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01089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6671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4596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2549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9598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5466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40447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92112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0409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6782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0021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2376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92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4229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2968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4410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5384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93D6078-3C3A-48CB-84BC-DB4EBDFDA934}" type="datetimeFigureOut">
              <a:rPr lang="es-CR" smtClean="0"/>
              <a:t>18/05/2020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8B838D-F233-4012-9440-D0B41247D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1747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hyperlink" Target="mailto:egarcia@colegiocalasanz.edu.n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62445" y="789709"/>
            <a:ext cx="10370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UNIDAD IV: GRUPO VI A DE LA TABLA PERIÓDICA (ANFIGENOS)</a:t>
            </a:r>
          </a:p>
          <a:p>
            <a:r>
              <a:rPr lang="es-CR" dirty="0" smtClean="0"/>
              <a:t>TEMA: CÁLCULOS BASADOS EN ECUACIONES QUÍMICAS (MASA-MASA)</a:t>
            </a:r>
          </a:p>
          <a:p>
            <a:r>
              <a:rPr lang="es-CR" dirty="0" smtClean="0"/>
              <a:t>INDICADOR DE LOGRO: </a:t>
            </a:r>
          </a:p>
          <a:p>
            <a:r>
              <a:rPr lang="es-CR" dirty="0" smtClean="0"/>
              <a:t>Determina correctamente los gramos de un compuesto químico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1745673" y="3678382"/>
                <a:ext cx="10557164" cy="2149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s-CR" dirty="0" smtClean="0"/>
                  <a:t>REACCIONES QUÍMICAS (CÁLCULOS ESTEQUIOMÉTRICOS).</a:t>
                </a:r>
              </a:p>
              <a:p>
                <a:pPr marL="342900" indent="-342900">
                  <a:buAutoNum type="arabicPeriod"/>
                </a:pPr>
                <a:r>
                  <a:rPr lang="es-CR" dirty="0" smtClean="0"/>
                  <a:t>ESCRIBIR LA REACCIÓN QUÍMICA AJUSTADA QUE PRESENTE EL PROCESO QUÍMICO</a:t>
                </a:r>
              </a:p>
              <a:p>
                <a:pPr marL="342900" indent="-342900">
                  <a:buAutoNum type="arabicPeriod"/>
                </a:pPr>
                <a:r>
                  <a:rPr lang="es-CR" dirty="0" smtClean="0"/>
                  <a:t>PASAR LOS DATOS A CANTIDAD DE SUSTANCIA MASA</a:t>
                </a:r>
              </a:p>
              <a:p>
                <a:pPr marL="342900" indent="-342900">
                  <a:buAutoNum type="arabicPeriod"/>
                </a:pPr>
                <a:r>
                  <a:rPr lang="es-CR" dirty="0" smtClean="0"/>
                  <a:t>ECUACIÓN n=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𝐺𝑟𝑎𝑚𝑜𝑠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𝑀𝑢𝑒𝑠𝑡𝑟𝑎</m:t>
                        </m:r>
                      </m:num>
                      <m:den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𝑃𝑒𝑠𝑜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𝑀𝑜𝑙𝑒𝑐𝑢𝑙𝑎𝑟</m:t>
                        </m:r>
                      </m:den>
                    </m:f>
                  </m:oMath>
                </a14:m>
                <a:endParaRPr lang="es-CR" dirty="0" smtClean="0"/>
              </a:p>
              <a:p>
                <a:pPr marL="342900" indent="-342900">
                  <a:buAutoNum type="arabicPeriod"/>
                </a:pPr>
                <a:r>
                  <a:rPr lang="es-CR" dirty="0" smtClean="0"/>
                  <a:t>DATOS EXPRESADOS EN MASA</a:t>
                </a:r>
              </a:p>
              <a:p>
                <a:pPr marL="342900" indent="-342900">
                  <a:buAutoNum type="arabicPeriod"/>
                </a:pPr>
                <a:r>
                  <a:rPr lang="es-CR" dirty="0" smtClean="0"/>
                  <a:t>RESULTADOS EXPRESADOS EN MASA</a:t>
                </a:r>
              </a:p>
              <a:p>
                <a:pPr marL="342900" indent="-342900">
                  <a:buAutoNum type="arabicPeriod"/>
                </a:pPr>
                <a:endParaRPr lang="es-CR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73" y="3678382"/>
                <a:ext cx="10557164" cy="2149243"/>
              </a:xfrm>
              <a:prstGeom prst="rect">
                <a:avLst/>
              </a:prstGeom>
              <a:blipFill rotWithShape="0">
                <a:blip r:embed="rId4"/>
                <a:stretch>
                  <a:fillRect l="-346" t="-1416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27" y="361084"/>
            <a:ext cx="3522519" cy="34315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t="77273"/>
          <a:stretch/>
        </p:blipFill>
        <p:spPr>
          <a:xfrm>
            <a:off x="1489337" y="2262127"/>
            <a:ext cx="6591390" cy="8066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5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62"/>
    </mc:Choice>
    <mc:Fallback>
      <p:transition spd="slow" advTm="7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24" x="1112838" y="5197475"/>
          <p14:tracePt t="7177" x="1112838" y="5203825"/>
          <p14:tracePt t="7236" x="1096963" y="5203825"/>
          <p14:tracePt t="7256" x="1089025" y="5197475"/>
          <p14:tracePt t="7267" x="1066800" y="5189538"/>
          <p14:tracePt t="7277" x="1044575" y="5173663"/>
          <p14:tracePt t="7287" x="1020763" y="5165725"/>
          <p14:tracePt t="7296" x="982663" y="5151438"/>
          <p14:tracePt t="7310" x="968375" y="5143500"/>
          <p14:tracePt t="7327" x="944563" y="5135563"/>
          <p14:tracePt t="7344" x="898525" y="5113338"/>
          <p14:tracePt t="7360" x="854075" y="5083175"/>
          <p14:tracePt t="7377" x="830263" y="5051425"/>
          <p14:tracePt t="7394" x="784225" y="5006975"/>
          <p14:tracePt t="7411" x="723900" y="4922838"/>
          <p14:tracePt t="7427" x="685800" y="4868863"/>
          <p14:tracePt t="7444" x="609600" y="4724400"/>
          <p14:tracePt t="7460" x="555625" y="4549775"/>
          <p14:tracePt t="7477" x="525463" y="4457700"/>
          <p14:tracePt t="7494" x="517525" y="4237038"/>
          <p14:tracePt t="7511" x="533400" y="4060825"/>
          <p14:tracePt t="7527" x="555625" y="3984625"/>
          <p14:tracePt t="7544" x="571500" y="3924300"/>
          <p14:tracePt t="7600" x="571500" y="3932238"/>
          <p14:tracePt t="7611" x="571500" y="3940175"/>
          <p14:tracePt t="7844" x="563563" y="3932238"/>
          <p14:tracePt t="7855" x="549275" y="3908425"/>
          <p14:tracePt t="7864" x="533400" y="3878263"/>
          <p14:tracePt t="7877" x="495300" y="3810000"/>
          <p14:tracePt t="7894" x="465138" y="3741738"/>
          <p14:tracePt t="7911" x="373063" y="3551238"/>
          <p14:tracePt t="7927" x="236538" y="3216275"/>
          <p14:tracePt t="7944" x="174625" y="2979738"/>
          <p14:tracePt t="7960" x="68263" y="2498725"/>
          <p14:tracePt t="7977" x="22225" y="2163763"/>
          <p14:tracePt t="7994" x="22225" y="2065338"/>
          <p14:tracePt t="8011" x="38100" y="1989138"/>
          <p14:tracePt t="8027" x="76200" y="1981200"/>
          <p14:tracePt t="8281" x="98425" y="1889125"/>
          <p14:tracePt t="8290" x="130175" y="1760538"/>
          <p14:tracePt t="8301" x="174625" y="1584325"/>
          <p14:tracePt t="8311" x="220663" y="1417638"/>
          <p14:tracePt t="8327" x="258763" y="1273175"/>
          <p14:tracePt t="8344" x="334963" y="1066800"/>
          <p14:tracePt t="8361" x="373063" y="998538"/>
          <p14:tracePt t="8377" x="449263" y="906463"/>
          <p14:tracePt t="8395" x="495300" y="876300"/>
          <p14:tracePt t="8411" x="517525" y="868363"/>
          <p14:tracePt t="8431" x="517525" y="876300"/>
          <p14:tracePt t="8444" x="525463" y="884238"/>
          <p14:tracePt t="8461" x="533400" y="884238"/>
          <p14:tracePt t="8477" x="541338" y="892175"/>
          <p14:tracePt t="8503" x="541338" y="898525"/>
          <p14:tracePt t="8513" x="541338" y="906463"/>
          <p14:tracePt t="8736" x="555625" y="906463"/>
          <p14:tracePt t="8745" x="571500" y="906463"/>
          <p14:tracePt t="8756" x="587375" y="906463"/>
          <p14:tracePt t="8765" x="609600" y="906463"/>
          <p14:tracePt t="8777" x="625475" y="906463"/>
          <p14:tracePt t="8794" x="647700" y="906463"/>
          <p14:tracePt t="8811" x="693738" y="906463"/>
          <p14:tracePt t="8828" x="708025" y="906463"/>
          <p14:tracePt t="8844" x="715963" y="906463"/>
          <p14:tracePt t="9891" x="715963" y="898525"/>
          <p14:tracePt t="9942" x="715963" y="892175"/>
          <p14:tracePt t="9962" x="715963" y="884238"/>
          <p14:tracePt t="9983" x="715963" y="876300"/>
          <p14:tracePt t="10003" x="715963" y="868363"/>
          <p14:tracePt t="10013" x="723900" y="868363"/>
          <p14:tracePt t="10024" x="731838" y="860425"/>
          <p14:tracePt t="10064" x="739775" y="854075"/>
          <p14:tracePt t="10104" x="746125" y="854075"/>
          <p14:tracePt t="10113" x="746125" y="846138"/>
          <p14:tracePt t="10125" x="754063" y="846138"/>
          <p14:tracePt t="10166" x="762000" y="846138"/>
          <p14:tracePt t="10216" x="769938" y="846138"/>
          <p14:tracePt t="10225" x="769938" y="838200"/>
          <p14:tracePt t="10266" x="777875" y="838200"/>
          <p14:tracePt t="10287" x="784225" y="838200"/>
          <p14:tracePt t="12778" x="784225" y="846138"/>
          <p14:tracePt t="12788" x="784225" y="854075"/>
          <p14:tracePt t="12799" x="784225" y="860425"/>
          <p14:tracePt t="12812" x="777875" y="868363"/>
          <p14:tracePt t="12828" x="777875" y="892175"/>
          <p14:tracePt t="12845" x="777875" y="898525"/>
          <p14:tracePt t="12862" x="769938" y="914400"/>
          <p14:tracePt t="12878" x="769938" y="922338"/>
          <p14:tracePt t="12898" x="769938" y="930275"/>
          <p14:tracePt t="12960" x="777875" y="930275"/>
          <p14:tracePt t="13002" x="777875" y="936625"/>
          <p14:tracePt t="13012" x="784225" y="936625"/>
          <p14:tracePt t="13052" x="792163" y="936625"/>
          <p14:tracePt t="13071" x="792163" y="944563"/>
          <p14:tracePt t="13091" x="792163" y="952500"/>
          <p14:tracePt t="13102" x="800100" y="952500"/>
          <p14:tracePt t="13133" x="808038" y="952500"/>
          <p14:tracePt t="13142" x="808038" y="960438"/>
          <p14:tracePt t="13162" x="815975" y="960438"/>
          <p14:tracePt t="13182" x="822325" y="960438"/>
          <p14:tracePt t="13202" x="822325" y="968375"/>
          <p14:tracePt t="13213" x="830263" y="968375"/>
          <p14:tracePt t="13222" x="830263" y="974725"/>
          <p14:tracePt t="13234" x="838200" y="974725"/>
          <p14:tracePt t="13245" x="846138" y="974725"/>
          <p14:tracePt t="13263" x="854075" y="982663"/>
          <p14:tracePt t="13284" x="860425" y="982663"/>
          <p14:tracePt t="13295" x="860425" y="990600"/>
          <p14:tracePt t="13312" x="876300" y="990600"/>
          <p14:tracePt t="13328" x="892175" y="998538"/>
          <p14:tracePt t="13345" x="898525" y="998538"/>
          <p14:tracePt t="13362" x="906463" y="1006475"/>
          <p14:tracePt t="13378" x="914400" y="1006475"/>
          <p14:tracePt t="13660" x="930275" y="1006475"/>
          <p14:tracePt t="13668" x="944563" y="1012825"/>
          <p14:tracePt t="13680" x="952500" y="1020763"/>
          <p14:tracePt t="13695" x="968375" y="1028700"/>
          <p14:tracePt t="13712" x="1006475" y="1028700"/>
          <p14:tracePt t="13728" x="1020763" y="1036638"/>
          <p14:tracePt t="13745" x="1044575" y="1044575"/>
          <p14:tracePt t="13762" x="1066800" y="1044575"/>
          <p14:tracePt t="13778" x="1074738" y="1044575"/>
          <p14:tracePt t="13795" x="1096963" y="1050925"/>
          <p14:tracePt t="13812" x="1135063" y="1050925"/>
          <p14:tracePt t="13829" x="1150938" y="1058863"/>
          <p14:tracePt t="13845" x="1181100" y="1066800"/>
          <p14:tracePt t="13862" x="1227138" y="1066800"/>
          <p14:tracePt t="13878" x="1249363" y="1066800"/>
          <p14:tracePt t="13895" x="1295400" y="1074738"/>
          <p14:tracePt t="13913" x="1341438" y="1074738"/>
          <p14:tracePt t="13928" x="1355725" y="1074738"/>
          <p14:tracePt t="13945" x="1401763" y="1074738"/>
          <p14:tracePt t="13962" x="1417638" y="1074738"/>
          <p14:tracePt t="13978" x="1431925" y="1074738"/>
          <p14:tracePt t="14257" x="1463675" y="1082675"/>
          <p14:tracePt t="14266" x="1485900" y="1089025"/>
          <p14:tracePt t="14277" x="1501775" y="1089025"/>
          <p14:tracePt t="14286" x="1524000" y="1096963"/>
          <p14:tracePt t="14297" x="1539875" y="1096963"/>
          <p14:tracePt t="14312" x="1554163" y="1096963"/>
          <p14:tracePt t="14328" x="1592263" y="1096963"/>
          <p14:tracePt t="14346" x="1600200" y="1096963"/>
          <p14:tracePt t="14362" x="1630363" y="1096963"/>
          <p14:tracePt t="14379" x="1654175" y="1089025"/>
          <p14:tracePt t="14395" x="1668463" y="1082675"/>
          <p14:tracePt t="14413" x="1698625" y="1074738"/>
          <p14:tracePt t="14428" x="1730375" y="1050925"/>
          <p14:tracePt t="14445" x="1744663" y="1036638"/>
          <p14:tracePt t="14462" x="1774825" y="1020763"/>
          <p14:tracePt t="14478" x="1782763" y="1020763"/>
          <p14:tracePt t="14495" x="1806575" y="998538"/>
          <p14:tracePt t="14512" x="1812925" y="982663"/>
          <p14:tracePt t="14528" x="1820863" y="982663"/>
          <p14:tracePt t="14545" x="1820863" y="974725"/>
          <p14:tracePt t="14601" x="1828800" y="968375"/>
          <p14:tracePt t="14610" x="1836738" y="960438"/>
          <p14:tracePt t="14621" x="1844675" y="960438"/>
          <p14:tracePt t="14630" x="1858963" y="944563"/>
          <p14:tracePt t="14645" x="1866900" y="936625"/>
          <p14:tracePt t="14662" x="1882775" y="930275"/>
          <p14:tracePt t="14678" x="1889125" y="930275"/>
          <p14:tracePt t="14794" x="1897063" y="930275"/>
          <p14:tracePt t="14803" x="1905000" y="936625"/>
          <p14:tracePt t="14814" x="1905000" y="944563"/>
          <p14:tracePt t="14829" x="1912938" y="952500"/>
          <p14:tracePt t="14845" x="1927225" y="974725"/>
          <p14:tracePt t="14862" x="1935163" y="974725"/>
          <p14:tracePt t="14878" x="1943100" y="990600"/>
          <p14:tracePt t="14895" x="1951038" y="998538"/>
          <p14:tracePt t="14912" x="1958975" y="998538"/>
          <p14:tracePt t="14929" x="1958975" y="1006475"/>
          <p14:tracePt t="14945" x="1965325" y="1020763"/>
          <p14:tracePt t="14962" x="1973263" y="1028700"/>
          <p14:tracePt t="14979" x="1981200" y="1050925"/>
          <p14:tracePt t="14995" x="1989138" y="1050925"/>
          <p14:tracePt t="14996" x="1997075" y="1058863"/>
          <p14:tracePt t="15016" x="1997075" y="1066800"/>
          <p14:tracePt t="15028" x="2003425" y="1074738"/>
          <p14:tracePt t="15279" x="2003425" y="1082675"/>
          <p14:tracePt t="15288" x="2019300" y="1082675"/>
          <p14:tracePt t="15299" x="2027238" y="1082675"/>
          <p14:tracePt t="15312" x="2035175" y="1082675"/>
          <p14:tracePt t="15329" x="2049463" y="1089025"/>
          <p14:tracePt t="15345" x="2087563" y="1096963"/>
          <p14:tracePt t="15362" x="2117725" y="1104900"/>
          <p14:tracePt t="15379" x="2133600" y="1104900"/>
          <p14:tracePt t="15395" x="2155825" y="1112838"/>
          <p14:tracePt t="15412" x="2171700" y="1112838"/>
          <p14:tracePt t="15432" x="2179638" y="1112838"/>
          <p14:tracePt t="15492" x="2187575" y="1112838"/>
          <p14:tracePt t="15512" x="2193925" y="1112838"/>
          <p14:tracePt t="15521" x="2201863" y="1112838"/>
          <p14:tracePt t="15542" x="2209800" y="1112838"/>
          <p14:tracePt t="15562" x="2217738" y="1112838"/>
          <p14:tracePt t="15573" x="2225675" y="1104900"/>
          <p14:tracePt t="15593" x="2232025" y="1104900"/>
          <p14:tracePt t="15836" x="2239963" y="1104900"/>
          <p14:tracePt t="15846" x="2247900" y="1104900"/>
          <p14:tracePt t="15856" x="2263775" y="1104900"/>
          <p14:tracePt t="15865" x="2286000" y="1104900"/>
          <p14:tracePt t="15879" x="2316163" y="1104900"/>
          <p14:tracePt t="15895" x="2339975" y="1104900"/>
          <p14:tracePt t="15912" x="2400300" y="1104900"/>
          <p14:tracePt t="15929" x="2454275" y="1104900"/>
          <p14:tracePt t="15945" x="2484438" y="1104900"/>
          <p14:tracePt t="15962" x="2544763" y="1104900"/>
          <p14:tracePt t="15979" x="2598738" y="1104900"/>
          <p14:tracePt t="15995" x="2613025" y="1112838"/>
          <p14:tracePt t="16013" x="2651125" y="1112838"/>
          <p14:tracePt t="16029" x="2682875" y="1112838"/>
          <p14:tracePt t="16045" x="2697163" y="1112838"/>
          <p14:tracePt t="16062" x="2727325" y="1104900"/>
          <p14:tracePt t="16079" x="2743200" y="1104900"/>
          <p14:tracePt t="16095" x="2759075" y="1104900"/>
          <p14:tracePt t="16112" x="2765425" y="1096963"/>
          <p14:tracePt t="16292" x="2765425" y="1104900"/>
          <p14:tracePt t="16301" x="2781300" y="1120775"/>
          <p14:tracePt t="16313" x="2803525" y="1120775"/>
          <p14:tracePt t="16329" x="2827338" y="1135063"/>
          <p14:tracePt t="16346" x="2925763" y="1150938"/>
          <p14:tracePt t="16363" x="3032125" y="1181100"/>
          <p14:tracePt t="16379" x="3078163" y="1196975"/>
          <p14:tracePt t="16395" x="3140075" y="1211263"/>
          <p14:tracePt t="16413" x="3162300" y="1211263"/>
          <p14:tracePt t="16429" x="3178175" y="1211263"/>
          <p14:tracePt t="16445" x="3192463" y="1211263"/>
          <p14:tracePt t="16462" x="3200400" y="1211263"/>
          <p14:tracePt t="16479" x="3208338" y="1211263"/>
          <p14:tracePt t="17253" x="3254375" y="1196975"/>
          <p14:tracePt t="17264" x="3322638" y="1181100"/>
          <p14:tracePt t="17273" x="3382963" y="1165225"/>
          <p14:tracePt t="17284" x="3451225" y="1150938"/>
          <p14:tracePt t="17295" x="3513138" y="1143000"/>
          <p14:tracePt t="17312" x="3565525" y="1135063"/>
          <p14:tracePt t="17329" x="3627438" y="1112838"/>
          <p14:tracePt t="17346" x="3649663" y="1104900"/>
          <p14:tracePt t="17385" x="3649663" y="1112838"/>
          <p14:tracePt t="17637" x="3733800" y="1112838"/>
          <p14:tracePt t="17651" x="3840163" y="1112838"/>
          <p14:tracePt t="17660" x="3932238" y="1112838"/>
          <p14:tracePt t="17671" x="4008438" y="1120775"/>
          <p14:tracePt t="17679" x="4060825" y="1127125"/>
          <p14:tracePt t="17942" x="4175125" y="1120775"/>
          <p14:tracePt t="17951" x="4321175" y="1096963"/>
          <p14:tracePt t="17963" x="4465638" y="1096963"/>
          <p14:tracePt t="17979" x="4572000" y="1096963"/>
          <p14:tracePt t="17996" x="4686300" y="1127125"/>
          <p14:tracePt t="18013" x="4708525" y="1143000"/>
          <p14:tracePt t="18256" x="4800600" y="1127125"/>
          <p14:tracePt t="18267" x="4899025" y="1104900"/>
          <p14:tracePt t="18276" x="4975225" y="1082675"/>
          <p14:tracePt t="18287" x="5051425" y="1058863"/>
          <p14:tracePt t="18298" x="5105400" y="1036638"/>
          <p14:tracePt t="18313" x="5151438" y="1012825"/>
          <p14:tracePt t="18329" x="5189538" y="990600"/>
          <p14:tracePt t="18560" x="5227638" y="990600"/>
          <p14:tracePt t="18571" x="5265738" y="990600"/>
          <p14:tracePt t="18580" x="5295900" y="998538"/>
          <p14:tracePt t="18596" x="5326063" y="1012825"/>
          <p14:tracePt t="18613" x="5356225" y="1028700"/>
          <p14:tracePt t="18629" x="5364163" y="1036638"/>
          <p14:tracePt t="18646" x="5364163" y="1044575"/>
          <p14:tracePt t="18854" x="5372100" y="1044575"/>
          <p14:tracePt t="18865" x="5380038" y="1044575"/>
          <p14:tracePt t="18874" x="5394325" y="1044575"/>
          <p14:tracePt t="18885" x="5418138" y="1044575"/>
          <p14:tracePt t="18896" x="5440363" y="1044575"/>
          <p14:tracePt t="18913" x="5464175" y="1044575"/>
          <p14:tracePt t="18929" x="5508625" y="1044575"/>
          <p14:tracePt t="18946" x="5570538" y="1044575"/>
          <p14:tracePt t="18963" x="5592763" y="1044575"/>
          <p14:tracePt t="18980" x="5630863" y="1044575"/>
          <p14:tracePt t="18996" x="5654675" y="1044575"/>
          <p14:tracePt t="19178" x="5654675" y="1050925"/>
          <p14:tracePt t="19188" x="5668963" y="1050925"/>
          <p14:tracePt t="19199" x="5676900" y="1050925"/>
          <p14:tracePt t="19213" x="5692775" y="1050925"/>
          <p14:tracePt t="19229" x="5775325" y="1050925"/>
          <p14:tracePt t="19246" x="5829300" y="1050925"/>
          <p14:tracePt t="19263" x="5965825" y="1050925"/>
          <p14:tracePt t="19280" x="6042025" y="1050925"/>
          <p14:tracePt t="19296" x="6057900" y="1050925"/>
          <p14:tracePt t="19313" x="6065838" y="1050925"/>
          <p14:tracePt t="19532" x="6126163" y="1044575"/>
          <p14:tracePt t="19543" x="6180138" y="1036638"/>
          <p14:tracePt t="19552" x="6232525" y="1036638"/>
          <p14:tracePt t="19564" x="6270625" y="1036638"/>
          <p14:tracePt t="19579" x="6294438" y="1036638"/>
          <p14:tracePt t="19596" x="6302375" y="1036638"/>
          <p14:tracePt t="19827" x="6354763" y="1036638"/>
          <p14:tracePt t="19836" x="6392863" y="1036638"/>
          <p14:tracePt t="19847" x="6438900" y="1036638"/>
          <p14:tracePt t="19863" x="6461125" y="1036638"/>
          <p14:tracePt t="19880" x="6477000" y="1036638"/>
          <p14:tracePt t="20089" x="6499225" y="1044575"/>
          <p14:tracePt t="20101" x="6537325" y="1050925"/>
          <p14:tracePt t="20110" x="6569075" y="1058863"/>
          <p14:tracePt t="20120" x="6607175" y="1074738"/>
          <p14:tracePt t="20130" x="6637338" y="1082675"/>
          <p14:tracePt t="20146" x="6659563" y="1082675"/>
          <p14:tracePt t="20163" x="6683375" y="1096963"/>
          <p14:tracePt t="20180" x="6689725" y="1096963"/>
          <p14:tracePt t="20443" x="6743700" y="1089025"/>
          <p14:tracePt t="20454" x="6797675" y="1066800"/>
          <p14:tracePt t="20464" x="6835775" y="1058863"/>
          <p14:tracePt t="20480" x="6858000" y="1050925"/>
          <p14:tracePt t="20496" x="6865938" y="1050925"/>
          <p14:tracePt t="20555" x="6865938" y="1058863"/>
          <p14:tracePt t="20595" x="6888163" y="1058863"/>
          <p14:tracePt t="20606" x="6904038" y="1058863"/>
          <p14:tracePt t="20615" x="6911975" y="1058863"/>
          <p14:tracePt t="20630" x="6926263" y="1066800"/>
          <p14:tracePt t="20647" x="6942138" y="1066800"/>
          <p14:tracePt t="20663" x="6950075" y="1066800"/>
          <p14:tracePt t="20680" x="6950075" y="1074738"/>
          <p14:tracePt t="21162" x="6942138" y="1074738"/>
          <p14:tracePt t="21222" x="6934200" y="1074738"/>
          <p14:tracePt t="21235" x="6918325" y="1074738"/>
          <p14:tracePt t="21243" x="6896100" y="1074738"/>
          <p14:tracePt t="21254" x="6873875" y="1074738"/>
          <p14:tracePt t="21264" x="6850063" y="1074738"/>
          <p14:tracePt t="21280" x="6819900" y="1074738"/>
          <p14:tracePt t="21297" x="6713538" y="1082675"/>
          <p14:tracePt t="21313" x="6659563" y="1089025"/>
          <p14:tracePt t="21330" x="6507163" y="1096963"/>
          <p14:tracePt t="21346" x="6324600" y="1104900"/>
          <p14:tracePt t="21363" x="6232525" y="1112838"/>
          <p14:tracePt t="21380" x="6027738" y="1127125"/>
          <p14:tracePt t="21397" x="5768975" y="1127125"/>
          <p14:tracePt t="21413" x="5654675" y="1120775"/>
          <p14:tracePt t="21430" x="5387975" y="1096963"/>
          <p14:tracePt t="21446" x="5113338" y="1066800"/>
          <p14:tracePt t="21464" x="4991100" y="1066800"/>
          <p14:tracePt t="21480" x="4746625" y="1066800"/>
          <p14:tracePt t="21497" x="4518025" y="1066800"/>
          <p14:tracePt t="21513" x="4427538" y="1066800"/>
          <p14:tracePt t="21530" x="4244975" y="1066800"/>
          <p14:tracePt t="21547" x="4160838" y="1066800"/>
          <p14:tracePt t="21563" x="4008438" y="1082675"/>
          <p14:tracePt t="21580" x="3894138" y="1096963"/>
          <p14:tracePt t="21597" x="3825875" y="1112838"/>
          <p14:tracePt t="21809" x="3810000" y="1112838"/>
          <p14:tracePt t="21823" x="3794125" y="1112838"/>
          <p14:tracePt t="21832" x="3763963" y="1112838"/>
          <p14:tracePt t="21847" x="3695700" y="1120775"/>
          <p14:tracePt t="21863" x="3543300" y="1127125"/>
          <p14:tracePt t="21880" x="3429000" y="1127125"/>
          <p14:tracePt t="21897" x="3154363" y="1127125"/>
          <p14:tracePt t="21913" x="2689225" y="1127125"/>
          <p14:tracePt t="21930" x="2438400" y="1127125"/>
          <p14:tracePt t="21947" x="1935163" y="1165225"/>
          <p14:tracePt t="21964" x="1570038" y="1227138"/>
          <p14:tracePt t="21980" x="1477963" y="1241425"/>
          <p14:tracePt t="21997" x="1325563" y="1287463"/>
          <p14:tracePt t="22013" x="1273175" y="1325563"/>
          <p14:tracePt t="22030" x="1257300" y="1333500"/>
          <p14:tracePt t="22047" x="1249363" y="1349375"/>
          <p14:tracePt t="22256" x="1241425" y="1349375"/>
          <p14:tracePt t="22267" x="1227138" y="1355725"/>
          <p14:tracePt t="22276" x="1203325" y="1355725"/>
          <p14:tracePt t="22287" x="1189038" y="1355725"/>
          <p14:tracePt t="22297" x="1173163" y="1355725"/>
          <p14:tracePt t="22313" x="1158875" y="1355725"/>
          <p14:tracePt t="22330" x="1127125" y="1355725"/>
          <p14:tracePt t="22347" x="1112838" y="1355725"/>
          <p14:tracePt t="22363" x="1096963" y="1355725"/>
          <p14:tracePt t="22380" x="1089025" y="1355725"/>
          <p14:tracePt t="22470" x="1096963" y="1355725"/>
          <p14:tracePt t="22500" x="1112838" y="1355725"/>
          <p14:tracePt t="22509" x="1120775" y="1355725"/>
          <p14:tracePt t="22520" x="1135063" y="1355725"/>
          <p14:tracePt t="22530" x="1150938" y="1355725"/>
          <p14:tracePt t="22547" x="1173163" y="1355725"/>
          <p14:tracePt t="22563" x="1235075" y="1355725"/>
          <p14:tracePt t="22580" x="1265238" y="1355725"/>
          <p14:tracePt t="22597" x="1355725" y="1355725"/>
          <p14:tracePt t="22613" x="1463675" y="1355725"/>
          <p14:tracePt t="22630" x="1592263" y="1325563"/>
          <p14:tracePt t="22647" x="1646238" y="1317625"/>
          <p14:tracePt t="22663" x="1782763" y="1295400"/>
          <p14:tracePt t="22680" x="1836738" y="1279525"/>
          <p14:tracePt t="22697" x="1989138" y="1257300"/>
          <p14:tracePt t="22713" x="2141538" y="1227138"/>
          <p14:tracePt t="22730" x="2209800" y="1211263"/>
          <p14:tracePt t="22747" x="2378075" y="1196975"/>
          <p14:tracePt t="22764" x="2492375" y="1196975"/>
          <p14:tracePt t="22780" x="2544763" y="1196975"/>
          <p14:tracePt t="22797" x="2613025" y="1227138"/>
          <p14:tracePt t="23015" x="2613025" y="1235075"/>
          <p14:tracePt t="23026" x="2620963" y="1241425"/>
          <p14:tracePt t="23037" x="2620963" y="1257300"/>
          <p14:tracePt t="23047" x="2628900" y="1273175"/>
          <p14:tracePt t="23063" x="2636838" y="1287463"/>
          <p14:tracePt t="23080" x="2659063" y="1333500"/>
          <p14:tracePt t="23097" x="2682875" y="1363663"/>
          <p14:tracePt t="23113" x="2697163" y="1379538"/>
          <p14:tracePt t="23130" x="2713038" y="1401763"/>
          <p14:tracePt t="23148" x="2720975" y="1409700"/>
          <p14:tracePt t="23163" x="2727325" y="1409700"/>
          <p14:tracePt t="23180" x="2743200" y="1409700"/>
          <p14:tracePt t="23197" x="2781300" y="1393825"/>
          <p14:tracePt t="23213" x="2803525" y="1379538"/>
          <p14:tracePt t="23230" x="2857500" y="1349375"/>
          <p14:tracePt t="23247" x="2887663" y="1325563"/>
          <p14:tracePt t="23263" x="2941638" y="1287463"/>
          <p14:tracePt t="23280" x="3009900" y="1241425"/>
          <p14:tracePt t="23297" x="3040063" y="1219200"/>
          <p14:tracePt t="23314" x="3101975" y="1196975"/>
          <p14:tracePt t="23330" x="3124200" y="1189038"/>
          <p14:tracePt t="23347" x="3162300" y="1181100"/>
          <p14:tracePt t="23363" x="3208338" y="1181100"/>
          <p14:tracePt t="23381" x="3238500" y="1181100"/>
          <p14:tracePt t="23397" x="3260725" y="1189038"/>
          <p14:tracePt t="23414" x="3298825" y="1211263"/>
          <p14:tracePt t="23430" x="3314700" y="1219200"/>
          <p14:tracePt t="23447" x="3360738" y="1241425"/>
          <p14:tracePt t="23464" x="3390900" y="1265238"/>
          <p14:tracePt t="23480" x="3398838" y="1265238"/>
          <p14:tracePt t="23684" x="3398838" y="1273175"/>
          <p14:tracePt t="23696" x="3406775" y="1279525"/>
          <p14:tracePt t="23704" x="3413125" y="1279525"/>
          <p14:tracePt t="23715" x="3436938" y="1287463"/>
          <p14:tracePt t="23730" x="3475038" y="1295400"/>
          <p14:tracePt t="23747" x="3559175" y="1311275"/>
          <p14:tracePt t="23764" x="3611563" y="1325563"/>
          <p14:tracePt t="23780" x="3725863" y="1341438"/>
          <p14:tracePt t="23797" x="3779838" y="1355725"/>
          <p14:tracePt t="23814" x="3863975" y="1379538"/>
          <p14:tracePt t="23830" x="3962400" y="1393825"/>
          <p14:tracePt t="23847" x="4038600" y="1401763"/>
          <p14:tracePt t="23864" x="4068763" y="1401763"/>
          <p14:tracePt t="23880" x="4130675" y="1401763"/>
          <p14:tracePt t="23897" x="4168775" y="1401763"/>
          <p14:tracePt t="23914" x="4175125" y="1401763"/>
          <p14:tracePt t="24099" x="4183063" y="1409700"/>
          <p14:tracePt t="24108" x="4191000" y="1409700"/>
          <p14:tracePt t="24119" x="4206875" y="1417638"/>
          <p14:tracePt t="24130" x="4251325" y="1425575"/>
          <p14:tracePt t="24147" x="4313238" y="1431925"/>
          <p14:tracePt t="24164" x="4511675" y="1447800"/>
          <p14:tracePt t="24181" x="4708525" y="1485900"/>
          <p14:tracePt t="24197" x="4784725" y="1501775"/>
          <p14:tracePt t="24214" x="4830763" y="1516063"/>
          <p14:tracePt t="24483" x="4937125" y="1485900"/>
          <p14:tracePt t="24495" x="5105400" y="1455738"/>
          <p14:tracePt t="24504" x="5273675" y="1417638"/>
          <p14:tracePt t="24515" x="5410200" y="1401763"/>
          <p14:tracePt t="24530" x="5546725" y="1387475"/>
          <p14:tracePt t="24547" x="5676900" y="1379538"/>
          <p14:tracePt t="24564" x="5707063" y="1379538"/>
          <p14:tracePt t="24580" x="5715000" y="1379538"/>
          <p14:tracePt t="24787" x="5745163" y="1379538"/>
          <p14:tracePt t="24798" x="5791200" y="1379538"/>
          <p14:tracePt t="24809" x="5867400" y="1387475"/>
          <p14:tracePt t="24818" x="5951538" y="1393825"/>
          <p14:tracePt t="24830" x="6027738" y="1401763"/>
          <p14:tracePt t="24847" x="6088063" y="1409700"/>
          <p14:tracePt t="24864" x="6172200" y="1417638"/>
          <p14:tracePt t="24881" x="6194425" y="1425575"/>
          <p14:tracePt t="25091" x="6278563" y="1425575"/>
          <p14:tracePt t="25101" x="6392863" y="1425575"/>
          <p14:tracePt t="25112" x="6507163" y="1425575"/>
          <p14:tracePt t="25121" x="6607175" y="1439863"/>
          <p14:tracePt t="25132" x="6675438" y="1455738"/>
          <p14:tracePt t="25147" x="6735763" y="1470025"/>
          <p14:tracePt t="25164" x="6751638" y="1485900"/>
          <p14:tracePt t="25375" x="6835775" y="1485900"/>
          <p14:tracePt t="25384" x="6918325" y="1477963"/>
          <p14:tracePt t="25396" x="6980238" y="1470025"/>
          <p14:tracePt t="25618" x="7070725" y="1447800"/>
          <p14:tracePt t="25627" x="7178675" y="1409700"/>
          <p14:tracePt t="25638" x="7261225" y="1379538"/>
          <p14:tracePt t="25648" x="7331075" y="1349375"/>
          <p14:tracePt t="25664" x="7361238" y="1325563"/>
          <p14:tracePt t="25681" x="7391400" y="1325563"/>
          <p14:tracePt t="25961" x="7383463" y="1325563"/>
          <p14:tracePt t="25971" x="7369175" y="1325563"/>
          <p14:tracePt t="25981" x="7345363" y="1325563"/>
          <p14:tracePt t="25997" x="7307263" y="1325563"/>
          <p14:tracePt t="26014" x="7154863" y="1303338"/>
          <p14:tracePt t="26031" x="7056438" y="1303338"/>
          <p14:tracePt t="26047" x="6759575" y="1303338"/>
          <p14:tracePt t="26064" x="6354763" y="1303338"/>
          <p14:tracePt t="26081" x="6080125" y="1303338"/>
          <p14:tracePt t="26098" x="5432425" y="1279525"/>
          <p14:tracePt t="26114" x="4678363" y="1279525"/>
          <p14:tracePt t="26131" x="4289425" y="1265238"/>
          <p14:tracePt t="26147" x="3603625" y="1219200"/>
          <p14:tracePt t="26165" x="3025775" y="1181100"/>
          <p14:tracePt t="26181" x="2765425" y="1165225"/>
          <p14:tracePt t="26197" x="2354263" y="1143000"/>
          <p14:tracePt t="26214" x="2155825" y="1127125"/>
          <p14:tracePt t="26231" x="1874838" y="1127125"/>
          <p14:tracePt t="26247" x="1668463" y="1127125"/>
          <p14:tracePt t="26264" x="1577975" y="1127125"/>
          <p14:tracePt t="26281" x="1447800" y="1135063"/>
          <p14:tracePt t="26297" x="1387475" y="1143000"/>
          <p14:tracePt t="26314" x="1355725" y="1150938"/>
          <p14:tracePt t="26331" x="1325563" y="1165225"/>
          <p14:tracePt t="26348" x="1311275" y="1189038"/>
          <p14:tracePt t="26550" x="1303338" y="1203325"/>
          <p14:tracePt t="26559" x="1287463" y="1219200"/>
          <p14:tracePt t="26570" x="1265238" y="1241425"/>
          <p14:tracePt t="26581" x="1235075" y="1287463"/>
          <p14:tracePt t="26598" x="1173163" y="1387475"/>
          <p14:tracePt t="26614" x="1150938" y="1439863"/>
          <p14:tracePt t="26631" x="1120775" y="1493838"/>
          <p14:tracePt t="26647" x="1089025" y="1577975"/>
          <p14:tracePt t="26664" x="1066800" y="1630363"/>
          <p14:tracePt t="26681" x="1058863" y="1646238"/>
          <p14:tracePt t="26894" x="1066800" y="1646238"/>
          <p14:tracePt t="26934" x="1074738" y="1646238"/>
          <p14:tracePt t="26954" x="1089025" y="1646238"/>
          <p14:tracePt t="26965" x="1096963" y="1646238"/>
          <p14:tracePt t="26974" x="1112838" y="1646238"/>
          <p14:tracePt t="26986" x="1127125" y="1646238"/>
          <p14:tracePt t="26998" x="1150938" y="1646238"/>
          <p14:tracePt t="27014" x="1173163" y="1646238"/>
          <p14:tracePt t="27031" x="1211263" y="1646238"/>
          <p14:tracePt t="27048" x="1241425" y="1646238"/>
          <p14:tracePt t="27064" x="1265238" y="1654175"/>
          <p14:tracePt t="27081" x="1311275" y="1654175"/>
          <p14:tracePt t="27098" x="1349375" y="1660525"/>
          <p14:tracePt t="27114" x="1371600" y="1660525"/>
          <p14:tracePt t="27131" x="1425575" y="1660525"/>
          <p14:tracePt t="27148" x="1493838" y="1668463"/>
          <p14:tracePt t="27164" x="1531938" y="1668463"/>
          <p14:tracePt t="27181" x="1608138" y="1668463"/>
          <p14:tracePt t="27198" x="1706563" y="1668463"/>
          <p14:tracePt t="27214" x="1744663" y="1668463"/>
          <p14:tracePt t="27231" x="1820863" y="1668463"/>
          <p14:tracePt t="27248" x="1851025" y="1668463"/>
          <p14:tracePt t="27264" x="1935163" y="1668463"/>
          <p14:tracePt t="27281" x="2003425" y="1668463"/>
          <p14:tracePt t="27298" x="2035175" y="1668463"/>
          <p14:tracePt t="27314" x="2111375" y="1668463"/>
          <p14:tracePt t="27331" x="2155825" y="1660525"/>
          <p14:tracePt t="27348" x="2217738" y="1660525"/>
          <p14:tracePt t="27364" x="2293938" y="1660525"/>
          <p14:tracePt t="27381" x="2370138" y="1654175"/>
          <p14:tracePt t="27398" x="2400300" y="1654175"/>
          <p14:tracePt t="27414" x="2468563" y="1646238"/>
          <p14:tracePt t="27431" x="2544763" y="1638300"/>
          <p14:tracePt t="27448" x="2574925" y="1630363"/>
          <p14:tracePt t="27464" x="2636838" y="1616075"/>
          <p14:tracePt t="27481" x="2651125" y="1608138"/>
          <p14:tracePt t="27683" x="2659063" y="1608138"/>
          <p14:tracePt t="27694" x="2674938" y="1616075"/>
          <p14:tracePt t="27703" x="2697163" y="1622425"/>
          <p14:tracePt t="27715" x="2743200" y="1638300"/>
          <p14:tracePt t="27731" x="2797175" y="1654175"/>
          <p14:tracePt t="27748" x="2933700" y="1668463"/>
          <p14:tracePt t="27764" x="3094038" y="1684338"/>
          <p14:tracePt t="27781" x="3162300" y="1684338"/>
          <p14:tracePt t="27798" x="3268663" y="1684338"/>
          <p14:tracePt t="27814" x="3306763" y="1692275"/>
          <p14:tracePt t="27831" x="3336925" y="1698625"/>
          <p14:tracePt t="27848" x="3344863" y="1698625"/>
          <p14:tracePt t="27967" x="3336925" y="1698625"/>
          <p14:tracePt t="27978" x="3322638" y="1698625"/>
          <p14:tracePt t="27987" x="3298825" y="1698625"/>
          <p14:tracePt t="27998" x="3254375" y="1706563"/>
          <p14:tracePt t="28014" x="3200400" y="1714500"/>
          <p14:tracePt t="28031" x="3055938" y="1730375"/>
          <p14:tracePt t="28048" x="2887663" y="1752600"/>
          <p14:tracePt t="28064" x="2781300" y="1760538"/>
          <p14:tracePt t="28081" x="2536825" y="1774825"/>
          <p14:tracePt t="28098" x="2384425" y="1790700"/>
          <p14:tracePt t="28114" x="2065338" y="1828800"/>
          <p14:tracePt t="28131" x="1752600" y="1858963"/>
          <p14:tracePt t="28148" x="1493838" y="1889125"/>
          <p14:tracePt t="28164" x="1393825" y="1905000"/>
          <p14:tracePt t="28181" x="1203325" y="1927225"/>
          <p14:tracePt t="28198" x="1143000" y="1935163"/>
          <p14:tracePt t="28214" x="1012825" y="1951038"/>
          <p14:tracePt t="28231" x="906463" y="1973263"/>
          <p14:tracePt t="28248" x="860425" y="1981200"/>
          <p14:tracePt t="28264" x="815975" y="1989138"/>
          <p14:tracePt t="28281" x="800100" y="1989138"/>
          <p14:tracePt t="28298" x="769938" y="1989138"/>
          <p14:tracePt t="28314" x="739775" y="1989138"/>
          <p14:tracePt t="28331" x="715963" y="1997075"/>
          <p14:tracePt t="28348" x="708025" y="1997075"/>
          <p14:tracePt t="28364" x="693738" y="2003425"/>
          <p14:tracePt t="28381" x="677863" y="2003425"/>
          <p14:tracePt t="28463" x="685800" y="2003425"/>
          <p14:tracePt t="28483" x="693738" y="1997075"/>
          <p14:tracePt t="28493" x="715963" y="1997075"/>
          <p14:tracePt t="28505" x="731838" y="1997075"/>
          <p14:tracePt t="28515" x="746125" y="1997075"/>
          <p14:tracePt t="28531" x="769938" y="1997075"/>
          <p14:tracePt t="28548" x="815975" y="1997075"/>
          <p14:tracePt t="28565" x="838200" y="1997075"/>
          <p14:tracePt t="28581" x="906463" y="1997075"/>
          <p14:tracePt t="28598" x="952500" y="1997075"/>
          <p14:tracePt t="28615" x="1006475" y="2011363"/>
          <p14:tracePt t="28631" x="1036638" y="2011363"/>
          <p14:tracePt t="28648" x="1074738" y="2027238"/>
          <p14:tracePt t="28665" x="1096963" y="2035175"/>
          <p14:tracePt t="28681" x="1135063" y="2041525"/>
          <p14:tracePt t="28698" x="1189038" y="2057400"/>
          <p14:tracePt t="28715" x="1203325" y="2057400"/>
          <p14:tracePt t="28731" x="1249363" y="2065338"/>
          <p14:tracePt t="28748" x="1287463" y="2065338"/>
          <p14:tracePt t="28764" x="1311275" y="2073275"/>
          <p14:tracePt t="28781" x="1333500" y="2079625"/>
          <p14:tracePt t="28798" x="1363663" y="2087563"/>
          <p14:tracePt t="28816" x="1379538" y="2087563"/>
          <p14:tracePt t="28831" x="1387475" y="2087563"/>
          <p14:tracePt t="28848" x="1393825" y="2087563"/>
          <p14:tracePt t="28865" x="1401763" y="2087563"/>
          <p14:tracePt t="28881" x="1409700" y="2087563"/>
          <p14:tracePt t="28898" x="1417638" y="2087563"/>
          <p14:tracePt t="28915" x="1417638" y="2079625"/>
          <p14:tracePt t="28931" x="1425575" y="2079625"/>
          <p14:tracePt t="28949" x="1431925" y="2079625"/>
          <p14:tracePt t="28965" x="1439863" y="2079625"/>
          <p14:tracePt t="28981" x="1455738" y="2073275"/>
          <p14:tracePt t="28998" x="1463675" y="2073275"/>
          <p14:tracePt t="29015" x="1485900" y="2073275"/>
          <p14:tracePt t="29031" x="1508125" y="2057400"/>
          <p14:tracePt t="29048" x="1524000" y="2057400"/>
          <p14:tracePt t="29065" x="1562100" y="2041525"/>
          <p14:tracePt t="29081" x="1592263" y="2027238"/>
          <p14:tracePt t="29098" x="1616075" y="2027238"/>
          <p14:tracePt t="29115" x="1654175" y="2027238"/>
          <p14:tracePt t="29131" x="1698625" y="2027238"/>
          <p14:tracePt t="29148" x="1722438" y="2019300"/>
          <p14:tracePt t="29165" x="1768475" y="2019300"/>
          <p14:tracePt t="29181" x="1798638" y="2019300"/>
          <p14:tracePt t="29198" x="1866900" y="2011363"/>
          <p14:tracePt t="29215" x="1927225" y="2011363"/>
          <p14:tracePt t="29231" x="1973263" y="2011363"/>
          <p14:tracePt t="29248" x="2049463" y="2011363"/>
          <p14:tracePt t="29265" x="2133600" y="2019300"/>
          <p14:tracePt t="29281" x="2179638" y="2019300"/>
          <p14:tracePt t="29298" x="2247900" y="2027238"/>
          <p14:tracePt t="29315" x="2316163" y="2035175"/>
          <p14:tracePt t="29331" x="2339975" y="2035175"/>
          <p14:tracePt t="29348" x="2384425" y="2035175"/>
          <p14:tracePt t="29365" x="2400300" y="2035175"/>
          <p14:tracePt t="29579" x="2400300" y="2041525"/>
          <p14:tracePt t="29587" x="2400300" y="2049463"/>
          <p14:tracePt t="29599" x="2408238" y="2049463"/>
          <p14:tracePt t="29615" x="2422525" y="2049463"/>
          <p14:tracePt t="29631" x="2484438" y="2049463"/>
          <p14:tracePt t="29648" x="2613025" y="2049463"/>
          <p14:tracePt t="29665" x="2689225" y="2049463"/>
          <p14:tracePt t="29681" x="2873375" y="2049463"/>
          <p14:tracePt t="29698" x="2963863" y="2049463"/>
          <p14:tracePt t="29715" x="3162300" y="2049463"/>
          <p14:tracePt t="29731" x="3344863" y="2049463"/>
          <p14:tracePt t="29748" x="3513138" y="2049463"/>
          <p14:tracePt t="29765" x="3581400" y="2049463"/>
          <p14:tracePt t="29781" x="3711575" y="2041525"/>
          <p14:tracePt t="29799" x="3756025" y="2035175"/>
          <p14:tracePt t="29815" x="3787775" y="2027238"/>
          <p14:tracePt t="29831" x="3794125" y="2019300"/>
          <p14:tracePt t="29851" x="3794125" y="2011363"/>
          <p14:tracePt t="30083" x="3817938" y="2011363"/>
          <p14:tracePt t="30092" x="3870325" y="2019300"/>
          <p14:tracePt t="30104" x="3932238" y="2027238"/>
          <p14:tracePt t="30115" x="4016375" y="2041525"/>
          <p14:tracePt t="30132" x="4114800" y="2057400"/>
          <p14:tracePt t="30148" x="4313238" y="2065338"/>
          <p14:tracePt t="30165" x="4465638" y="2065338"/>
          <p14:tracePt t="30181" x="4525963" y="2065338"/>
          <p14:tracePt t="30198" x="4594225" y="2065338"/>
          <p14:tracePt t="30215" x="4602163" y="2065338"/>
          <p14:tracePt t="30458" x="4678363" y="2065338"/>
          <p14:tracePt t="30467" x="4778375" y="2065338"/>
          <p14:tracePt t="30478" x="4884738" y="2065338"/>
          <p14:tracePt t="30487" x="4991100" y="2065338"/>
          <p14:tracePt t="30499" x="5083175" y="2065338"/>
          <p14:tracePt t="30515" x="5165725" y="2065338"/>
          <p14:tracePt t="30532" x="5257800" y="2073275"/>
          <p14:tracePt t="30548" x="5280025" y="2073275"/>
          <p14:tracePt t="30782" x="5349875" y="2079625"/>
          <p14:tracePt t="30791" x="5464175" y="2079625"/>
          <p14:tracePt t="30802" x="5608638" y="2087563"/>
          <p14:tracePt t="30815" x="5775325" y="2087563"/>
          <p14:tracePt t="30832" x="6003925" y="2087563"/>
          <p14:tracePt t="30848" x="6065838" y="2087563"/>
          <p14:tracePt t="30865" x="6096000" y="2087563"/>
          <p14:tracePt t="31095" x="6232525" y="2073275"/>
          <p14:tracePt t="31106" x="6438900" y="2035175"/>
          <p14:tracePt t="31115" x="6667500" y="1981200"/>
          <p14:tracePt t="31132" x="6858000" y="1935163"/>
          <p14:tracePt t="31149" x="7116763" y="1874838"/>
          <p14:tracePt t="31165" x="7170738" y="1851025"/>
          <p14:tracePt t="31358" x="7178675" y="1851025"/>
          <p14:tracePt t="32229" x="7170738" y="1851025"/>
          <p14:tracePt t="32240" x="7162800" y="1858963"/>
          <p14:tracePt t="32250" x="7154863" y="1874838"/>
          <p14:tracePt t="32265" x="7132638" y="1897063"/>
          <p14:tracePt t="32281" x="7086600" y="1951038"/>
          <p14:tracePt t="32298" x="7056438" y="1989138"/>
          <p14:tracePt t="32315" x="6988175" y="2057400"/>
          <p14:tracePt t="32332" x="6904038" y="2125663"/>
          <p14:tracePt t="32349" x="6858000" y="2155825"/>
          <p14:tracePt t="32365" x="6743700" y="2225675"/>
          <p14:tracePt t="32382" x="6637338" y="2278063"/>
          <p14:tracePt t="32399" x="6583363" y="2293938"/>
          <p14:tracePt t="32415" x="6492875" y="2301875"/>
          <p14:tracePt t="32432" x="6384925" y="2301875"/>
          <p14:tracePt t="32449" x="6332538" y="2293938"/>
          <p14:tracePt t="32465" x="6202363" y="2278063"/>
          <p14:tracePt t="32482" x="6142038" y="2270125"/>
          <p14:tracePt t="32499" x="5981700" y="2232025"/>
          <p14:tracePt t="32515" x="5821363" y="2217738"/>
          <p14:tracePt t="32532" x="5737225" y="2209800"/>
          <p14:tracePt t="32549" x="5562600" y="2201863"/>
          <p14:tracePt t="32565" x="5364163" y="2187575"/>
          <p14:tracePt t="32582" x="5273675" y="2187575"/>
          <p14:tracePt t="32599" x="5075238" y="2187575"/>
          <p14:tracePt t="32615" x="4914900" y="2171700"/>
          <p14:tracePt t="32632" x="4854575" y="2171700"/>
          <p14:tracePt t="32648" x="4770438" y="2163763"/>
          <p14:tracePt t="32665" x="4740275" y="2171700"/>
          <p14:tracePt t="32879" x="4724400" y="2171700"/>
          <p14:tracePt t="32888" x="4702175" y="2171700"/>
          <p14:tracePt t="32899" x="4656138" y="2179638"/>
          <p14:tracePt t="32915" x="4579938" y="2187575"/>
          <p14:tracePt t="32932" x="4389438" y="2209800"/>
          <p14:tracePt t="32949" x="4152900" y="2247900"/>
          <p14:tracePt t="32965" x="4038600" y="2270125"/>
          <p14:tracePt t="32982" x="3825875" y="2293938"/>
          <p14:tracePt t="32999" x="3627438" y="2301875"/>
          <p14:tracePt t="33015" x="3551238" y="2301875"/>
          <p14:tracePt t="33032" x="3368675" y="2301875"/>
          <p14:tracePt t="33049" x="3298825" y="2301875"/>
          <p14:tracePt t="33065" x="3140075" y="2308225"/>
          <p14:tracePt t="33082" x="3009900" y="2308225"/>
          <p14:tracePt t="33099" x="2933700" y="2308225"/>
          <p14:tracePt t="33115" x="2789238" y="2316163"/>
          <p14:tracePt t="33132" x="2713038" y="2316163"/>
          <p14:tracePt t="33149" x="2582863" y="2316163"/>
          <p14:tracePt t="33165" x="2460625" y="2324100"/>
          <p14:tracePt t="33182" x="2416175" y="2339975"/>
          <p14:tracePt t="33395" x="2408238" y="2339975"/>
          <p14:tracePt t="33404" x="2384425" y="2346325"/>
          <p14:tracePt t="33416" x="2346325" y="2354263"/>
          <p14:tracePt t="33424" x="2308225" y="2362200"/>
          <p14:tracePt t="33436" x="2255838" y="2370138"/>
          <p14:tracePt t="33449" x="2187575" y="2378075"/>
          <p14:tracePt t="33465" x="2095500" y="2392363"/>
          <p14:tracePt t="33482" x="2057400" y="2408238"/>
          <p14:tracePt t="33499" x="2011363" y="2422525"/>
          <p14:tracePt t="33515" x="1989138" y="2422525"/>
          <p14:tracePt t="33532" x="1965325" y="2438400"/>
          <p14:tracePt t="33549" x="1943100" y="2468563"/>
          <p14:tracePt t="33566" x="1927225" y="2492375"/>
          <p14:tracePt t="33582" x="1927225" y="2506663"/>
          <p14:tracePt t="33599" x="1920875" y="2536825"/>
          <p14:tracePt t="33615" x="1912938" y="2560638"/>
          <p14:tracePt t="33632" x="1912938" y="2606675"/>
          <p14:tracePt t="33649" x="1905000" y="2674938"/>
          <p14:tracePt t="33666" x="1905000" y="2705100"/>
          <p14:tracePt t="33682" x="1897063" y="2759075"/>
          <p14:tracePt t="33699" x="1897063" y="2803525"/>
          <p14:tracePt t="33715" x="1897063" y="2827338"/>
          <p14:tracePt t="33732" x="1897063" y="2849563"/>
          <p14:tracePt t="33749" x="1897063" y="2873375"/>
          <p14:tracePt t="33768" x="1897063" y="2887663"/>
          <p14:tracePt t="33790" x="1905000" y="2895600"/>
          <p14:tracePt t="33800" x="1905000" y="2903538"/>
          <p14:tracePt t="33815" x="1905000" y="2911475"/>
          <p14:tracePt t="33832" x="1912938" y="2933700"/>
          <p14:tracePt t="33849" x="1920875" y="2941638"/>
          <p14:tracePt t="33849" x="1920875" y="2949575"/>
          <p14:tracePt t="33866" x="1920875" y="2955925"/>
          <p14:tracePt t="33882" x="1927225" y="2971800"/>
          <p14:tracePt t="33899" x="1927225" y="2979738"/>
          <p14:tracePt t="33916" x="1935163" y="2994025"/>
          <p14:tracePt t="33932" x="1958975" y="3009900"/>
          <p14:tracePt t="33949" x="1965325" y="3009900"/>
          <p14:tracePt t="33966" x="2003425" y="3032125"/>
          <p14:tracePt t="33982" x="2035175" y="3040063"/>
          <p14:tracePt t="34000" x="2057400" y="3055938"/>
          <p14:tracePt t="34016" x="2111375" y="3070225"/>
          <p14:tracePt t="34033" x="2171700" y="3070225"/>
          <p14:tracePt t="34049" x="2201863" y="3078163"/>
          <p14:tracePt t="34065" x="2270125" y="3086100"/>
          <p14:tracePt t="34082" x="2301875" y="3094038"/>
          <p14:tracePt t="34099" x="2384425" y="3094038"/>
          <p14:tracePt t="34116" x="2484438" y="3094038"/>
          <p14:tracePt t="34133" x="2568575" y="3094038"/>
          <p14:tracePt t="34149" x="2613025" y="3094038"/>
          <p14:tracePt t="34165" x="2727325" y="3094038"/>
          <p14:tracePt t="34182" x="2781300" y="3094038"/>
          <p14:tracePt t="34199" x="2895600" y="3101975"/>
          <p14:tracePt t="34216" x="3009900" y="3116263"/>
          <p14:tracePt t="34232" x="3063875" y="3124200"/>
          <p14:tracePt t="34249" x="3184525" y="3140075"/>
          <p14:tracePt t="34266" x="3314700" y="3154363"/>
          <p14:tracePt t="34282" x="3382963" y="3162300"/>
          <p14:tracePt t="34299" x="3535363" y="3178175"/>
          <p14:tracePt t="34315" x="3711575" y="3192463"/>
          <p14:tracePt t="34332" x="3802063" y="3200400"/>
          <p14:tracePt t="34349" x="4008438" y="3208338"/>
          <p14:tracePt t="34366" x="4114800" y="3208338"/>
          <p14:tracePt t="34382" x="4313238" y="3216275"/>
          <p14:tracePt t="34399" x="4473575" y="3216275"/>
          <p14:tracePt t="34416" x="4541838" y="3216275"/>
          <p14:tracePt t="34432" x="4594225" y="3200400"/>
          <p14:tracePt t="34691" x="4610100" y="3200400"/>
          <p14:tracePt t="34700" x="4632325" y="3200400"/>
          <p14:tracePt t="34711" x="4678363" y="3208338"/>
          <p14:tracePt t="34720" x="4732338" y="3216275"/>
          <p14:tracePt t="34733" x="4808538" y="3222625"/>
          <p14:tracePt t="34749" x="4884738" y="3246438"/>
          <p14:tracePt t="34766" x="5059363" y="3260725"/>
          <p14:tracePt t="34782" x="5257800" y="3284538"/>
          <p14:tracePt t="34799" x="5349875" y="3298825"/>
          <p14:tracePt t="34816" x="5562600" y="3322638"/>
          <p14:tracePt t="34833" x="5745163" y="3330575"/>
          <p14:tracePt t="34849" x="5851525" y="3336925"/>
          <p14:tracePt t="34866" x="6019800" y="3336925"/>
          <p14:tracePt t="34883" x="6134100" y="3336925"/>
          <p14:tracePt t="34899" x="6188075" y="3344863"/>
          <p14:tracePt t="34916" x="6270625" y="3344863"/>
          <p14:tracePt t="34933" x="6294438" y="3344863"/>
          <p14:tracePt t="34949" x="6316663" y="3344863"/>
          <p14:tracePt t="35197" x="6370638" y="3336925"/>
          <p14:tracePt t="35206" x="6477000" y="3330575"/>
          <p14:tracePt t="35217" x="6583363" y="3322638"/>
          <p14:tracePt t="35232" x="6705600" y="3306763"/>
          <p14:tracePt t="35250" x="6972300" y="3268663"/>
          <p14:tracePt t="35266" x="7086600" y="3254375"/>
          <p14:tracePt t="35282" x="7315200" y="3200400"/>
          <p14:tracePt t="35300" x="7483475" y="3140075"/>
          <p14:tracePt t="35316" x="7513638" y="3116263"/>
          <p14:tracePt t="35332" x="7535863" y="3094038"/>
          <p14:tracePt t="35378" x="7527925" y="3094038"/>
          <p14:tracePt t="35389" x="7521575" y="3094038"/>
          <p14:tracePt t="35410" x="7513638" y="3094038"/>
          <p14:tracePt t="35712" x="7535863" y="3094038"/>
          <p14:tracePt t="35724" x="7566025" y="3094038"/>
          <p14:tracePt t="35733" x="7604125" y="3086100"/>
          <p14:tracePt t="35749" x="7635875" y="3078163"/>
          <p14:tracePt t="35766" x="7688263" y="3063875"/>
          <p14:tracePt t="35783" x="7704138" y="3055938"/>
          <p14:tracePt t="35799" x="7712075" y="3048000"/>
          <p14:tracePt t="35816" x="7712075" y="3040063"/>
          <p14:tracePt t="35834" x="7712075" y="3032125"/>
          <p14:tracePt t="35884" x="7712075" y="3025775"/>
          <p14:tracePt t="35895" x="7704138" y="3009900"/>
          <p14:tracePt t="35906" x="7704138" y="2994025"/>
          <p14:tracePt t="35916" x="7704138" y="2971800"/>
          <p14:tracePt t="35933" x="7704138" y="2949575"/>
          <p14:tracePt t="35949" x="7704138" y="2903538"/>
          <p14:tracePt t="35966" x="7704138" y="2865438"/>
          <p14:tracePt t="35983" x="7704138" y="2857500"/>
          <p14:tracePt t="36000" x="7704138" y="2849563"/>
          <p14:tracePt t="36016" x="7704138" y="2841625"/>
          <p14:tracePt t="36033" x="7704138" y="2827338"/>
          <p14:tracePt t="36049" x="7704138" y="2811463"/>
          <p14:tracePt t="36066" x="7704138" y="2803525"/>
          <p14:tracePt t="36083" x="7704138" y="2789238"/>
          <p14:tracePt t="36100" x="7704138" y="2781300"/>
          <p14:tracePt t="36116" x="7704138" y="2773363"/>
          <p14:tracePt t="36133" x="7704138" y="2759075"/>
          <p14:tracePt t="36149" x="7704138" y="2751138"/>
          <p14:tracePt t="36279" x="7704138" y="2743200"/>
          <p14:tracePt t="36290" x="7696200" y="2735263"/>
          <p14:tracePt t="36299" x="7696200" y="2727325"/>
          <p14:tracePt t="36320" x="7688263" y="2720975"/>
          <p14:tracePt t="36331" x="7688263" y="2713038"/>
          <p14:tracePt t="36352" x="7680325" y="2713038"/>
          <p14:tracePt t="36360" x="7680325" y="2705100"/>
          <p14:tracePt t="36372" x="7673975" y="2705100"/>
          <p14:tracePt t="36401" x="7666038" y="2705100"/>
          <p14:tracePt t="36431" x="7658100" y="2705100"/>
          <p14:tracePt t="36461" x="7650163" y="2705100"/>
          <p14:tracePt t="36473" x="7642225" y="2705100"/>
          <p14:tracePt t="36492" x="7635875" y="2705100"/>
          <p14:tracePt t="36512" x="7620000" y="2705100"/>
          <p14:tracePt t="36552" x="7612063" y="2705100"/>
          <p14:tracePt t="36582" x="7604125" y="2705100"/>
          <p14:tracePt t="36959" x="7604125" y="2697163"/>
          <p14:tracePt t="36969" x="7589838" y="2689225"/>
          <p14:tracePt t="36978" x="7559675" y="2667000"/>
          <p14:tracePt t="36989" x="7521575" y="2644775"/>
          <p14:tracePt t="37000" x="7497763" y="2620963"/>
          <p14:tracePt t="37016" x="7459663" y="2606675"/>
          <p14:tracePt t="37033" x="7361238" y="2552700"/>
          <p14:tracePt t="37050" x="7269163" y="2514600"/>
          <p14:tracePt t="37066" x="7216775" y="2498725"/>
          <p14:tracePt t="37083" x="7086600" y="2468563"/>
          <p14:tracePt t="37100" x="6934200" y="2454275"/>
          <p14:tracePt t="37116" x="6850063" y="2446338"/>
          <p14:tracePt t="37133" x="6675438" y="2446338"/>
          <p14:tracePt t="37150" x="6583363" y="2446338"/>
          <p14:tracePt t="37166" x="6384925" y="2460625"/>
          <p14:tracePt t="37183" x="6202363" y="2506663"/>
          <p14:tracePt t="37200" x="6118225" y="2530475"/>
          <p14:tracePt t="37216" x="6011863" y="2568575"/>
          <p14:tracePt t="37233" x="5981700" y="2582863"/>
          <p14:tracePt t="37433" x="5973763" y="2582863"/>
          <p14:tracePt t="37444" x="5951538" y="2582863"/>
          <p14:tracePt t="37453" x="5913438" y="2582863"/>
          <p14:tracePt t="37466" x="5845175" y="2568575"/>
          <p14:tracePt t="37483" x="5753100" y="2544763"/>
          <p14:tracePt t="37500" x="5546725" y="2468563"/>
          <p14:tracePt t="37516" x="5326063" y="2400300"/>
          <p14:tracePt t="37533" x="5189538" y="2346325"/>
          <p14:tracePt t="37550" x="4999038" y="2270125"/>
          <p14:tracePt t="37566" x="4892675" y="2239963"/>
          <p14:tracePt t="37583" x="4694238" y="2217738"/>
          <p14:tracePt t="37600" x="4511675" y="2217738"/>
          <p14:tracePt t="37617" x="4351338" y="2217738"/>
          <p14:tracePt t="37633" x="4289425" y="2232025"/>
          <p14:tracePt t="37859" x="4267200" y="2232025"/>
          <p14:tracePt t="37871" x="4244975" y="2232025"/>
          <p14:tracePt t="37880" x="4206875" y="2232025"/>
          <p14:tracePt t="37890" x="4144963" y="2232025"/>
          <p14:tracePt t="37900" x="4054475" y="2232025"/>
          <p14:tracePt t="37917" x="3946525" y="2232025"/>
          <p14:tracePt t="37933" x="3741738" y="2232025"/>
          <p14:tracePt t="37950" x="3649663" y="2232025"/>
          <p14:tracePt t="37966" x="3459163" y="2225675"/>
          <p14:tracePt t="37983" x="3292475" y="2193925"/>
          <p14:tracePt t="38000" x="3208338" y="2187575"/>
          <p14:tracePt t="38016" x="3009900" y="2187575"/>
          <p14:tracePt t="38033" x="2827338" y="2187575"/>
          <p14:tracePt t="38050" x="2743200" y="2187575"/>
          <p14:tracePt t="38066" x="2620963" y="2187575"/>
          <p14:tracePt t="38083" x="2536825" y="2187575"/>
          <p14:tracePt t="38100" x="2506663" y="2187575"/>
          <p14:tracePt t="38116" x="2468563" y="2187575"/>
          <p14:tracePt t="38133" x="2446338" y="2187575"/>
          <p14:tracePt t="38346" x="2430463" y="2187575"/>
          <p14:tracePt t="38355" x="2416175" y="2187575"/>
          <p14:tracePt t="38366" x="2392363" y="2187575"/>
          <p14:tracePt t="38375" x="2354263" y="2187575"/>
          <p14:tracePt t="38386" x="2301875" y="2187575"/>
          <p14:tracePt t="38400" x="2247900" y="2187575"/>
          <p14:tracePt t="38417" x="2133600" y="2201863"/>
          <p14:tracePt t="38433" x="2073275" y="2217738"/>
          <p14:tracePt t="38450" x="1981200" y="2255838"/>
          <p14:tracePt t="38466" x="1935163" y="2278063"/>
          <p14:tracePt t="38483" x="1866900" y="2332038"/>
          <p14:tracePt t="38500" x="1798638" y="2392363"/>
          <p14:tracePt t="38516" x="1774825" y="2416175"/>
          <p14:tracePt t="38533" x="1752600" y="2460625"/>
          <p14:tracePt t="38550" x="1744663" y="2484438"/>
          <p14:tracePt t="38566" x="1744663" y="2498725"/>
          <p14:tracePt t="38583" x="1736725" y="2522538"/>
          <p14:tracePt t="38600" x="1736725" y="2552700"/>
          <p14:tracePt t="38616" x="1736725" y="2568575"/>
          <p14:tracePt t="38633" x="1736725" y="2606675"/>
          <p14:tracePt t="38650" x="1736725" y="2644775"/>
          <p14:tracePt t="38666" x="1736725" y="2667000"/>
          <p14:tracePt t="38683" x="1736725" y="2697163"/>
          <p14:tracePt t="38700" x="1736725" y="2735263"/>
          <p14:tracePt t="38716" x="1736725" y="2759075"/>
          <p14:tracePt t="38733" x="1736725" y="2781300"/>
          <p14:tracePt t="38750" x="1736725" y="2803525"/>
          <p14:tracePt t="38766" x="1744663" y="2835275"/>
          <p14:tracePt t="38783" x="1752600" y="2873375"/>
          <p14:tracePt t="38800" x="1760538" y="2887663"/>
          <p14:tracePt t="38817" x="1782763" y="2925763"/>
          <p14:tracePt t="38834" x="1812925" y="2971800"/>
          <p14:tracePt t="38850" x="1836738" y="3001963"/>
          <p14:tracePt t="38866" x="1874838" y="3040063"/>
          <p14:tracePt t="38883" x="1905000" y="3078163"/>
          <p14:tracePt t="38900" x="1912938" y="3094038"/>
          <p14:tracePt t="38917" x="1935163" y="3108325"/>
          <p14:tracePt t="38933" x="1943100" y="3108325"/>
          <p14:tracePt t="38950" x="1958975" y="3116263"/>
          <p14:tracePt t="38967" x="1965325" y="3124200"/>
          <p14:tracePt t="38983" x="1973263" y="3124200"/>
          <p14:tracePt t="39176" x="1973263" y="3132138"/>
          <p14:tracePt t="39185" x="1981200" y="3132138"/>
          <p14:tracePt t="39196" x="1997075" y="3140075"/>
          <p14:tracePt t="39205" x="2003425" y="3146425"/>
          <p14:tracePt t="39217" x="2035175" y="3154363"/>
          <p14:tracePt t="39233" x="2057400" y="3162300"/>
          <p14:tracePt t="39250" x="2141538" y="3178175"/>
          <p14:tracePt t="39267" x="2225675" y="3192463"/>
          <p14:tracePt t="39283" x="2255838" y="3200400"/>
          <p14:tracePt t="39300" x="2324100" y="3200400"/>
          <p14:tracePt t="39317" x="2354263" y="3208338"/>
          <p14:tracePt t="39333" x="2392363" y="3208338"/>
          <p14:tracePt t="39350" x="2438400" y="3216275"/>
          <p14:tracePt t="39367" x="2484438" y="3216275"/>
          <p14:tracePt t="39383" x="2506663" y="3216275"/>
          <p14:tracePt t="39400" x="2530475" y="3222625"/>
          <p14:tracePt t="39417" x="2552700" y="3230563"/>
          <p14:tracePt t="39433" x="2574925" y="3230563"/>
          <p14:tracePt t="39450" x="2606675" y="3230563"/>
          <p14:tracePt t="39467" x="2620963" y="3230563"/>
          <p14:tracePt t="39483" x="2667000" y="3238500"/>
          <p14:tracePt t="39500" x="2713038" y="3246438"/>
          <p14:tracePt t="39517" x="2751138" y="3246438"/>
          <p14:tracePt t="39533" x="2811463" y="3254375"/>
          <p14:tracePt t="39550" x="2887663" y="3254375"/>
          <p14:tracePt t="39567" x="2933700" y="3254375"/>
          <p14:tracePt t="39583" x="3017838" y="3254375"/>
          <p14:tracePt t="39600" x="3108325" y="3254375"/>
          <p14:tracePt t="39617" x="3162300" y="3246438"/>
          <p14:tracePt t="39633" x="3260725" y="3238500"/>
          <p14:tracePt t="39650" x="3314700" y="3230563"/>
          <p14:tracePt t="39667" x="3413125" y="3208338"/>
          <p14:tracePt t="39683" x="3505200" y="3184525"/>
          <p14:tracePt t="39701" x="3535363" y="3170238"/>
          <p14:tracePt t="39717" x="3627438" y="3154363"/>
          <p14:tracePt t="39734" x="3703638" y="3132138"/>
          <p14:tracePt t="39750" x="3741738" y="3124200"/>
          <p14:tracePt t="39767" x="3810000" y="3101975"/>
          <p14:tracePt t="39783" x="3870325" y="3078163"/>
          <p14:tracePt t="39800" x="3886200" y="3070225"/>
          <p14:tracePt t="40108" x="3908425" y="3063875"/>
          <p14:tracePt t="40117" x="3916363" y="3048000"/>
          <p14:tracePt t="40128" x="3940175" y="3032125"/>
          <p14:tracePt t="40137" x="3946525" y="3017838"/>
          <p14:tracePt t="40150" x="3954463" y="3001963"/>
          <p14:tracePt t="40167" x="3962400" y="2979738"/>
          <p14:tracePt t="40183" x="3962400" y="2955925"/>
          <p14:tracePt t="40200" x="3962400" y="2925763"/>
          <p14:tracePt t="40217" x="3962400" y="2911475"/>
          <p14:tracePt t="40233" x="3962400" y="2873375"/>
          <p14:tracePt t="40250" x="3962400" y="2811463"/>
          <p14:tracePt t="40267" x="3954463" y="2789238"/>
          <p14:tracePt t="40283" x="3940175" y="2743200"/>
          <p14:tracePt t="40301" x="3932238" y="2705100"/>
          <p14:tracePt t="40317" x="3924300" y="2697163"/>
          <p14:tracePt t="40333" x="3924300" y="2689225"/>
          <p14:tracePt t="40350" x="3916363" y="2689225"/>
          <p14:tracePt t="40367" x="3908425" y="2689225"/>
          <p14:tracePt t="40383" x="3902075" y="2689225"/>
          <p14:tracePt t="40402" x="3894138" y="2689225"/>
          <p14:tracePt t="40423" x="3886200" y="2689225"/>
          <p14:tracePt t="40433" x="3878263" y="2689225"/>
          <p14:tracePt t="40450" x="3870325" y="2689225"/>
          <p14:tracePt t="40467" x="3856038" y="2689225"/>
          <p14:tracePt t="40483" x="3840163" y="2689225"/>
          <p14:tracePt t="40500" x="3832225" y="2689225"/>
          <p14:tracePt t="40735" x="3825875" y="2682875"/>
          <p14:tracePt t="40744" x="3810000" y="2674938"/>
          <p14:tracePt t="40755" x="3794125" y="2659063"/>
          <p14:tracePt t="40767" x="3756025" y="2628900"/>
          <p14:tracePt t="40784" x="3711575" y="2590800"/>
          <p14:tracePt t="40800" x="3565525" y="2484438"/>
          <p14:tracePt t="40817" x="3314700" y="2316163"/>
          <p14:tracePt t="40834" x="3170238" y="2239963"/>
          <p14:tracePt t="40850" x="2811463" y="2087563"/>
          <p14:tracePt t="40867" x="2506663" y="2019300"/>
          <p14:tracePt t="40883" x="2378075" y="2019300"/>
          <p14:tracePt t="40900" x="2193925" y="2073275"/>
          <p14:tracePt t="40917" x="2125663" y="2117725"/>
          <p14:tracePt t="40934" x="2041525" y="2187575"/>
          <p14:tracePt t="40951" x="2019300" y="2217738"/>
          <p14:tracePt t="40967" x="2019300" y="2225675"/>
          <p14:tracePt t="40984" x="2019300" y="2232025"/>
          <p14:tracePt t="41000" x="2027238" y="2232025"/>
          <p14:tracePt t="41017" x="2035175" y="2232025"/>
          <p14:tracePt t="41034" x="2041525" y="2232025"/>
          <p14:tracePt t="41050" x="2049463" y="2232025"/>
          <p14:tracePt t="41067" x="2057400" y="2232025"/>
          <p14:tracePt t="41084" x="2065338" y="2232025"/>
          <p14:tracePt t="41100" x="2095500" y="2225675"/>
          <p14:tracePt t="41117" x="2117725" y="2225675"/>
          <p14:tracePt t="41134" x="2187575" y="2217738"/>
          <p14:tracePt t="41150" x="2270125" y="2209800"/>
          <p14:tracePt t="41167" x="2324100" y="2201863"/>
          <p14:tracePt t="41184" x="2454275" y="2179638"/>
          <p14:tracePt t="41201" x="2530475" y="2171700"/>
          <p14:tracePt t="41217" x="2667000" y="2163763"/>
          <p14:tracePt t="41234" x="2835275" y="2163763"/>
          <p14:tracePt t="41251" x="2911475" y="2163763"/>
          <p14:tracePt t="41251" x="2987675" y="2171700"/>
          <p14:tracePt t="41267" x="3063875" y="2187575"/>
          <p14:tracePt t="41284" x="3230563" y="2209800"/>
          <p14:tracePt t="41301" x="3306763" y="2225675"/>
          <p14:tracePt t="41317" x="3467100" y="2255838"/>
          <p14:tracePt t="41334" x="3611563" y="2293938"/>
          <p14:tracePt t="41351" x="3679825" y="2308225"/>
          <p14:tracePt t="41367" x="3817938" y="2324100"/>
          <p14:tracePt t="41384" x="3940175" y="2332038"/>
          <p14:tracePt t="41400" x="3992563" y="2332038"/>
          <p14:tracePt t="41417" x="4098925" y="2332038"/>
          <p14:tracePt t="41434" x="4175125" y="2324100"/>
          <p14:tracePt t="41451" x="4191000" y="2316163"/>
          <p14:tracePt t="41467" x="4213225" y="2301875"/>
          <p14:tracePt t="41767" x="4283075" y="2301875"/>
          <p14:tracePt t="41779" x="4381500" y="2301875"/>
          <p14:tracePt t="41788" x="4479925" y="2301875"/>
          <p14:tracePt t="41800" x="4587875" y="2301875"/>
          <p14:tracePt t="41817" x="4678363" y="2301875"/>
          <p14:tracePt t="41834" x="4830763" y="2293938"/>
          <p14:tracePt t="41851" x="4899025" y="2278063"/>
          <p14:tracePt t="41867" x="4922838" y="2278063"/>
          <p14:tracePt t="41884" x="4922838" y="2270125"/>
          <p14:tracePt t="41901" x="4922838" y="2263775"/>
          <p14:tracePt t="42143" x="4930775" y="2263775"/>
          <p14:tracePt t="42152" x="4953000" y="2263775"/>
          <p14:tracePt t="42162" x="4999038" y="2263775"/>
          <p14:tracePt t="42172" x="5075238" y="2263775"/>
          <p14:tracePt t="42184" x="5181600" y="2263775"/>
          <p14:tracePt t="42201" x="5326063" y="2255838"/>
          <p14:tracePt t="42217" x="5646738" y="2239963"/>
          <p14:tracePt t="42234" x="5889625" y="2232025"/>
          <p14:tracePt t="42251" x="5973763" y="2225675"/>
          <p14:tracePt t="42267" x="6042025" y="2209800"/>
          <p14:tracePt t="42284" x="6049963" y="2209800"/>
          <p14:tracePt t="42515" x="6126163" y="2201863"/>
          <p14:tracePt t="42527" x="6286500" y="2193925"/>
          <p14:tracePt t="42537" x="6484938" y="2179638"/>
          <p14:tracePt t="42551" x="6659563" y="2171700"/>
          <p14:tracePt t="42567" x="6835775" y="2155825"/>
          <p14:tracePt t="42584" x="7032625" y="2141538"/>
          <p14:tracePt t="42601" x="7078663" y="2125663"/>
          <p14:tracePt t="42850" x="7140575" y="2133600"/>
          <p14:tracePt t="42861" x="7200900" y="2141538"/>
          <p14:tracePt t="42871" x="7261225" y="2155825"/>
          <p14:tracePt t="42884" x="7315200" y="2179638"/>
          <p14:tracePt t="42901" x="7353300" y="2201863"/>
          <p14:tracePt t="42917" x="7407275" y="2239963"/>
          <p14:tracePt t="42934" x="7445375" y="2270125"/>
          <p14:tracePt t="42951" x="7467600" y="2278063"/>
          <p14:tracePt t="42951" x="7475538" y="2293938"/>
          <p14:tracePt t="42967" x="7489825" y="2301875"/>
          <p14:tracePt t="42984" x="7489825" y="2316163"/>
          <p14:tracePt t="43001" x="7497763" y="2332038"/>
          <p14:tracePt t="43017" x="7505700" y="2346325"/>
          <p14:tracePt t="43034" x="7505700" y="2362200"/>
          <p14:tracePt t="43051" x="7505700" y="2370138"/>
          <p14:tracePt t="43067" x="7505700" y="2392363"/>
          <p14:tracePt t="43084" x="7513638" y="2400300"/>
          <p14:tracePt t="43101" x="7521575" y="2422525"/>
          <p14:tracePt t="43117" x="7527925" y="2446338"/>
          <p14:tracePt t="43134" x="7527925" y="2460625"/>
          <p14:tracePt t="43357" x="7527925" y="2468563"/>
          <p14:tracePt t="43379" x="7543800" y="2468563"/>
          <p14:tracePt t="43388" x="7566025" y="2468563"/>
          <p14:tracePt t="43397" x="7597775" y="2468563"/>
          <p14:tracePt t="43408" x="7658100" y="2468563"/>
          <p14:tracePt t="43418" x="7726363" y="2476500"/>
          <p14:tracePt t="43434" x="7802563" y="2492375"/>
          <p14:tracePt t="43451" x="7947025" y="2536825"/>
          <p14:tracePt t="43467" x="8008938" y="2560638"/>
          <p14:tracePt t="43484" x="8131175" y="2613025"/>
          <p14:tracePt t="43501" x="8221663" y="2667000"/>
          <p14:tracePt t="43517" x="8259763" y="2689225"/>
          <p14:tracePt t="43534" x="8313738" y="2735263"/>
          <p14:tracePt t="43551" x="8351838" y="2781300"/>
          <p14:tracePt t="43567" x="8359775" y="2797175"/>
          <p14:tracePt t="43584" x="8389938" y="2841625"/>
          <p14:tracePt t="43601" x="8404225" y="2879725"/>
          <p14:tracePt t="43617" x="8412163" y="2895600"/>
          <p14:tracePt t="43634" x="8412163" y="2933700"/>
          <p14:tracePt t="43651" x="8412163" y="2941638"/>
          <p14:tracePt t="43667" x="8397875" y="2971800"/>
          <p14:tracePt t="43684" x="8343900" y="3048000"/>
          <p14:tracePt t="43701" x="8251825" y="3170238"/>
          <p14:tracePt t="43717" x="8199438" y="3246438"/>
          <p14:tracePt t="43734" x="8061325" y="3413125"/>
          <p14:tracePt t="43751" x="7978775" y="3489325"/>
          <p14:tracePt t="43767" x="7750175" y="3649663"/>
          <p14:tracePt t="43785" x="7497763" y="3802063"/>
          <p14:tracePt t="43801" x="7375525" y="3863975"/>
          <p14:tracePt t="43818" x="7185025" y="3954463"/>
          <p14:tracePt t="43834" x="7002463" y="3984625"/>
          <p14:tracePt t="43851" x="6918325" y="3992563"/>
          <p14:tracePt t="43867" x="6765925" y="3992563"/>
          <p14:tracePt t="43884" x="6583363" y="3954463"/>
          <p14:tracePt t="43901" x="6499225" y="3916363"/>
          <p14:tracePt t="43917" x="6308725" y="3840163"/>
          <p14:tracePt t="43934" x="6210300" y="3794125"/>
          <p14:tracePt t="43951" x="6027738" y="3717925"/>
          <p14:tracePt t="43968" x="5845175" y="3649663"/>
          <p14:tracePt t="43984" x="5761038" y="3603625"/>
          <p14:tracePt t="44001" x="5616575" y="3535363"/>
          <p14:tracePt t="44017" x="5486400" y="3459163"/>
          <p14:tracePt t="44034" x="5426075" y="3421063"/>
          <p14:tracePt t="44051" x="5334000" y="3360738"/>
          <p14:tracePt t="44068" x="5257800" y="3298825"/>
          <p14:tracePt t="44084" x="5241925" y="3284538"/>
          <p14:tracePt t="44101" x="5197475" y="3222625"/>
          <p14:tracePt t="44118" x="5173663" y="3178175"/>
          <p14:tracePt t="44134" x="5159375" y="3140075"/>
          <p14:tracePt t="44151" x="5151438" y="3063875"/>
          <p14:tracePt t="44168" x="5159375" y="2979738"/>
          <p14:tracePt t="44184" x="5173663" y="2933700"/>
          <p14:tracePt t="44201" x="5227638" y="2781300"/>
          <p14:tracePt t="44218" x="5257800" y="2705100"/>
          <p14:tracePt t="44234" x="5341938" y="2568575"/>
          <p14:tracePt t="44251" x="5440363" y="2460625"/>
          <p14:tracePt t="44268" x="5486400" y="2416175"/>
          <p14:tracePt t="44284" x="5584825" y="2362200"/>
          <p14:tracePt t="44301" x="5668963" y="2332038"/>
          <p14:tracePt t="44318" x="5707063" y="2324100"/>
          <p14:tracePt t="44334" x="5761038" y="2324100"/>
          <p14:tracePt t="44351" x="5799138" y="2324100"/>
          <p14:tracePt t="44368" x="5821363" y="2332038"/>
          <p14:tracePt t="44384" x="5851525" y="2339975"/>
          <p14:tracePt t="44401" x="5889625" y="2354263"/>
          <p14:tracePt t="44418" x="5905500" y="2370138"/>
          <p14:tracePt t="44435" x="5935663" y="2392363"/>
          <p14:tracePt t="44451" x="5959475" y="2400300"/>
          <p14:tracePt t="44468" x="5973763" y="2408238"/>
          <p14:tracePt t="44484" x="6003925" y="2416175"/>
          <p14:tracePt t="44501" x="6011863" y="2422525"/>
          <p14:tracePt t="44517" x="6027738" y="2430463"/>
          <p14:tracePt t="44534" x="6035675" y="2430463"/>
          <p14:tracePt t="44551" x="6035675" y="2438400"/>
          <p14:tracePt t="44766" x="6027738" y="2438400"/>
          <p14:tracePt t="44786" x="6027738" y="2430463"/>
          <p14:tracePt t="44957" x="6019800" y="2430463"/>
          <p14:tracePt t="44997" x="6019800" y="2422525"/>
          <p14:tracePt t="45150" x="6011863" y="2422525"/>
          <p14:tracePt t="45179" x="6003925" y="2422525"/>
          <p14:tracePt t="45211" x="6003925" y="2416175"/>
          <p14:tracePt t="45270" x="5997575" y="2416175"/>
          <p14:tracePt t="45281" x="5997575" y="2408238"/>
          <p14:tracePt t="45716" x="5981700" y="2408238"/>
          <p14:tracePt t="45727" x="5965825" y="2408238"/>
          <p14:tracePt t="45736" x="5951538" y="2408238"/>
          <p14:tracePt t="45751" x="5927725" y="2408238"/>
          <p14:tracePt t="45768" x="5889625" y="2408238"/>
          <p14:tracePt t="45784" x="5867400" y="2408238"/>
          <p14:tracePt t="45801" x="5813425" y="2400300"/>
          <p14:tracePt t="45818" x="5768975" y="2400300"/>
          <p14:tracePt t="45835" x="5745163" y="2400300"/>
          <p14:tracePt t="45851" x="5722938" y="2400300"/>
          <p14:tracePt t="45868" x="5715000" y="2392363"/>
          <p14:tracePt t="45958" x="5722938" y="2392363"/>
          <p14:tracePt t="46111" x="5707063" y="2392363"/>
          <p14:tracePt t="46122" x="5684838" y="2400300"/>
          <p14:tracePt t="46131" x="5668963" y="2400300"/>
          <p14:tracePt t="46142" x="5646738" y="2408238"/>
          <p14:tracePt t="46152" x="5630863" y="2408238"/>
          <p14:tracePt t="46168" x="5608638" y="2408238"/>
          <p14:tracePt t="46185" x="5570538" y="2416175"/>
          <p14:tracePt t="46201" x="5562600" y="2416175"/>
          <p14:tracePt t="46218" x="5554663" y="2422525"/>
          <p14:tracePt t="46235" x="5546725" y="2422525"/>
          <p14:tracePt t="46251" x="5546725" y="2430463"/>
          <p14:tracePt t="47052" x="5540375" y="2430463"/>
          <p14:tracePt t="47063" x="5524500" y="2430463"/>
          <p14:tracePt t="47072" x="5516563" y="2438400"/>
          <p14:tracePt t="47085" x="5502275" y="2438400"/>
          <p14:tracePt t="47102" x="5486400" y="2446338"/>
          <p14:tracePt t="47118" x="5456238" y="2460625"/>
          <p14:tracePt t="47135" x="5440363" y="2476500"/>
          <p14:tracePt t="47152" x="5440363" y="2484438"/>
          <p14:tracePt t="47168" x="5432425" y="2492375"/>
          <p14:tracePt t="47236" x="5440363" y="2492375"/>
          <p14:tracePt t="47529" x="5432425" y="2492375"/>
          <p14:tracePt t="47540" x="5426075" y="2498725"/>
          <p14:tracePt t="47550" x="5410200" y="2506663"/>
          <p14:tracePt t="47560" x="5394325" y="2514600"/>
          <p14:tracePt t="47569" x="5380038" y="2522538"/>
          <p14:tracePt t="47585" x="5364163" y="2530475"/>
          <p14:tracePt t="47601" x="5311775" y="2582863"/>
          <p14:tracePt t="47618" x="5280025" y="2606675"/>
          <p14:tracePt t="47635" x="5219700" y="2682875"/>
          <p14:tracePt t="47652" x="5173663" y="2735263"/>
          <p14:tracePt t="47668" x="5143500" y="2773363"/>
          <p14:tracePt t="47685" x="5089525" y="2835275"/>
          <p14:tracePt t="47702" x="5051425" y="2895600"/>
          <p14:tracePt t="47718" x="5037138" y="2911475"/>
          <p14:tracePt t="47735" x="5013325" y="2941638"/>
          <p14:tracePt t="47752" x="5006975" y="2955925"/>
          <p14:tracePt t="47768" x="5006975" y="2963863"/>
          <p14:tracePt t="47785" x="4991100" y="2963863"/>
          <p14:tracePt t="47802" x="4991100" y="2971800"/>
          <p14:tracePt t="47818" x="4983163" y="2971800"/>
          <p14:tracePt t="47835" x="4960938" y="2987675"/>
          <p14:tracePt t="47852" x="4953000" y="2987675"/>
          <p14:tracePt t="47868" x="4930775" y="3009900"/>
          <p14:tracePt t="47885" x="4884738" y="3032125"/>
          <p14:tracePt t="47902" x="4868863" y="3055938"/>
          <p14:tracePt t="47918" x="4808538" y="3094038"/>
          <p14:tracePt t="47935" x="4740275" y="3140075"/>
          <p14:tracePt t="47953" x="4678363" y="3170238"/>
          <p14:tracePt t="47968" x="4656138" y="3178175"/>
          <p14:tracePt t="47985" x="4602163" y="3192463"/>
          <p14:tracePt t="48002" x="4579938" y="3192463"/>
          <p14:tracePt t="48018" x="4533900" y="3208338"/>
          <p14:tracePt t="48035" x="4487863" y="3208338"/>
          <p14:tracePt t="48052" x="4473575" y="3208338"/>
          <p14:tracePt t="48068" x="4427538" y="3208338"/>
          <p14:tracePt t="48085" x="4397375" y="3208338"/>
          <p14:tracePt t="48102" x="4351338" y="3208338"/>
          <p14:tracePt t="48118" x="4313238" y="3208338"/>
          <p14:tracePt t="48135" x="4297363" y="3208338"/>
          <p14:tracePt t="48152" x="4259263" y="3208338"/>
          <p14:tracePt t="48168" x="4237038" y="3208338"/>
          <p14:tracePt t="48185" x="4191000" y="3208338"/>
          <p14:tracePt t="48202" x="4160838" y="3216275"/>
          <p14:tracePt t="48218" x="4137025" y="3222625"/>
          <p14:tracePt t="48235" x="4130675" y="3222625"/>
          <p14:tracePt t="48252" x="4106863" y="3238500"/>
          <p14:tracePt t="48268" x="4098925" y="3254375"/>
          <p14:tracePt t="48628" x="4092575" y="3254375"/>
          <p14:tracePt t="48637" x="4084638" y="3254375"/>
          <p14:tracePt t="48648" x="4068763" y="3254375"/>
          <p14:tracePt t="48657" x="4060825" y="3254375"/>
          <p14:tracePt t="48669" x="4046538" y="3254375"/>
          <p14:tracePt t="48685" x="4022725" y="3254375"/>
          <p14:tracePt t="48702" x="3954463" y="3260725"/>
          <p14:tracePt t="48718" x="3894138" y="3260725"/>
          <p14:tracePt t="48735" x="3848100" y="3260725"/>
          <p14:tracePt t="48752" x="3763963" y="3268663"/>
          <p14:tracePt t="48768" x="3725863" y="3268663"/>
          <p14:tracePt t="48785" x="3619500" y="3268663"/>
          <p14:tracePt t="48802" x="3521075" y="3268663"/>
          <p14:tracePt t="48818" x="3489325" y="3268663"/>
          <p14:tracePt t="48835" x="3413125" y="3254375"/>
          <p14:tracePt t="48852" x="3344863" y="3246438"/>
          <p14:tracePt t="48868" x="3314700" y="3246438"/>
          <p14:tracePt t="48885" x="3238500" y="3246438"/>
          <p14:tracePt t="48902" x="3154363" y="3246438"/>
          <p14:tracePt t="48918" x="3116263" y="3238500"/>
          <p14:tracePt t="48935" x="3063875" y="3238500"/>
          <p14:tracePt t="48952" x="3025775" y="3238500"/>
          <p14:tracePt t="48968" x="3009900" y="3246438"/>
          <p14:tracePt t="48985" x="3001963" y="3260725"/>
          <p14:tracePt t="49164" x="2994025" y="3260725"/>
          <p14:tracePt t="49174" x="2987675" y="3260725"/>
          <p14:tracePt t="49185" x="2971800" y="3268663"/>
          <p14:tracePt t="49194" x="2949575" y="3276600"/>
          <p14:tracePt t="49205" x="2917825" y="3284538"/>
          <p14:tracePt t="49219" x="2879725" y="3292475"/>
          <p14:tracePt t="49235" x="2803525" y="3314700"/>
          <p14:tracePt t="49252" x="2759075" y="3336925"/>
          <p14:tracePt t="49269" x="2659063" y="3398838"/>
          <p14:tracePt t="49285" x="2598738" y="3429000"/>
          <p14:tracePt t="49302" x="2476500" y="3482975"/>
          <p14:tracePt t="49319" x="2362200" y="3551238"/>
          <p14:tracePt t="49335" x="2278063" y="3603625"/>
          <p14:tracePt t="49352" x="2247900" y="3627438"/>
          <p14:tracePt t="49369" x="2209800" y="3649663"/>
          <p14:tracePt t="49385" x="2193925" y="3673475"/>
          <p14:tracePt t="49402" x="2171700" y="3687763"/>
          <p14:tracePt t="49418" x="2163763" y="3717925"/>
          <p14:tracePt t="49435" x="2155825" y="3725863"/>
          <p14:tracePt t="49452" x="2133600" y="3771900"/>
          <p14:tracePt t="49469" x="2111375" y="3810000"/>
          <p14:tracePt t="49485" x="2095500" y="3825875"/>
          <p14:tracePt t="49502" x="2087563" y="3856038"/>
          <p14:tracePt t="49519" x="2079625" y="3878263"/>
          <p14:tracePt t="49535" x="2073275" y="3894138"/>
          <p14:tracePt t="49552" x="2057400" y="3932238"/>
          <p14:tracePt t="49568" x="2057400" y="3946525"/>
          <p14:tracePt t="49585" x="2049463" y="3954463"/>
          <p14:tracePt t="49602" x="2041525" y="3954463"/>
          <p14:tracePt t="49639" x="2041525" y="3946525"/>
          <p14:tracePt t="49659" x="2041525" y="3940175"/>
          <p14:tracePt t="49689" x="2041525" y="3932238"/>
          <p14:tracePt t="49832" x="2049463" y="3932238"/>
          <p14:tracePt t="49873" x="2057400" y="3932238"/>
          <p14:tracePt t="49893" x="2073275" y="3932238"/>
          <p14:tracePt t="49903" x="2079625" y="3932238"/>
          <p14:tracePt t="49913" x="2095500" y="3932238"/>
          <p14:tracePt t="49923" x="2111375" y="3932238"/>
          <p14:tracePt t="49935" x="2125663" y="3932238"/>
          <p14:tracePt t="49952" x="2149475" y="3932238"/>
          <p14:tracePt t="49969" x="2179638" y="3932238"/>
          <p14:tracePt t="49985" x="2201863" y="3932238"/>
          <p14:tracePt t="50002" x="2217738" y="3932238"/>
          <p14:tracePt t="50019" x="2239963" y="3932238"/>
          <p14:tracePt t="50035" x="2255838" y="3932238"/>
          <p14:tracePt t="50036" x="2270125" y="3940175"/>
          <p14:tracePt t="50052" x="2278063" y="3940175"/>
          <p14:tracePt t="50069" x="2324100" y="3940175"/>
          <p14:tracePt t="50085" x="2362200" y="3940175"/>
          <p14:tracePt t="50102" x="2384425" y="3940175"/>
          <p14:tracePt t="50119" x="2422525" y="3940175"/>
          <p14:tracePt t="50136" x="2446338" y="3940175"/>
          <p14:tracePt t="50152" x="2484438" y="3932238"/>
          <p14:tracePt t="50169" x="2514600" y="3924300"/>
          <p14:tracePt t="50185" x="2530475" y="3924300"/>
          <p14:tracePt t="50202" x="2560638" y="3916363"/>
          <p14:tracePt t="50219" x="2590800" y="3916363"/>
          <p14:tracePt t="50235" x="2598738" y="3916363"/>
          <p14:tracePt t="50252" x="2620963" y="3916363"/>
          <p14:tracePt t="50269" x="2644775" y="3916363"/>
          <p14:tracePt t="50285" x="2659063" y="3916363"/>
          <p14:tracePt t="50302" x="2689225" y="3916363"/>
          <p14:tracePt t="50319" x="2720975" y="3916363"/>
          <p14:tracePt t="50336" x="2743200" y="3916363"/>
          <p14:tracePt t="50352" x="2781300" y="3916363"/>
          <p14:tracePt t="50369" x="2827338" y="3916363"/>
          <p14:tracePt t="50385" x="2849563" y="3916363"/>
          <p14:tracePt t="50402" x="2911475" y="3932238"/>
          <p14:tracePt t="50419" x="2933700" y="3932238"/>
          <p14:tracePt t="50435" x="3009900" y="3940175"/>
          <p14:tracePt t="50452" x="3086100" y="3946525"/>
          <p14:tracePt t="50469" x="3132138" y="3946525"/>
          <p14:tracePt t="50485" x="3208338" y="3962400"/>
          <p14:tracePt t="50502" x="3292475" y="3962400"/>
          <p14:tracePt t="50519" x="3322638" y="3962400"/>
          <p14:tracePt t="50536" x="3398838" y="3962400"/>
          <p14:tracePt t="50552" x="3467100" y="3962400"/>
          <p14:tracePt t="50569" x="3497263" y="3962400"/>
          <p14:tracePt t="50585" x="3551238" y="3962400"/>
          <p14:tracePt t="50602" x="3627438" y="3962400"/>
          <p14:tracePt t="50619" x="3657600" y="3962400"/>
          <p14:tracePt t="50635" x="3733800" y="3954463"/>
          <p14:tracePt t="50652" x="3810000" y="3932238"/>
          <p14:tracePt t="50669" x="3856038" y="3916363"/>
          <p14:tracePt t="50686" x="3970338" y="3894138"/>
          <p14:tracePt t="50702" x="4068763" y="3870325"/>
          <p14:tracePt t="50719" x="4106863" y="3863975"/>
          <p14:tracePt t="50736" x="4183063" y="3856038"/>
          <p14:tracePt t="50752" x="4213225" y="3856038"/>
          <p14:tracePt t="50769" x="4283075" y="3856038"/>
          <p14:tracePt t="50786" x="4313238" y="3863975"/>
          <p14:tracePt t="50802" x="4327525" y="3870325"/>
          <p14:tracePt t="50819" x="4343400" y="3878263"/>
          <p14:tracePt t="50835" x="4343400" y="3886200"/>
          <p14:tracePt t="51079" x="4343400" y="3894138"/>
          <p14:tracePt t="51086" x="4359275" y="3902075"/>
          <p14:tracePt t="51107" x="4373563" y="3908425"/>
          <p14:tracePt t="51119" x="4373563" y="3916363"/>
          <p14:tracePt t="51128" x="4381500" y="3924300"/>
          <p14:tracePt t="51139" x="4389438" y="3924300"/>
          <p14:tracePt t="51152" x="4389438" y="3932238"/>
          <p14:tracePt t="51169" x="4397375" y="3932238"/>
          <p14:tracePt t="51350" x="4389438" y="3932238"/>
          <p14:tracePt t="51878" x="4397375" y="3932238"/>
          <p14:tracePt t="51887" x="4403725" y="3932238"/>
          <p14:tracePt t="51898" x="4411663" y="3932238"/>
          <p14:tracePt t="51907" x="4435475" y="3932238"/>
          <p14:tracePt t="51919" x="4465638" y="3932238"/>
          <p14:tracePt t="51936" x="4511675" y="3932238"/>
          <p14:tracePt t="51952" x="4602163" y="3908425"/>
          <p14:tracePt t="51969" x="4716463" y="3878263"/>
          <p14:tracePt t="51986" x="4784725" y="3856038"/>
          <p14:tracePt t="52002" x="4884738" y="3832225"/>
          <p14:tracePt t="52019" x="4937125" y="3817938"/>
          <p14:tracePt t="52036" x="5013325" y="3802063"/>
          <p14:tracePt t="52052" x="5075238" y="3787775"/>
          <p14:tracePt t="52069" x="5097463" y="3787775"/>
          <p14:tracePt t="52086" x="5105400" y="3787775"/>
          <p14:tracePt t="52102" x="5113338" y="3787775"/>
          <p14:tracePt t="52333" x="5121275" y="3794125"/>
          <p14:tracePt t="52344" x="5127625" y="3794125"/>
          <p14:tracePt t="52353" x="5151438" y="3794125"/>
          <p14:tracePt t="52369" x="5181600" y="3802063"/>
          <p14:tracePt t="52386" x="5334000" y="3825875"/>
          <p14:tracePt t="52403" x="5448300" y="3840163"/>
          <p14:tracePt t="52419" x="5730875" y="3856038"/>
          <p14:tracePt t="52436" x="6042025" y="3878263"/>
          <p14:tracePt t="52452" x="6194425" y="3886200"/>
          <p14:tracePt t="52469" x="6416675" y="3886200"/>
          <p14:tracePt t="52486" x="6515100" y="3894138"/>
          <p14:tracePt t="52503" x="6537325" y="3894138"/>
          <p14:tracePt t="52779" x="6629400" y="3894138"/>
          <p14:tracePt t="52788" x="6759575" y="3886200"/>
          <p14:tracePt t="52799" x="6956425" y="3863975"/>
          <p14:tracePt t="52808" x="7116763" y="3856038"/>
          <p14:tracePt t="52820" x="7246938" y="3840163"/>
          <p14:tracePt t="52836" x="7361238" y="3832225"/>
          <p14:tracePt t="52853" x="7513638" y="3810000"/>
          <p14:tracePt t="52869" x="7559675" y="3802063"/>
          <p14:tracePt t="52909" x="7551738" y="3802063"/>
          <p14:tracePt t="52929" x="7543800" y="3802063"/>
          <p14:tracePt t="52940" x="7535863" y="3802063"/>
          <p14:tracePt t="52949" x="7527925" y="3802063"/>
          <p14:tracePt t="53153" x="7521575" y="3802063"/>
          <p14:tracePt t="53203" x="7521575" y="3794125"/>
          <p14:tracePt t="53214" x="7505700" y="3794125"/>
          <p14:tracePt t="53223" x="7489825" y="3794125"/>
          <p14:tracePt t="53236" x="7483475" y="3794125"/>
          <p14:tracePt t="53253" x="7467600" y="3787775"/>
          <p14:tracePt t="53269" x="7421563" y="3779838"/>
          <p14:tracePt t="53286" x="7345363" y="3771900"/>
          <p14:tracePt t="53303" x="7292975" y="3763963"/>
          <p14:tracePt t="53319" x="7146925" y="3741738"/>
          <p14:tracePt t="53336" x="6911975" y="3717925"/>
          <p14:tracePt t="53353" x="6735763" y="3703638"/>
          <p14:tracePt t="53369" x="6194425" y="3679825"/>
          <p14:tracePt t="53386" x="5470525" y="3665538"/>
          <p14:tracePt t="53403" x="5029200" y="3635375"/>
          <p14:tracePt t="53419" x="4152900" y="3603625"/>
          <p14:tracePt t="53436" x="4130675" y="3603625"/>
          <p14:tracePt t="53437" x="3924300" y="3603625"/>
          <p14:tracePt t="53453" x="3543300" y="3603625"/>
          <p14:tracePt t="53469" x="2689225" y="3641725"/>
          <p14:tracePt t="53486" x="1889125" y="3749675"/>
          <p14:tracePt t="53503" x="1531938" y="3825875"/>
          <p14:tracePt t="53519" x="960438" y="4000500"/>
          <p14:tracePt t="53536" x="754063" y="4106863"/>
          <p14:tracePt t="53553" x="457200" y="4251325"/>
          <p14:tracePt t="53569" x="312738" y="4343400"/>
          <p14:tracePt t="53586" x="274638" y="4381500"/>
          <p14:tracePt t="53780" x="274638" y="4389438"/>
          <p14:tracePt t="53820" x="274638" y="4397375"/>
          <p14:tracePt t="53861" x="282575" y="4403725"/>
          <p14:tracePt t="53874" x="296863" y="4411663"/>
          <p14:tracePt t="53882" x="304800" y="4411663"/>
          <p14:tracePt t="53893" x="327025" y="4419600"/>
          <p14:tracePt t="53903" x="358775" y="4427538"/>
          <p14:tracePt t="53919" x="388938" y="4427538"/>
          <p14:tracePt t="53936" x="495300" y="4427538"/>
          <p14:tracePt t="53953" x="555625" y="4427538"/>
          <p14:tracePt t="53969" x="708025" y="4419600"/>
          <p14:tracePt t="53986" x="892175" y="4381500"/>
          <p14:tracePt t="54003" x="1058863" y="4343400"/>
          <p14:tracePt t="54020" x="1143000" y="4321175"/>
          <p14:tracePt t="54036" x="1295400" y="4297363"/>
          <p14:tracePt t="54053" x="1371600" y="4289425"/>
          <p14:tracePt t="54070" x="1485900" y="4267200"/>
          <p14:tracePt t="54086" x="1577975" y="4251325"/>
          <p14:tracePt t="54103" x="1622425" y="4251325"/>
          <p14:tracePt t="54119" x="1684338" y="4237038"/>
          <p14:tracePt t="54136" x="1706563" y="4237038"/>
          <p14:tracePt t="54358" x="1714500" y="4237038"/>
          <p14:tracePt t="54367" x="1722438" y="4237038"/>
          <p14:tracePt t="54378" x="1730375" y="4244975"/>
          <p14:tracePt t="54388" x="1744663" y="4244975"/>
          <p14:tracePt t="54403" x="1768475" y="4251325"/>
          <p14:tracePt t="54419" x="1836738" y="4283075"/>
          <p14:tracePt t="54436" x="1882775" y="4289425"/>
          <p14:tracePt t="54453" x="1973263" y="4313238"/>
          <p14:tracePt t="54469" x="2049463" y="4327525"/>
          <p14:tracePt t="54486" x="2095500" y="4335463"/>
          <p14:tracePt t="54503" x="2155825" y="4343400"/>
          <p14:tracePt t="54520" x="2193925" y="4351338"/>
          <p14:tracePt t="54536" x="2247900" y="4351338"/>
          <p14:tracePt t="54553" x="2293938" y="4359275"/>
          <p14:tracePt t="54570" x="2316163" y="4359275"/>
          <p14:tracePt t="54586" x="2339975" y="4365625"/>
          <p14:tracePt t="54603" x="2362200" y="4365625"/>
          <p14:tracePt t="54642" x="2362200" y="4373563"/>
          <p14:tracePt t="54824" x="2362200" y="4381500"/>
          <p14:tracePt t="54843" x="2378075" y="4389438"/>
          <p14:tracePt t="54854" x="2384425" y="4389438"/>
          <p14:tracePt t="54864" x="2408238" y="4397375"/>
          <p14:tracePt t="54875" x="2446338" y="4403725"/>
          <p14:tracePt t="54886" x="2484438" y="4411663"/>
          <p14:tracePt t="54903" x="2536825" y="4419600"/>
          <p14:tracePt t="54920" x="2682875" y="4441825"/>
          <p14:tracePt t="54936" x="2827338" y="4449763"/>
          <p14:tracePt t="54953" x="2903538" y="4457700"/>
          <p14:tracePt t="54970" x="3032125" y="4457700"/>
          <p14:tracePt t="54987" x="3140075" y="4449763"/>
          <p14:tracePt t="55003" x="3178175" y="4441825"/>
          <p14:tracePt t="55020" x="3216275" y="4427538"/>
          <p14:tracePt t="55036" x="3222625" y="4419600"/>
          <p14:tracePt t="55278" x="3276600" y="4419600"/>
          <p14:tracePt t="55289" x="3360738" y="4419600"/>
          <p14:tracePt t="55299" x="3444875" y="4419600"/>
          <p14:tracePt t="55310" x="3521075" y="4419600"/>
          <p14:tracePt t="55320" x="3581400" y="4419600"/>
          <p14:tracePt t="55336" x="3641725" y="4419600"/>
          <p14:tracePt t="55353" x="3711575" y="4411663"/>
          <p14:tracePt t="55370" x="3725863" y="4411663"/>
          <p14:tracePt t="55593" x="3741738" y="4411663"/>
          <p14:tracePt t="55603" x="3779838" y="4411663"/>
          <p14:tracePt t="55613" x="3832225" y="4419600"/>
          <p14:tracePt t="55622" x="3886200" y="4427538"/>
          <p14:tracePt t="55636" x="3962400" y="4435475"/>
          <p14:tracePt t="55653" x="4038600" y="4435475"/>
          <p14:tracePt t="55670" x="4175125" y="4441825"/>
          <p14:tracePt t="55687" x="4237038" y="4449763"/>
          <p14:tracePt t="55703" x="4251325" y="4449763"/>
          <p14:tracePt t="55999" x="4327525" y="4449763"/>
          <p14:tracePt t="56010" x="4419600" y="4449763"/>
          <p14:tracePt t="56019" x="4511675" y="4449763"/>
          <p14:tracePt t="56030" x="4594225" y="4449763"/>
          <p14:tracePt t="56038" x="4670425" y="4449763"/>
          <p14:tracePt t="56053" x="4732338" y="4449763"/>
          <p14:tracePt t="56070" x="4808538" y="4465638"/>
          <p14:tracePt t="56087" x="4830763" y="4465638"/>
          <p14:tracePt t="56103" x="4846638" y="4465638"/>
          <p14:tracePt t="56353" x="4906963" y="4465638"/>
          <p14:tracePt t="56362" x="5013325" y="4449763"/>
          <p14:tracePt t="56373" x="5121275" y="4435475"/>
          <p14:tracePt t="56387" x="5211763" y="4427538"/>
          <p14:tracePt t="56403" x="5387975" y="4373563"/>
          <p14:tracePt t="56420" x="5432425" y="4359275"/>
          <p14:tracePt t="56437" x="5478463" y="4313238"/>
          <p14:tracePt t="56697" x="5546725" y="4313238"/>
          <p14:tracePt t="56707" x="5630863" y="4305300"/>
          <p14:tracePt t="56716" x="5707063" y="4297363"/>
          <p14:tracePt t="56727" x="5783263" y="4297363"/>
          <p14:tracePt t="56737" x="5829300" y="4297363"/>
          <p14:tracePt t="56753" x="5867400" y="4297363"/>
          <p14:tracePt t="56770" x="5905500" y="4283075"/>
          <p14:tracePt t="56787" x="5921375" y="4275138"/>
          <p14:tracePt t="57031" x="5997575" y="4275138"/>
          <p14:tracePt t="57040" x="6103938" y="4275138"/>
          <p14:tracePt t="57051" x="6202363" y="4275138"/>
          <p14:tracePt t="57060" x="6308725" y="4275138"/>
          <p14:tracePt t="57072" x="6392863" y="4283075"/>
          <p14:tracePt t="57087" x="6454775" y="4289425"/>
          <p14:tracePt t="57104" x="6507163" y="4289425"/>
          <p14:tracePt t="57120" x="6515100" y="4289425"/>
          <p14:tracePt t="57354" x="6613525" y="4275138"/>
          <p14:tracePt t="57365" x="6781800" y="4244975"/>
          <p14:tracePt t="57374" x="6964363" y="4221163"/>
          <p14:tracePt t="57387" x="7124700" y="4198938"/>
          <p14:tracePt t="57403" x="7216775" y="4183063"/>
          <p14:tracePt t="57420" x="7292975" y="4168775"/>
          <p14:tracePt t="57668" x="7375525" y="4160838"/>
          <p14:tracePt t="57679" x="7489825" y="4152900"/>
          <p14:tracePt t="57688" x="7627938" y="4130675"/>
          <p14:tracePt t="57703" x="7742238" y="4114800"/>
          <p14:tracePt t="57720" x="7940675" y="4098925"/>
          <p14:tracePt t="57737" x="8008938" y="4084638"/>
          <p14:tracePt t="57753" x="8054975" y="4060825"/>
          <p14:tracePt t="57983" x="8123238" y="4054475"/>
          <p14:tracePt t="57992" x="8237538" y="4046538"/>
          <p14:tracePt t="58003" x="8382000" y="4038600"/>
          <p14:tracePt t="58012" x="8542338" y="4016375"/>
          <p14:tracePt t="58023" x="8664575" y="4000500"/>
          <p14:tracePt t="58037" x="8755063" y="3978275"/>
          <p14:tracePt t="58053" x="8869363" y="3940175"/>
          <p14:tracePt t="58245" x="8923338" y="3946525"/>
          <p14:tracePt t="58257" x="9007475" y="3970338"/>
          <p14:tracePt t="58265" x="9113838" y="4000500"/>
          <p14:tracePt t="58277" x="9242425" y="4046538"/>
          <p14:tracePt t="58287" x="9342438" y="4068763"/>
          <p14:tracePt t="58304" x="9418638" y="4098925"/>
          <p14:tracePt t="58321" x="9486900" y="4130675"/>
          <p14:tracePt t="58550" x="9571038" y="4130675"/>
          <p14:tracePt t="58560" x="9661525" y="4130675"/>
          <p14:tracePt t="58571" x="9761538" y="4130675"/>
          <p14:tracePt t="58587" x="9829800" y="4130675"/>
          <p14:tracePt t="58604" x="9867900" y="4114800"/>
          <p14:tracePt t="58804" x="9859963" y="4114800"/>
          <p14:tracePt t="58812" x="9845675" y="4114800"/>
          <p14:tracePt t="58824" x="9821863" y="4114800"/>
          <p14:tracePt t="58837" x="9791700" y="4114800"/>
          <p14:tracePt t="58854" x="9693275" y="4122738"/>
          <p14:tracePt t="58870" x="9609138" y="4130675"/>
          <p14:tracePt t="58887" x="9372600" y="4152900"/>
          <p14:tracePt t="58904" x="9174163" y="4160838"/>
          <p14:tracePt t="58920" x="8572500" y="4213225"/>
          <p14:tracePt t="58937" x="7604125" y="4313238"/>
          <p14:tracePt t="58954" x="6988175" y="4365625"/>
          <p14:tracePt t="58970" x="6689725" y="4389438"/>
          <p14:tracePt t="58987" x="5730875" y="4457700"/>
          <p14:tracePt t="59004" x="5235575" y="4503738"/>
          <p14:tracePt t="59020" x="4327525" y="4640263"/>
          <p14:tracePt t="59037" x="3635375" y="4822825"/>
          <p14:tracePt t="59054" x="3390900" y="4914900"/>
          <p14:tracePt t="59259" x="3382963" y="4922838"/>
          <p14:tracePt t="59268" x="3368675" y="4930775"/>
          <p14:tracePt t="59279" x="3330575" y="4945063"/>
          <p14:tracePt t="59288" x="3260725" y="4960938"/>
          <p14:tracePt t="59304" x="3178175" y="4975225"/>
          <p14:tracePt t="59320" x="2903538" y="5006975"/>
          <p14:tracePt t="59337" x="2735263" y="5006975"/>
          <p14:tracePt t="59354" x="2362200" y="4991100"/>
          <p14:tracePt t="59370" x="2011363" y="4922838"/>
          <p14:tracePt t="59387" x="1866900" y="4876800"/>
          <p14:tracePt t="59404" x="1654175" y="4784725"/>
          <p14:tracePt t="59420" x="1577975" y="4740275"/>
          <p14:tracePt t="59437" x="1501775" y="4625975"/>
          <p14:tracePt t="59454" x="1485900" y="4525963"/>
          <p14:tracePt t="59470" x="1539875" y="4419600"/>
          <p14:tracePt t="59487" x="1592263" y="4373563"/>
          <p14:tracePt t="59504" x="1714500" y="4267200"/>
          <p14:tracePt t="59520" x="1774825" y="4221163"/>
          <p14:tracePt t="59537" x="1851025" y="4198938"/>
          <p14:tracePt t="59554" x="1912938" y="4191000"/>
          <p14:tracePt t="59570" x="1935163" y="4191000"/>
          <p14:tracePt t="59587" x="1965325" y="4191000"/>
          <p14:tracePt t="59604" x="1989138" y="4206875"/>
          <p14:tracePt t="59620" x="1997075" y="4206875"/>
          <p14:tracePt t="59637" x="2011363" y="4213225"/>
          <p14:tracePt t="59654" x="2027238" y="4221163"/>
          <p14:tracePt t="59671" x="2035175" y="4229100"/>
          <p14:tracePt t="59687" x="2041525" y="4237038"/>
          <p14:tracePt t="59704" x="2057400" y="4259263"/>
          <p14:tracePt t="59720" x="2065338" y="4259263"/>
          <p14:tracePt t="59737" x="2079625" y="4283075"/>
          <p14:tracePt t="59754" x="2079625" y="4289425"/>
          <p14:tracePt t="59770" x="2095500" y="4313238"/>
          <p14:tracePt t="59787" x="2103438" y="4343400"/>
          <p14:tracePt t="59804" x="2111375" y="4359275"/>
          <p14:tracePt t="59821" x="2125663" y="4397375"/>
          <p14:tracePt t="59837" x="2133600" y="4427538"/>
          <p14:tracePt t="59854" x="2149475" y="4441825"/>
          <p14:tracePt t="59870" x="2163763" y="4465638"/>
          <p14:tracePt t="59887" x="2187575" y="4487863"/>
          <p14:tracePt t="59904" x="2209800" y="4495800"/>
          <p14:tracePt t="59920" x="2247900" y="4511675"/>
          <p14:tracePt t="59938" x="2308225" y="4518025"/>
          <p14:tracePt t="59954" x="2339975" y="4518025"/>
          <p14:tracePt t="59971" x="2422525" y="4518025"/>
          <p14:tracePt t="59987" x="2530475" y="4518025"/>
          <p14:tracePt t="60004" x="2598738" y="4503738"/>
          <p14:tracePt t="60021" x="2735263" y="4479925"/>
          <p14:tracePt t="60037" x="2803525" y="4473575"/>
          <p14:tracePt t="60054" x="2963863" y="4441825"/>
          <p14:tracePt t="60071" x="3124200" y="4427538"/>
          <p14:tracePt t="60087" x="3208338" y="4419600"/>
          <p14:tracePt t="60104" x="3344863" y="4403725"/>
          <p14:tracePt t="60121" x="3459163" y="4381500"/>
          <p14:tracePt t="60137" x="3497263" y="4365625"/>
          <p14:tracePt t="60154" x="3543300" y="4351338"/>
          <p14:tracePt t="60385" x="3551238" y="4351338"/>
          <p14:tracePt t="60392" x="3573463" y="4359275"/>
          <p14:tracePt t="60404" x="3597275" y="4373563"/>
          <p14:tracePt t="60421" x="3635375" y="4397375"/>
          <p14:tracePt t="60437" x="3733800" y="4441825"/>
          <p14:tracePt t="60454" x="3863975" y="4495800"/>
          <p14:tracePt t="60471" x="3940175" y="4518025"/>
          <p14:tracePt t="60488" x="4098925" y="4549775"/>
          <p14:tracePt t="60504" x="4259263" y="4564063"/>
          <p14:tracePt t="60521" x="4321175" y="4564063"/>
          <p14:tracePt t="60537" x="4427538" y="4564063"/>
          <p14:tracePt t="60554" x="4457700" y="4564063"/>
          <p14:tracePt t="60571" x="4487863" y="4564063"/>
          <p14:tracePt t="60587" x="4487863" y="4556125"/>
          <p14:tracePt t="60604" x="4487863" y="4541838"/>
          <p14:tracePt t="60847" x="4564063" y="4541838"/>
          <p14:tracePt t="60858" x="4664075" y="4549775"/>
          <p14:tracePt t="60867" x="4792663" y="4556125"/>
          <p14:tracePt t="60878" x="4953000" y="4564063"/>
          <p14:tracePt t="60889" x="5105400" y="4579938"/>
          <p14:tracePt t="60904" x="5287963" y="4594225"/>
          <p14:tracePt t="60921" x="5532438" y="4618038"/>
          <p14:tracePt t="60937" x="5622925" y="4618038"/>
          <p14:tracePt t="60954" x="5676900" y="4610100"/>
          <p14:tracePt t="61202" x="5722938" y="4610100"/>
          <p14:tracePt t="61212" x="5783263" y="4618038"/>
          <p14:tracePt t="61223" x="5851525" y="4625975"/>
          <p14:tracePt t="61237" x="5921375" y="4625975"/>
          <p14:tracePt t="61254" x="6042025" y="4625975"/>
          <p14:tracePt t="61271" x="6111875" y="4625975"/>
          <p14:tracePt t="61287" x="6226175" y="4625975"/>
          <p14:tracePt t="61304" x="6316663" y="4602163"/>
          <p14:tracePt t="61321" x="6354763" y="4594225"/>
          <p14:tracePt t="61337" x="6408738" y="4579938"/>
          <p14:tracePt t="61354" x="6423025" y="4572000"/>
          <p14:tracePt t="61607" x="6492875" y="4572000"/>
          <p14:tracePt t="61616" x="6599238" y="4572000"/>
          <p14:tracePt t="61628" x="6713538" y="4579938"/>
          <p14:tracePt t="61640" x="6842125" y="4594225"/>
          <p14:tracePt t="61654" x="6956425" y="4602163"/>
          <p14:tracePt t="61671" x="7116763" y="4602163"/>
          <p14:tracePt t="61941" x="7178675" y="4594225"/>
          <p14:tracePt t="61952" x="7239000" y="4587875"/>
          <p14:tracePt t="61961" x="7285038" y="4579938"/>
          <p14:tracePt t="61973" x="7331075" y="4579938"/>
          <p14:tracePt t="61988" x="7353300" y="4579938"/>
          <p14:tracePt t="62004" x="7375525" y="4579938"/>
          <p14:tracePt t="62285" x="7369175" y="4579938"/>
          <p14:tracePt t="62296" x="7345363" y="4579938"/>
          <p14:tracePt t="62306" x="7292975" y="4579938"/>
          <p14:tracePt t="62321" x="7200900" y="4579938"/>
          <p14:tracePt t="62338" x="6811963" y="4610100"/>
          <p14:tracePt t="62354" x="6530975" y="4632325"/>
          <p14:tracePt t="62371" x="5821363" y="4678363"/>
          <p14:tracePt t="62388" x="4991100" y="4724400"/>
          <p14:tracePt t="62404" x="4549775" y="4740275"/>
          <p14:tracePt t="62421" x="4283075" y="4754563"/>
          <p14:tracePt t="62438" x="3565525" y="4770438"/>
          <p14:tracePt t="62454" x="3178175" y="4784725"/>
          <p14:tracePt t="62471" x="2544763" y="4800600"/>
          <p14:tracePt t="62489" x="2103438" y="4838700"/>
          <p14:tracePt t="62504" x="1989138" y="4846638"/>
          <p14:tracePt t="62521" x="1858963" y="4892675"/>
          <p14:tracePt t="62711" x="1844675" y="4899025"/>
          <p14:tracePt t="62721" x="1836738" y="4906963"/>
          <p14:tracePt t="62731" x="1820863" y="4906963"/>
          <p14:tracePt t="62741" x="1798638" y="4914900"/>
          <p14:tracePt t="62754" x="1768475" y="4922838"/>
          <p14:tracePt t="62771" x="1752600" y="4930775"/>
          <p14:tracePt t="62788" x="1730375" y="4930775"/>
          <p14:tracePt t="62872" x="1736725" y="4930775"/>
          <p14:tracePt t="62902" x="1744663" y="4930775"/>
          <p14:tracePt t="62923" x="1760538" y="4930775"/>
          <p14:tracePt t="62943" x="1768475" y="4930775"/>
          <p14:tracePt t="62955" x="1782763" y="4930775"/>
          <p14:tracePt t="62964" x="1790700" y="4930775"/>
          <p14:tracePt t="62975" x="1798638" y="4922838"/>
          <p14:tracePt t="62988" x="1812925" y="4922838"/>
          <p14:tracePt t="63005" x="1828800" y="4922838"/>
          <p14:tracePt t="63024" x="1836738" y="4922838"/>
          <p14:tracePt t="63287" x="1844675" y="4922838"/>
          <p14:tracePt t="63299" x="1851025" y="4922838"/>
          <p14:tracePt t="63308" x="1866900" y="4922838"/>
          <p14:tracePt t="63321" x="1874838" y="4922838"/>
          <p14:tracePt t="63338" x="1882775" y="4922838"/>
          <p14:tracePt t="63355" x="1920875" y="4922838"/>
          <p14:tracePt t="63371" x="1958975" y="4922838"/>
          <p14:tracePt t="63389" x="1997075" y="4922838"/>
          <p14:tracePt t="63405" x="2019300" y="4922838"/>
          <p14:tracePt t="63421" x="2065338" y="4922838"/>
          <p14:tracePt t="63438" x="2095500" y="4922838"/>
          <p14:tracePt t="63454" x="2155825" y="4922838"/>
          <p14:tracePt t="63471" x="2209800" y="4922838"/>
          <p14:tracePt t="63488" x="2232025" y="4922838"/>
          <p14:tracePt t="63505" x="2301875" y="4922838"/>
          <p14:tracePt t="63522" x="2370138" y="4922838"/>
          <p14:tracePt t="63538" x="2400300" y="4922838"/>
          <p14:tracePt t="63555" x="2460625" y="4922838"/>
          <p14:tracePt t="63571" x="2522538" y="4922838"/>
          <p14:tracePt t="63588" x="2536825" y="4922838"/>
          <p14:tracePt t="63876" x="2582863" y="4906963"/>
          <p14:tracePt t="63884" x="2636838" y="4899025"/>
          <p14:tracePt t="63896" x="2705100" y="4884738"/>
          <p14:tracePt t="63906" x="2759075" y="4876800"/>
          <p14:tracePt t="63921" x="2811463" y="4860925"/>
          <p14:tracePt t="63938" x="2887663" y="4854575"/>
          <p14:tracePt t="63955" x="2911475" y="4854575"/>
          <p14:tracePt t="63971" x="2949575" y="4846638"/>
          <p14:tracePt t="63988" x="2979738" y="4846638"/>
          <p14:tracePt t="64006" x="2987675" y="4846638"/>
          <p14:tracePt t="64441" x="2994025" y="4846638"/>
          <p14:tracePt t="64452" x="3009900" y="4846638"/>
          <p14:tracePt t="64461" x="3032125" y="4854575"/>
          <p14:tracePt t="64473" x="3055938" y="4854575"/>
          <p14:tracePt t="64488" x="3078163" y="4860925"/>
          <p14:tracePt t="64505" x="3132138" y="4876800"/>
          <p14:tracePt t="64521" x="3154363" y="4876800"/>
          <p14:tracePt t="64538" x="3192463" y="4876800"/>
          <p14:tracePt t="64555" x="3230563" y="4876800"/>
          <p14:tracePt t="64571" x="3254375" y="4876800"/>
          <p14:tracePt t="64588" x="3276600" y="4876800"/>
          <p14:tracePt t="64605" x="3292475" y="4876800"/>
          <p14:tracePt t="64621" x="3298825" y="4876800"/>
          <p14:tracePt t="64638" x="3306763" y="4876800"/>
          <p14:tracePt t="66973" x="3314700" y="4876800"/>
          <p14:tracePt t="66983" x="3336925" y="4876800"/>
          <p14:tracePt t="66994" x="3375025" y="4868863"/>
          <p14:tracePt t="67005" x="3398838" y="4854575"/>
          <p14:tracePt t="67022" x="3444875" y="4838700"/>
          <p14:tracePt t="67039" x="3535363" y="4800600"/>
          <p14:tracePt t="67055" x="3581400" y="4784725"/>
          <p14:tracePt t="67072" x="3589338" y="4778375"/>
          <p14:tracePt t="67089" x="3597275" y="4770438"/>
          <p14:tracePt t="67327" x="3597275" y="4778375"/>
          <p14:tracePt t="67348" x="3597275" y="4784725"/>
          <p14:tracePt t="67359" x="3611563" y="4784725"/>
          <p14:tracePt t="67367" x="3627438" y="4792663"/>
          <p14:tracePt t="67379" x="3641725" y="4792663"/>
          <p14:tracePt t="67389" x="3665538" y="4792663"/>
          <p14:tracePt t="67405" x="3703638" y="4792663"/>
          <p14:tracePt t="67422" x="3810000" y="4784725"/>
          <p14:tracePt t="67439" x="3856038" y="4770438"/>
          <p14:tracePt t="67455" x="3946525" y="4732338"/>
          <p14:tracePt t="67472" x="4000500" y="4708525"/>
          <p14:tracePt t="67489" x="4016375" y="4694238"/>
          <p14:tracePt t="67695" x="4030663" y="4694238"/>
          <p14:tracePt t="67702" x="4046538" y="4694238"/>
          <p14:tracePt t="67712" x="4076700" y="4694238"/>
          <p14:tracePt t="67724" x="4114800" y="4694238"/>
          <p14:tracePt t="67739" x="4175125" y="4702175"/>
          <p14:tracePt t="67755" x="4297363" y="4708525"/>
          <p14:tracePt t="67772" x="4359275" y="4716463"/>
          <p14:tracePt t="67789" x="4457700" y="4716463"/>
          <p14:tracePt t="67805" x="4503738" y="4716463"/>
          <p14:tracePt t="67822" x="4518025" y="4716463"/>
          <p14:tracePt t="67839" x="4525963" y="4716463"/>
          <p14:tracePt t="67895" x="4518025" y="4716463"/>
          <p14:tracePt t="67975" x="4518025" y="4724400"/>
          <p14:tracePt t="68057" x="4518025" y="4732338"/>
          <p14:tracePt t="68087" x="4511675" y="4732338"/>
          <p14:tracePt t="68118" x="4503738" y="4732338"/>
          <p14:tracePt t="68127" x="4487863" y="4746625"/>
          <p14:tracePt t="68139" x="4473575" y="4754563"/>
          <p14:tracePt t="68147" x="4441825" y="4770438"/>
          <p14:tracePt t="68158" x="4411663" y="4792663"/>
          <p14:tracePt t="68172" x="4373563" y="4816475"/>
          <p14:tracePt t="68189" x="4289425" y="4860925"/>
          <p14:tracePt t="68205" x="4244975" y="4884738"/>
          <p14:tracePt t="68222" x="4191000" y="4906963"/>
          <p14:tracePt t="68239" x="4160838" y="4914900"/>
          <p14:tracePt t="68341" x="4168775" y="4914900"/>
          <p14:tracePt t="68360" x="4175125" y="4914900"/>
          <p14:tracePt t="68432" x="4183063" y="4914900"/>
          <p14:tracePt t="68441" x="4183063" y="4930775"/>
          <p14:tracePt t="68461" x="4183063" y="4937125"/>
          <p14:tracePt t="68473" x="4191000" y="4937125"/>
          <p14:tracePt t="68481" x="4198938" y="4937125"/>
          <p14:tracePt t="68492" x="4198938" y="4945063"/>
          <p14:tracePt t="68563" x="4206875" y="4945063"/>
          <p14:tracePt t="69140" x="4206875" y="4937125"/>
          <p14:tracePt t="69423" x="4198938" y="4930775"/>
          <p14:tracePt t="69444" x="4191000" y="4930775"/>
          <p14:tracePt t="69474" x="4168775" y="4930775"/>
          <p14:tracePt t="69483" x="4130675" y="4930775"/>
          <p14:tracePt t="69494" x="4098925" y="4930775"/>
          <p14:tracePt t="69506" x="4046538" y="4930775"/>
          <p14:tracePt t="69522" x="3984625" y="4930775"/>
          <p14:tracePt t="69539" x="3794125" y="4930775"/>
          <p14:tracePt t="69556" x="3505200" y="4960938"/>
          <p14:tracePt t="69572" x="3322638" y="4983163"/>
          <p14:tracePt t="69589" x="2857500" y="5059363"/>
          <p14:tracePt t="69606" x="2346325" y="5121275"/>
          <p14:tracePt t="69623" x="2103438" y="5151438"/>
          <p14:tracePt t="69639" x="1698625" y="5151438"/>
          <p14:tracePt t="69656" x="1562100" y="5135563"/>
          <p14:tracePt t="69672" x="1379538" y="5083175"/>
          <p14:tracePt t="69689" x="1279525" y="5045075"/>
          <p14:tracePt t="69706" x="1265238" y="5029200"/>
          <p14:tracePt t="69723" x="1265238" y="5013325"/>
          <p14:tracePt t="69739" x="1265238" y="5006975"/>
          <p14:tracePt t="69758" x="1279525" y="5006975"/>
          <p14:tracePt t="69778" x="1287463" y="5006975"/>
          <p14:tracePt t="69807" x="1287463" y="5013325"/>
          <p14:tracePt t="69829" x="1295400" y="5013325"/>
          <p14:tracePt t="69869" x="1295400" y="5021263"/>
          <p14:tracePt t="69890" x="1303338" y="5021263"/>
          <p14:tracePt t="69951" x="1311275" y="5021263"/>
          <p14:tracePt t="69970" x="1317625" y="5021263"/>
          <p14:tracePt t="69981" x="1333500" y="5029200"/>
          <p14:tracePt t="69990" x="1349375" y="5037138"/>
          <p14:tracePt t="70006" x="1355725" y="5045075"/>
          <p14:tracePt t="70022" x="1393825" y="5059363"/>
          <p14:tracePt t="70040" x="1409700" y="5075238"/>
          <p14:tracePt t="70056" x="1455738" y="5097463"/>
          <p14:tracePt t="70072" x="1493838" y="5121275"/>
          <p14:tracePt t="70089" x="1508125" y="5135563"/>
          <p14:tracePt t="70106" x="1546225" y="5159375"/>
          <p14:tracePt t="70122" x="1562100" y="5165725"/>
          <p14:tracePt t="70139" x="1600200" y="5181600"/>
          <p14:tracePt t="70156" x="1638300" y="5197475"/>
          <p14:tracePt t="70173" x="1684338" y="5203825"/>
          <p14:tracePt t="70189" x="1706563" y="5211763"/>
          <p14:tracePt t="70206" x="1744663" y="5219700"/>
          <p14:tracePt t="70223" x="1768475" y="5219700"/>
          <p14:tracePt t="70239" x="1806575" y="5227638"/>
          <p14:tracePt t="70256" x="1820863" y="5227638"/>
          <p14:tracePt t="70273" x="1836738" y="5227638"/>
          <p14:tracePt t="70506" x="1851025" y="5235575"/>
          <p14:tracePt t="70518" x="1882775" y="5249863"/>
          <p14:tracePt t="70527" x="1935163" y="5257800"/>
          <p14:tracePt t="70539" x="2003425" y="5273675"/>
          <p14:tracePt t="70556" x="2079625" y="5287963"/>
          <p14:tracePt t="70573" x="2232025" y="5318125"/>
          <p14:tracePt t="70589" x="2416175" y="5334000"/>
          <p14:tracePt t="70606" x="2498725" y="5349875"/>
          <p14:tracePt t="70623" x="2667000" y="5356225"/>
          <p14:tracePt t="70640" x="2811463" y="5356225"/>
          <p14:tracePt t="70656" x="2873375" y="5356225"/>
          <p14:tracePt t="70673" x="2949575" y="5356225"/>
          <p14:tracePt t="70689" x="2979738" y="5349875"/>
          <p14:tracePt t="71002" x="3025775" y="5349875"/>
          <p14:tracePt t="71015" x="3086100" y="5349875"/>
          <p14:tracePt t="71024" x="3162300" y="5349875"/>
          <p14:tracePt t="71034" x="3230563" y="5349875"/>
          <p14:tracePt t="71043" x="3306763" y="5349875"/>
          <p14:tracePt t="71056" x="3382963" y="5326063"/>
          <p14:tracePt t="71073" x="3451225" y="5318125"/>
          <p14:tracePt t="71090" x="3573463" y="5295900"/>
          <p14:tracePt t="71106" x="3665538" y="5265738"/>
          <p14:tracePt t="71123" x="3687763" y="5257800"/>
          <p14:tracePt t="71139" x="3717925" y="5249863"/>
          <p14:tracePt t="71156" x="3733800" y="5241925"/>
          <p14:tracePt t="71173" x="3733800" y="5235575"/>
          <p14:tracePt t="71429" x="3771900" y="5235575"/>
          <p14:tracePt t="71438" x="3825875" y="5241925"/>
          <p14:tracePt t="71449" x="3886200" y="5249863"/>
          <p14:tracePt t="71458" x="3962400" y="5257800"/>
          <p14:tracePt t="71473" x="4038600" y="5265738"/>
          <p14:tracePt t="71490" x="4191000" y="5280025"/>
          <p14:tracePt t="71506" x="4259263" y="5287963"/>
          <p14:tracePt t="71523" x="4351338" y="5295900"/>
          <p14:tracePt t="71540" x="4389438" y="5303838"/>
          <p14:tracePt t="71556" x="4397375" y="5303838"/>
          <p14:tracePt t="71823" x="4473575" y="5287963"/>
          <p14:tracePt t="71832" x="4564063" y="5265738"/>
          <p14:tracePt t="71843" x="4656138" y="5249863"/>
          <p14:tracePt t="71856" x="4708525" y="5235575"/>
          <p14:tracePt t="71873" x="4740275" y="5219700"/>
          <p14:tracePt t="72223" x="4732338" y="5219700"/>
          <p14:tracePt t="72232" x="4716463" y="5219700"/>
          <p14:tracePt t="72243" x="4694238" y="5219700"/>
          <p14:tracePt t="72256" x="4640263" y="5227638"/>
          <p14:tracePt t="72273" x="4564063" y="5235575"/>
          <p14:tracePt t="72290" x="4359275" y="5249863"/>
          <p14:tracePt t="72306" x="4046538" y="5295900"/>
          <p14:tracePt t="72323" x="3840163" y="5318125"/>
          <p14:tracePt t="72340" x="3382963" y="5356225"/>
          <p14:tracePt t="72356" x="2911475" y="5380038"/>
          <p14:tracePt t="72373" x="2689225" y="5394325"/>
          <p14:tracePt t="72390" x="2270125" y="5440363"/>
          <p14:tracePt t="72406" x="2019300" y="5470525"/>
          <p14:tracePt t="72423" x="1920875" y="5486400"/>
          <p14:tracePt t="72440" x="1790700" y="5508625"/>
          <p14:tracePt t="72456" x="1744663" y="5524500"/>
          <p14:tracePt t="72473" x="1736725" y="5524500"/>
          <p14:tracePt t="72507" x="1744663" y="5524500"/>
          <p14:tracePt t="72527" x="1752600" y="5524500"/>
          <p14:tracePt t="72536" x="1760538" y="5524500"/>
          <p14:tracePt t="72556" x="1768475" y="5524500"/>
          <p14:tracePt t="72578" x="1768475" y="5532438"/>
          <p14:tracePt t="72709" x="1768475" y="5524500"/>
          <p14:tracePt t="72718" x="1774825" y="5524500"/>
          <p14:tracePt t="72730" x="1782763" y="5524500"/>
          <p14:tracePt t="72780" x="1790700" y="5524500"/>
          <p14:tracePt t="72800" x="1798638" y="5524500"/>
          <p14:tracePt t="72809" x="1812925" y="5524500"/>
          <p14:tracePt t="72820" x="1828800" y="5524500"/>
          <p14:tracePt t="72829" x="1836738" y="5532438"/>
          <p14:tracePt t="72840" x="1858963" y="5532438"/>
          <p14:tracePt t="72856" x="1874838" y="5540375"/>
          <p14:tracePt t="72873" x="1912938" y="5546725"/>
          <p14:tracePt t="72890" x="1935163" y="5546725"/>
          <p14:tracePt t="72906" x="1989138" y="5554663"/>
          <p14:tracePt t="72923" x="2035175" y="5554663"/>
          <p14:tracePt t="72940" x="2065338" y="5562600"/>
          <p14:tracePt t="72956" x="2117725" y="5562600"/>
          <p14:tracePt t="72973" x="2163763" y="5562600"/>
          <p14:tracePt t="72990" x="2187575" y="5570538"/>
          <p14:tracePt t="73006" x="2239963" y="5570538"/>
          <p14:tracePt t="73023" x="2278063" y="5570538"/>
          <p14:tracePt t="73040" x="2301875" y="5570538"/>
          <p14:tracePt t="73056" x="2339975" y="5570538"/>
          <p14:tracePt t="73073" x="2370138" y="5570538"/>
          <p14:tracePt t="73090" x="2392363" y="5570538"/>
          <p14:tracePt t="73106" x="2422525" y="5570538"/>
          <p14:tracePt t="73124" x="2438400" y="5570538"/>
          <p14:tracePt t="73140" x="2476500" y="5570538"/>
          <p14:tracePt t="73156" x="2498725" y="5570538"/>
          <p14:tracePt t="73173" x="2506663" y="5570538"/>
          <p14:tracePt t="73190" x="2522538" y="5578475"/>
          <p14:tracePt t="73206" x="2530475" y="5578475"/>
          <p14:tracePt t="73223" x="2536825" y="5578475"/>
          <p14:tracePt t="73240" x="2544763" y="5578475"/>
          <p14:tracePt t="73256" x="2560638" y="5578475"/>
          <p14:tracePt t="73273" x="2568575" y="5578475"/>
          <p14:tracePt t="73290" x="2582863" y="5578475"/>
          <p14:tracePt t="73307" x="2613025" y="5584825"/>
          <p14:tracePt t="73323" x="2628900" y="5584825"/>
          <p14:tracePt t="73340" x="2644775" y="5584825"/>
          <p14:tracePt t="73357" x="2682875" y="5584825"/>
          <p14:tracePt t="73631" x="2705100" y="5592763"/>
          <p14:tracePt t="73640" x="2751138" y="5600700"/>
          <p14:tracePt t="73653" x="2803525" y="5608638"/>
          <p14:tracePt t="73660" x="2873375" y="5616575"/>
          <p14:tracePt t="73673" x="2971800" y="5630863"/>
          <p14:tracePt t="73690" x="3070225" y="5646738"/>
          <p14:tracePt t="73707" x="3306763" y="5676900"/>
          <p14:tracePt t="73724" x="3581400" y="5715000"/>
          <p14:tracePt t="73740" x="3687763" y="5722938"/>
          <p14:tracePt t="73756" x="3878263" y="5737225"/>
          <p14:tracePt t="73773" x="4022725" y="5737225"/>
          <p14:tracePt t="73790" x="4068763" y="5737225"/>
          <p14:tracePt t="73807" x="4098925" y="5737225"/>
          <p14:tracePt t="73823" x="4106863" y="5722938"/>
          <p14:tracePt t="74035" x="4130675" y="5722938"/>
          <p14:tracePt t="74044" x="4175125" y="5722938"/>
          <p14:tracePt t="74056" x="4251325" y="5730875"/>
          <p14:tracePt t="74065" x="4321175" y="5745163"/>
          <p14:tracePt t="74077" x="4427538" y="5753100"/>
          <p14:tracePt t="74090" x="4556125" y="5761038"/>
          <p14:tracePt t="74107" x="4784725" y="5768975"/>
          <p14:tracePt t="74124" x="4884738" y="5768975"/>
          <p14:tracePt t="74140" x="4968875" y="5768975"/>
          <p14:tracePt t="74441" x="5045075" y="5761038"/>
          <p14:tracePt t="74451" x="5121275" y="5753100"/>
          <p14:tracePt t="74460" x="5203825" y="5745163"/>
          <p14:tracePt t="74473" x="5273675" y="5737225"/>
          <p14:tracePt t="74490" x="5326063" y="5737225"/>
          <p14:tracePt t="74507" x="5380038" y="5730875"/>
          <p14:tracePt t="74524" x="5387975" y="5722938"/>
          <p14:tracePt t="74571" x="5380038" y="5722938"/>
          <p14:tracePt t="75300" x="5364163" y="5722938"/>
          <p14:tracePt t="75312" x="5341938" y="5722938"/>
          <p14:tracePt t="75322" x="5295900" y="5722938"/>
          <p14:tracePt t="75332" x="5211763" y="5722938"/>
          <p14:tracePt t="75342" x="5097463" y="5722938"/>
          <p14:tracePt t="75357" x="4914900" y="5753100"/>
          <p14:tracePt t="75373" x="4335463" y="5867400"/>
          <p14:tracePt t="75390" x="4000500" y="5973763"/>
          <p14:tracePt t="75407" x="3216275" y="6218238"/>
          <p14:tracePt t="75424" x="2506663" y="6454775"/>
          <p14:tracePt t="75440" x="2209800" y="6561138"/>
          <p14:tracePt t="75457" x="1782763" y="66976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uadroTexto 1"/>
              <p:cNvSpPr txBox="1"/>
              <p:nvPr/>
            </p:nvSpPr>
            <p:spPr>
              <a:xfrm>
                <a:off x="893618" y="820882"/>
                <a:ext cx="10609118" cy="6025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R" dirty="0" smtClean="0"/>
                  <a:t>Ejemplo: ¿Qué cantidad de azufre se necesita para obtener 384 gramos de SO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?</a:t>
                </a:r>
              </a:p>
              <a:p>
                <a:endParaRPr lang="es-CR" dirty="0"/>
              </a:p>
              <a:p>
                <a:endParaRPr lang="es-CR" dirty="0" smtClean="0"/>
              </a:p>
              <a:p>
                <a:r>
                  <a:rPr lang="es-CR" dirty="0" smtClean="0"/>
                  <a:t>S    +   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  ------------    SO</a:t>
                </a:r>
                <a:r>
                  <a:rPr lang="es-CR" baseline="-25000" dirty="0" smtClean="0"/>
                  <a:t>2</a:t>
                </a:r>
              </a:p>
              <a:p>
                <a:r>
                  <a:rPr lang="es-CR" dirty="0" smtClean="0"/>
                  <a:t>¿                                384 g</a:t>
                </a:r>
              </a:p>
              <a:p>
                <a:endParaRPr lang="es-CR" dirty="0"/>
              </a:p>
              <a:p>
                <a:r>
                  <a:rPr lang="es-CR" dirty="0" smtClean="0"/>
                  <a:t>Se debe balancear la ecuación en este caso nuestra reacción química esta balanceada</a:t>
                </a:r>
              </a:p>
              <a:p>
                <a:endParaRPr lang="es-CR" dirty="0"/>
              </a:p>
              <a:p>
                <a:r>
                  <a:rPr lang="es-CR" dirty="0" smtClean="0"/>
                  <a:t>Cálculo del PM del desconocido y conocido</a:t>
                </a:r>
              </a:p>
              <a:p>
                <a:endParaRPr lang="es-CR" dirty="0"/>
              </a:p>
              <a:p>
                <a:r>
                  <a:rPr lang="es-CR" dirty="0" smtClean="0"/>
                  <a:t>PM S= 1 átomo de s X peso atómico</a:t>
                </a:r>
              </a:p>
              <a:p>
                <a:r>
                  <a:rPr lang="es-CR" dirty="0"/>
                  <a:t> </a:t>
                </a:r>
                <a:r>
                  <a:rPr lang="es-CR" dirty="0" smtClean="0"/>
                  <a:t>          1 X 32 gr/mol = 32 gr/mol</a:t>
                </a:r>
              </a:p>
              <a:p>
                <a:r>
                  <a:rPr lang="es-CR" dirty="0" smtClean="0"/>
                  <a:t>n=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𝐺𝑟𝑎𝑚𝑜𝑠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𝑚𝑢𝑒𝑠𝑡𝑟𝑎</m:t>
                        </m:r>
                      </m:num>
                      <m:den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𝑃𝑀</m:t>
                        </m:r>
                      </m:den>
                    </m:f>
                    <m:r>
                      <a:rPr lang="es-CR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CR" dirty="0" smtClean="0"/>
                  <a:t>entonces al despejar gramos muestra = n X PM</a:t>
                </a:r>
              </a:p>
              <a:p>
                <a:r>
                  <a:rPr lang="es-CR" dirty="0" smtClean="0"/>
                  <a:t>Gramos </a:t>
                </a:r>
                <a:r>
                  <a:rPr lang="es-CR" dirty="0" smtClean="0"/>
                  <a:t>S </a:t>
                </a:r>
                <a:r>
                  <a:rPr lang="es-CR" dirty="0" smtClean="0"/>
                  <a:t>=  1 mol  X 32 gr/mol = 32 gramos de azufre</a:t>
                </a:r>
              </a:p>
              <a:p>
                <a:r>
                  <a:rPr lang="es-CR" dirty="0" smtClean="0"/>
                  <a:t>PM SO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= 1X 32  + 2 X 16 =  32 + 32 = 64 gr/mol</a:t>
                </a:r>
              </a:p>
              <a:p>
                <a:r>
                  <a:rPr lang="es-CR" dirty="0" smtClean="0"/>
                  <a:t>Gramos de SO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= 1 mol X 64 gr/mol = 64 gramos de SO</a:t>
                </a:r>
                <a:r>
                  <a:rPr lang="es-CR" baseline="-25000" dirty="0" smtClean="0"/>
                  <a:t>2</a:t>
                </a:r>
              </a:p>
              <a:p>
                <a:endParaRPr lang="es-CR" dirty="0"/>
              </a:p>
              <a:p>
                <a:r>
                  <a:rPr lang="es-CR" dirty="0" smtClean="0"/>
                  <a:t>32 gr de S   ------------------    64 gr SO2</a:t>
                </a:r>
              </a:p>
              <a:p>
                <a:r>
                  <a:rPr lang="es-CR" dirty="0" smtClean="0"/>
                  <a:t>X                                           384 gr          X = 192 gramos de SO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.</a:t>
                </a:r>
                <a:endParaRPr lang="es-CR" dirty="0"/>
              </a:p>
              <a:p>
                <a:endParaRPr lang="es-CR" dirty="0" smtClean="0"/>
              </a:p>
              <a:p>
                <a:endParaRPr lang="es-CR" dirty="0"/>
              </a:p>
            </p:txBody>
          </p:sp>
        </mc:Choice>
        <mc:Fallback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18" y="820882"/>
                <a:ext cx="10609118" cy="6025752"/>
              </a:xfrm>
              <a:prstGeom prst="rect">
                <a:avLst/>
              </a:prstGeom>
              <a:blipFill rotWithShape="0">
                <a:blip r:embed="rId4"/>
                <a:stretch>
                  <a:fillRect l="-517" t="-607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8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39"/>
    </mc:Choice>
    <mc:Fallback>
      <p:transition spd="slow" advTm="207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4" x="609600" y="4137025"/>
          <p14:tracePt t="887" x="593725" y="4054475"/>
          <p14:tracePt t="896" x="571500" y="3886200"/>
          <p14:tracePt t="907" x="541338" y="3521075"/>
          <p14:tracePt t="916" x="541338" y="3017838"/>
          <p14:tracePt t="929" x="587375" y="2422525"/>
          <p14:tracePt t="946" x="647700" y="2171700"/>
          <p14:tracePt t="962" x="860425" y="1447800"/>
          <p14:tracePt t="979" x="1104900" y="822325"/>
          <p14:tracePt t="996" x="1181100" y="677863"/>
          <p14:tracePt t="1221" x="1219200" y="601663"/>
          <p14:tracePt t="1233" x="1249363" y="549275"/>
          <p14:tracePt t="1241" x="1273175" y="511175"/>
          <p14:tracePt t="1250" x="1279525" y="503238"/>
          <p14:tracePt t="1263" x="1279525" y="495300"/>
          <p14:tracePt t="1292" x="1279525" y="503238"/>
          <p14:tracePt t="1301" x="1279525" y="511175"/>
          <p14:tracePt t="1313" x="1279525" y="533400"/>
          <p14:tracePt t="1329" x="1279525" y="555625"/>
          <p14:tracePt t="1346" x="1249363" y="663575"/>
          <p14:tracePt t="1363" x="1211263" y="876300"/>
          <p14:tracePt t="1379" x="1181100" y="998538"/>
          <p14:tracePt t="1396" x="1120775" y="1273175"/>
          <p14:tracePt t="1413" x="1089025" y="1409700"/>
          <p14:tracePt t="1429" x="1082675" y="1431925"/>
          <p14:tracePt t="1446" x="1082675" y="1439863"/>
          <p14:tracePt t="1474" x="1082675" y="1431925"/>
          <p14:tracePt t="1483" x="1082675" y="1417638"/>
          <p14:tracePt t="1503" x="1082675" y="1409700"/>
          <p14:tracePt t="1514" x="1082675" y="1401763"/>
          <p14:tracePt t="1529" x="1082675" y="1393825"/>
          <p14:tracePt t="1554" x="1082675" y="1387475"/>
          <p14:tracePt t="1594" x="1082675" y="1379538"/>
          <p14:tracePt t="1665" x="1089025" y="1379538"/>
          <p14:tracePt t="1676" x="1089025" y="1371600"/>
          <p14:tracePt t="1716" x="1089025" y="1363663"/>
          <p14:tracePt t="1808" x="1089025" y="1355725"/>
          <p14:tracePt t="1939" x="1096963" y="1355725"/>
          <p14:tracePt t="1980" x="1104900" y="1355725"/>
          <p14:tracePt t="1989" x="1120775" y="1341438"/>
          <p14:tracePt t="2000" x="1143000" y="1325563"/>
          <p14:tracePt t="2013" x="1165225" y="1317625"/>
          <p14:tracePt t="2029" x="1203325" y="1295400"/>
          <p14:tracePt t="2046" x="1303338" y="1235075"/>
          <p14:tracePt t="2062" x="1417638" y="1173163"/>
          <p14:tracePt t="2079" x="1470025" y="1158875"/>
          <p14:tracePt t="2096" x="1577975" y="1135063"/>
          <p14:tracePt t="2112" x="1638300" y="1135063"/>
          <p14:tracePt t="2129" x="1660525" y="1135063"/>
          <p14:tracePt t="2146" x="1684338" y="1135063"/>
          <p14:tracePt t="2163" x="1692275" y="1135063"/>
          <p14:tracePt t="2179" x="1698625" y="1135063"/>
          <p14:tracePt t="2196" x="1706563" y="1135063"/>
          <p14:tracePt t="2446" x="1752600" y="1135063"/>
          <p14:tracePt t="2455" x="1812925" y="1135063"/>
          <p14:tracePt t="2466" x="1897063" y="1150938"/>
          <p14:tracePt t="2479" x="1989138" y="1158875"/>
          <p14:tracePt t="2497" x="2179638" y="1165225"/>
          <p14:tracePt t="2513" x="2270125" y="1173163"/>
          <p14:tracePt t="2529" x="2430463" y="1189038"/>
          <p14:tracePt t="2546" x="2498725" y="1189038"/>
          <p14:tracePt t="2563" x="2620963" y="1189038"/>
          <p14:tracePt t="2579" x="2705100" y="1173163"/>
          <p14:tracePt t="2596" x="2743200" y="1165225"/>
          <p14:tracePt t="2613" x="2759075" y="1165225"/>
          <p14:tracePt t="2821" x="2803525" y="1165225"/>
          <p14:tracePt t="2830" x="2887663" y="1173163"/>
          <p14:tracePt t="2841" x="2994025" y="1196975"/>
          <p14:tracePt t="2850" x="3124200" y="1211263"/>
          <p14:tracePt t="2862" x="3268663" y="1235075"/>
          <p14:tracePt t="2879" x="3413125" y="1265238"/>
          <p14:tracePt t="2897" x="3627438" y="1295400"/>
          <p14:tracePt t="2913" x="3763963" y="1325563"/>
          <p14:tracePt t="2929" x="3810000" y="1333500"/>
          <p14:tracePt t="2946" x="3832225" y="1333500"/>
          <p14:tracePt t="3154" x="3840163" y="1333500"/>
          <p14:tracePt t="3164" x="3863975" y="1333500"/>
          <p14:tracePt t="3175" x="3908425" y="1333500"/>
          <p14:tracePt t="3184" x="3970338" y="1333500"/>
          <p14:tracePt t="3196" x="4054475" y="1325563"/>
          <p14:tracePt t="3213" x="4144963" y="1311275"/>
          <p14:tracePt t="3229" x="4389438" y="1295400"/>
          <p14:tracePt t="3246" x="4495800" y="1295400"/>
          <p14:tracePt t="3263" x="4618038" y="1295400"/>
          <p14:tracePt t="3279" x="4648200" y="1295400"/>
          <p14:tracePt t="3509" x="4678363" y="1295400"/>
          <p14:tracePt t="3518" x="4708525" y="1303338"/>
          <p14:tracePt t="3530" x="4762500" y="1311275"/>
          <p14:tracePt t="3538" x="4822825" y="1317625"/>
          <p14:tracePt t="3549" x="4906963" y="1317625"/>
          <p14:tracePt t="3563" x="4991100" y="1325563"/>
          <p14:tracePt t="3580" x="5159375" y="1349375"/>
          <p14:tracePt t="3596" x="5227638" y="1355725"/>
          <p14:tracePt t="3613" x="5311775" y="1363663"/>
          <p14:tracePt t="3629" x="5334000" y="1363663"/>
          <p14:tracePt t="3903" x="5402263" y="1363663"/>
          <p14:tracePt t="3913" x="5494338" y="1363663"/>
          <p14:tracePt t="3926" x="5592763" y="1363663"/>
          <p14:tracePt t="3934" x="5692775" y="1363663"/>
          <p14:tracePt t="3946" x="5775325" y="1379538"/>
          <p14:tracePt t="3963" x="5845175" y="1379538"/>
          <p14:tracePt t="3980" x="5927725" y="1379538"/>
          <p14:tracePt t="4289" x="6003925" y="1371600"/>
          <p14:tracePt t="4298" x="6088063" y="1363663"/>
          <p14:tracePt t="4309" x="6164263" y="1363663"/>
          <p14:tracePt t="4318" x="6226175" y="1363663"/>
          <p14:tracePt t="4330" x="6264275" y="1363663"/>
          <p14:tracePt t="4592" x="6270625" y="1363663"/>
          <p14:tracePt t="4603" x="6278563" y="1363663"/>
          <p14:tracePt t="4612" x="6294438" y="1371600"/>
          <p14:tracePt t="4623" x="6316663" y="1371600"/>
          <p14:tracePt t="4632" x="6340475" y="1371600"/>
          <p14:tracePt t="4646" x="6370638" y="1371600"/>
          <p14:tracePt t="4663" x="6484938" y="1371600"/>
          <p14:tracePt t="4680" x="6545263" y="1371600"/>
          <p14:tracePt t="4696" x="6667500" y="1355725"/>
          <p14:tracePt t="4713" x="6773863" y="1349375"/>
          <p14:tracePt t="4730" x="6811963" y="1349375"/>
          <p14:tracePt t="4747" x="6850063" y="1341438"/>
          <p14:tracePt t="4765" x="6858000" y="1341438"/>
          <p14:tracePt t="4780" x="6858000" y="1325563"/>
          <p14:tracePt t="5088" x="6911975" y="1317625"/>
          <p14:tracePt t="5097" x="6988175" y="1303338"/>
          <p14:tracePt t="5108" x="7064375" y="1287463"/>
          <p14:tracePt t="5117" x="7140575" y="1257300"/>
          <p14:tracePt t="5130" x="7200900" y="1241425"/>
          <p14:tracePt t="5146" x="7261225" y="1219200"/>
          <p14:tracePt t="5163" x="7331075" y="1189038"/>
          <p14:tracePt t="5180" x="7353300" y="1173163"/>
          <p14:tracePt t="5403" x="7353300" y="1181100"/>
          <p14:tracePt t="5411" x="7353300" y="1189038"/>
          <p14:tracePt t="5423" x="7361238" y="1189038"/>
          <p14:tracePt t="5432" x="7369175" y="1196975"/>
          <p14:tracePt t="5446" x="7383463" y="1196975"/>
          <p14:tracePt t="5463" x="7399338" y="1203325"/>
          <p14:tracePt t="5480" x="7445375" y="1211263"/>
          <p14:tracePt t="5497" x="7505700" y="1219200"/>
          <p14:tracePt t="5514" x="7559675" y="1227138"/>
          <p14:tracePt t="5530" x="7597775" y="1235075"/>
          <p14:tracePt t="5546" x="7635875" y="1235075"/>
          <p14:tracePt t="5563" x="7658100" y="1235075"/>
          <p14:tracePt t="5580" x="7696200" y="1241425"/>
          <p14:tracePt t="5597" x="7726363" y="1241425"/>
          <p14:tracePt t="5613" x="7734300" y="1241425"/>
          <p14:tracePt t="5630" x="7742238" y="1241425"/>
          <p14:tracePt t="5647" x="7750175" y="1241425"/>
          <p14:tracePt t="5858" x="7756525" y="1241425"/>
          <p14:tracePt t="5867" x="7764463" y="1249363"/>
          <p14:tracePt t="5878" x="7780338" y="1257300"/>
          <p14:tracePt t="5887" x="7794625" y="1257300"/>
          <p14:tracePt t="5898" x="7818438" y="1265238"/>
          <p14:tracePt t="5913" x="7856538" y="1273175"/>
          <p14:tracePt t="5930" x="7940675" y="1287463"/>
          <p14:tracePt t="5947" x="7985125" y="1287463"/>
          <p14:tracePt t="5963" x="8054975" y="1303338"/>
          <p14:tracePt t="5980" x="8099425" y="1303338"/>
          <p14:tracePt t="5996" x="8107363" y="1303338"/>
          <p14:tracePt t="6013" x="8123238" y="1295400"/>
          <p14:tracePt t="6275" x="8161338" y="1295400"/>
          <p14:tracePt t="6282" x="8191500" y="1279525"/>
          <p14:tracePt t="6293" x="8229600" y="1257300"/>
          <p14:tracePt t="6302" x="8267700" y="1241425"/>
          <p14:tracePt t="6314" x="8289925" y="1227138"/>
          <p14:tracePt t="6330" x="8313738" y="1219200"/>
          <p14:tracePt t="6347" x="8335963" y="1196975"/>
          <p14:tracePt t="6364" x="8335963" y="1189038"/>
          <p14:tracePt t="6380" x="8335963" y="1181100"/>
          <p14:tracePt t="6434" x="8328025" y="1181100"/>
          <p14:tracePt t="6936" x="8328025" y="1189038"/>
          <p14:tracePt t="6966" x="8328025" y="1196975"/>
          <p14:tracePt t="6975" x="8328025" y="1203325"/>
          <p14:tracePt t="7005" x="8328025" y="1211263"/>
          <p14:tracePt t="7026" x="8328025" y="1219200"/>
          <p14:tracePt t="7039" x="8335963" y="1219200"/>
          <p14:tracePt t="7049" x="8335963" y="1227138"/>
          <p14:tracePt t="7088" x="8335963" y="1235075"/>
          <p14:tracePt t="7097" x="8343900" y="1235075"/>
          <p14:tracePt t="7129" x="8351838" y="1235075"/>
          <p14:tracePt t="7159" x="8359775" y="1235075"/>
          <p14:tracePt t="7239" x="8366125" y="1235075"/>
          <p14:tracePt t="8263" x="8359775" y="1235075"/>
          <p14:tracePt t="8576" x="8351838" y="1235075"/>
          <p14:tracePt t="8587" x="8335963" y="1235075"/>
          <p14:tracePt t="8596" x="8321675" y="1235075"/>
          <p14:tracePt t="8607" x="8297863" y="1235075"/>
          <p14:tracePt t="8616" x="8267700" y="1235075"/>
          <p14:tracePt t="8630" x="8221663" y="1235075"/>
          <p14:tracePt t="8647" x="8123238" y="1235075"/>
          <p14:tracePt t="8664" x="8047038" y="1227138"/>
          <p14:tracePt t="8681" x="7878763" y="1196975"/>
          <p14:tracePt t="8698" x="7696200" y="1165225"/>
          <p14:tracePt t="8714" x="7597775" y="1158875"/>
          <p14:tracePt t="8730" x="7337425" y="1158875"/>
          <p14:tracePt t="8748" x="6956425" y="1158875"/>
          <p14:tracePt t="8764" x="6721475" y="1158875"/>
          <p14:tracePt t="8780" x="6210300" y="1158875"/>
          <p14:tracePt t="8797" x="5935663" y="1158875"/>
          <p14:tracePt t="8814" x="5380038" y="1165225"/>
          <p14:tracePt t="8831" x="4884738" y="1203325"/>
          <p14:tracePt t="8847" x="4678363" y="1227138"/>
          <p14:tracePt t="8864" x="4495800" y="1265238"/>
          <p14:tracePt t="9112" x="4479925" y="1265238"/>
          <p14:tracePt t="9123" x="4449763" y="1265238"/>
          <p14:tracePt t="9133" x="4397375" y="1265238"/>
          <p14:tracePt t="9147" x="4313238" y="1265238"/>
          <p14:tracePt t="9164" x="4068763" y="1241425"/>
          <p14:tracePt t="9180" x="3878263" y="1211263"/>
          <p14:tracePt t="9197" x="3521075" y="1150938"/>
          <p14:tracePt t="9214" x="3116263" y="1112838"/>
          <p14:tracePt t="9231" x="2925763" y="1112838"/>
          <p14:tracePt t="9247" x="2536825" y="1181100"/>
          <p14:tracePt t="9264" x="2362200" y="1235075"/>
          <p14:tracePt t="9281" x="2217738" y="1279525"/>
          <p14:tracePt t="9488" x="2201863" y="1287463"/>
          <p14:tracePt t="9497" x="2179638" y="1287463"/>
          <p14:tracePt t="9508" x="2133600" y="1295400"/>
          <p14:tracePt t="9517" x="2073275" y="1303338"/>
          <p14:tracePt t="9531" x="1973263" y="1317625"/>
          <p14:tracePt t="9547" x="1866900" y="1333500"/>
          <p14:tracePt t="9564" x="1646238" y="1371600"/>
          <p14:tracePt t="9581" x="1439863" y="1393825"/>
          <p14:tracePt t="9597" x="1355725" y="1409700"/>
          <p14:tracePt t="9598" x="1273175" y="1425575"/>
          <p14:tracePt t="9614" x="1196975" y="1431925"/>
          <p14:tracePt t="9631" x="1082675" y="1447800"/>
          <p14:tracePt t="9648" x="1036638" y="1455738"/>
          <p14:tracePt t="9664" x="960438" y="1463675"/>
          <p14:tracePt t="9681" x="936625" y="1463675"/>
          <p14:tracePt t="9698" x="898525" y="1477963"/>
          <p14:tracePt t="9714" x="884238" y="1477963"/>
          <p14:tracePt t="9901" x="876300" y="1493838"/>
          <p14:tracePt t="9913" x="876300" y="1501775"/>
          <p14:tracePt t="9922" x="860425" y="1516063"/>
          <p14:tracePt t="9933" x="854075" y="1524000"/>
          <p14:tracePt t="9947" x="854075" y="1539875"/>
          <p14:tracePt t="9964" x="830263" y="1577975"/>
          <p14:tracePt t="9981" x="830263" y="1592263"/>
          <p14:tracePt t="9997" x="822325" y="1622425"/>
          <p14:tracePt t="10014" x="822325" y="1646238"/>
          <p14:tracePt t="10031" x="822325" y="1660525"/>
          <p14:tracePt t="10237" x="822325" y="1668463"/>
          <p14:tracePt t="10246" x="822325" y="1676400"/>
          <p14:tracePt t="10257" x="815975" y="1692275"/>
          <p14:tracePt t="10266" x="815975" y="1706563"/>
          <p14:tracePt t="10281" x="815975" y="1722438"/>
          <p14:tracePt t="10298" x="808038" y="1736725"/>
          <p14:tracePt t="10298" x="808038" y="1752600"/>
          <p14:tracePt t="10314" x="808038" y="1768475"/>
          <p14:tracePt t="10331" x="808038" y="1790700"/>
          <p14:tracePt t="10348" x="808038" y="1806575"/>
          <p14:tracePt t="10364" x="808038" y="1812925"/>
          <p14:tracePt t="10469" x="815975" y="1812925"/>
          <p14:tracePt t="10499" x="815975" y="1820863"/>
          <p14:tracePt t="10511" x="822325" y="1820863"/>
          <p14:tracePt t="10519" x="822325" y="1828800"/>
          <p14:tracePt t="10531" x="830263" y="1836738"/>
          <p14:tracePt t="10561" x="838200" y="1844675"/>
          <p14:tracePt t="10570" x="846138" y="1844675"/>
          <p14:tracePt t="10601" x="854075" y="1844675"/>
          <p14:tracePt t="10632" x="860425" y="1844675"/>
          <p14:tracePt t="10864" x="860425" y="1851025"/>
          <p14:tracePt t="10946" x="860425" y="1858963"/>
          <p14:tracePt t="10987" x="860425" y="1866900"/>
          <p14:tracePt t="11017" x="860425" y="1874838"/>
          <p14:tracePt t="11400" x="860425" y="1882775"/>
          <p14:tracePt t="11947" x="860425" y="1889125"/>
          <p14:tracePt t="11967" x="860425" y="1897063"/>
          <p14:tracePt t="11978" x="860425" y="1905000"/>
          <p14:tracePt t="11987" x="860425" y="1912938"/>
          <p14:tracePt t="11999" x="860425" y="1920875"/>
          <p14:tracePt t="12019" x="860425" y="1927225"/>
          <p14:tracePt t="12031" x="868363" y="1935163"/>
          <p14:tracePt t="12049" x="868363" y="1943100"/>
          <p14:tracePt t="12068" x="876300" y="1943100"/>
          <p14:tracePt t="12081" x="876300" y="1951038"/>
          <p14:tracePt t="12098" x="876300" y="1958975"/>
          <p14:tracePt t="12114" x="892175" y="1958975"/>
          <p14:tracePt t="12131" x="898525" y="1965325"/>
          <p14:tracePt t="12148" x="914400" y="1965325"/>
          <p14:tracePt t="12164" x="930275" y="1973263"/>
          <p14:tracePt t="12182" x="952500" y="1973263"/>
          <p14:tracePt t="12198" x="960438" y="1973263"/>
          <p14:tracePt t="12214" x="990600" y="1973263"/>
          <p14:tracePt t="12231" x="1012825" y="1973263"/>
          <p14:tracePt t="12248" x="1020763" y="1965325"/>
          <p14:tracePt t="12265" x="1044575" y="1951038"/>
          <p14:tracePt t="12281" x="1050925" y="1935163"/>
          <p14:tracePt t="12298" x="1066800" y="1920875"/>
          <p14:tracePt t="12314" x="1082675" y="1905000"/>
          <p14:tracePt t="12331" x="1089025" y="1897063"/>
          <p14:tracePt t="12348" x="1096963" y="1874838"/>
          <p14:tracePt t="12365" x="1112838" y="1858963"/>
          <p14:tracePt t="12381" x="1112838" y="1844675"/>
          <p14:tracePt t="12398" x="1120775" y="1828800"/>
          <p14:tracePt t="12414" x="1127125" y="1820863"/>
          <p14:tracePt t="12431" x="1127125" y="1812925"/>
          <p14:tracePt t="12448" x="1127125" y="1798638"/>
          <p14:tracePt t="12465" x="1135063" y="1774825"/>
          <p14:tracePt t="12481" x="1135063" y="1768475"/>
          <p14:tracePt t="12499" x="1143000" y="1752600"/>
          <p14:tracePt t="12524" x="1143000" y="1744663"/>
          <p14:tracePt t="12545" x="1143000" y="1736725"/>
          <p14:tracePt t="12575" x="1135063" y="1722438"/>
          <p14:tracePt t="12586" x="1120775" y="1722438"/>
          <p14:tracePt t="12595" x="1112838" y="1714500"/>
          <p14:tracePt t="12606" x="1104900" y="1706563"/>
          <p14:tracePt t="12615" x="1089025" y="1706563"/>
          <p14:tracePt t="12631" x="1074738" y="1698625"/>
          <p14:tracePt t="12648" x="1044575" y="1698625"/>
          <p14:tracePt t="12665" x="1020763" y="1698625"/>
          <p14:tracePt t="12681" x="998538" y="1698625"/>
          <p14:tracePt t="12698" x="968375" y="1722438"/>
          <p14:tracePt t="12715" x="952500" y="1736725"/>
          <p14:tracePt t="12731" x="930275" y="1752600"/>
          <p14:tracePt t="12748" x="914400" y="1774825"/>
          <p14:tracePt t="12765" x="906463" y="1782763"/>
          <p14:tracePt t="12781" x="906463" y="1790700"/>
          <p14:tracePt t="12798" x="898525" y="1806575"/>
          <p14:tracePt t="12815" x="898525" y="1812925"/>
          <p14:tracePt t="12831" x="898525" y="1828800"/>
          <p14:tracePt t="12848" x="898525" y="1844675"/>
          <p14:tracePt t="12865" x="898525" y="1858963"/>
          <p14:tracePt t="12881" x="898525" y="1882775"/>
          <p14:tracePt t="12899" x="914400" y="1912938"/>
          <p14:tracePt t="12915" x="914400" y="1920875"/>
          <p14:tracePt t="12931" x="936625" y="1935163"/>
          <p14:tracePt t="12948" x="936625" y="1951038"/>
          <p14:tracePt t="12965" x="952500" y="1958975"/>
          <p14:tracePt t="12982" x="982663" y="1965325"/>
          <p14:tracePt t="12998" x="990600" y="1973263"/>
          <p14:tracePt t="13015" x="1020763" y="1981200"/>
          <p14:tracePt t="13031" x="1036638" y="1981200"/>
          <p14:tracePt t="13048" x="1066800" y="1981200"/>
          <p14:tracePt t="13065" x="1104900" y="1981200"/>
          <p14:tracePt t="13082" x="1127125" y="1965325"/>
          <p14:tracePt t="13098" x="1150938" y="1965325"/>
          <p14:tracePt t="13115" x="1173163" y="1943100"/>
          <p14:tracePt t="13131" x="1189038" y="1943100"/>
          <p14:tracePt t="13148" x="1203325" y="1927225"/>
          <p14:tracePt t="13165" x="1219200" y="1920875"/>
          <p14:tracePt t="13181" x="1227138" y="1912938"/>
          <p14:tracePt t="13183" x="1235075" y="1905000"/>
          <p14:tracePt t="13198" x="1241425" y="1897063"/>
          <p14:tracePt t="13215" x="1249363" y="1874838"/>
          <p14:tracePt t="13405" x="1257300" y="1874838"/>
          <p14:tracePt t="13425" x="1273175" y="1889125"/>
          <p14:tracePt t="13436" x="1287463" y="1897063"/>
          <p14:tracePt t="13445" x="1303338" y="1912938"/>
          <p14:tracePt t="13456" x="1325563" y="1927225"/>
          <p14:tracePt t="13466" x="1349375" y="1943100"/>
          <p14:tracePt t="13482" x="1371600" y="1951038"/>
          <p14:tracePt t="13498" x="1417638" y="1981200"/>
          <p14:tracePt t="13515" x="1439863" y="1981200"/>
          <p14:tracePt t="13531" x="1477963" y="1989138"/>
          <p14:tracePt t="13548" x="1524000" y="1997075"/>
          <p14:tracePt t="13565" x="1546225" y="1997075"/>
          <p14:tracePt t="13582" x="1592263" y="1997075"/>
          <p14:tracePt t="13598" x="1608138" y="1997075"/>
          <p14:tracePt t="13615" x="1622425" y="1997075"/>
          <p14:tracePt t="13631" x="1630363" y="1997075"/>
          <p14:tracePt t="13799" x="1638300" y="1997075"/>
          <p14:tracePt t="13811" x="1660525" y="2003425"/>
          <p14:tracePt t="13820" x="1684338" y="2011363"/>
          <p14:tracePt t="13832" x="1706563" y="2019300"/>
          <p14:tracePt t="13848" x="1730375" y="2027238"/>
          <p14:tracePt t="13865" x="1790700" y="2049463"/>
          <p14:tracePt t="13881" x="1812925" y="2049463"/>
          <p14:tracePt t="13898" x="1851025" y="2065338"/>
          <p14:tracePt t="13915" x="1882775" y="2073275"/>
          <p14:tracePt t="13931" x="1897063" y="2073275"/>
          <p14:tracePt t="13948" x="1920875" y="2073275"/>
          <p14:tracePt t="13965" x="1958975" y="2079625"/>
          <p14:tracePt t="13982" x="1965325" y="2079625"/>
          <p14:tracePt t="13998" x="1989138" y="2079625"/>
          <p14:tracePt t="14015" x="1997075" y="2079625"/>
          <p14:tracePt t="14286" x="2011363" y="2041525"/>
          <p14:tracePt t="14297" x="2027238" y="1997075"/>
          <p14:tracePt t="14306" x="2041525" y="1951038"/>
          <p14:tracePt t="14317" x="2049463" y="1927225"/>
          <p14:tracePt t="14331" x="2057400" y="1905000"/>
          <p14:tracePt t="14349" x="2065338" y="1882775"/>
          <p14:tracePt t="14365" x="2065338" y="1874838"/>
          <p14:tracePt t="14388" x="2065338" y="1866900"/>
          <p14:tracePt t="14439" x="2057400" y="1866900"/>
          <p14:tracePt t="14459" x="2041525" y="1858963"/>
          <p14:tracePt t="14690" x="2041525" y="1851025"/>
          <p14:tracePt t="14701" x="2035175" y="1836738"/>
          <p14:tracePt t="14711" x="2027238" y="1820863"/>
          <p14:tracePt t="14723" x="2003425" y="1798638"/>
          <p14:tracePt t="14732" x="1981200" y="1768475"/>
          <p14:tracePt t="14748" x="1958975" y="1736725"/>
          <p14:tracePt t="14765" x="1905000" y="1684338"/>
          <p14:tracePt t="14782" x="1882775" y="1668463"/>
          <p14:tracePt t="14798" x="1828800" y="1638300"/>
          <p14:tracePt t="14815" x="1782763" y="1630363"/>
          <p14:tracePt t="14832" x="1768475" y="1630363"/>
          <p14:tracePt t="14848" x="1722438" y="1654175"/>
          <p14:tracePt t="14865" x="1684338" y="1676400"/>
          <p14:tracePt t="14882" x="1668463" y="1692275"/>
          <p14:tracePt t="14900" x="1646238" y="1730375"/>
          <p14:tracePt t="14915" x="1630363" y="1760538"/>
          <p14:tracePt t="14932" x="1622425" y="1774825"/>
          <p14:tracePt t="14949" x="1622425" y="1806575"/>
          <p14:tracePt t="14965" x="1616075" y="1820863"/>
          <p14:tracePt t="14982" x="1616075" y="1844675"/>
          <p14:tracePt t="14998" x="1616075" y="1858963"/>
          <p14:tracePt t="15015" x="1616075" y="1889125"/>
          <p14:tracePt t="15032" x="1616075" y="1912938"/>
          <p14:tracePt t="15048" x="1616075" y="1951038"/>
          <p14:tracePt t="15065" x="1622425" y="1973263"/>
          <p14:tracePt t="15082" x="1638300" y="2027238"/>
          <p14:tracePt t="15099" x="1660525" y="2073275"/>
          <p14:tracePt t="15115" x="1676400" y="2095500"/>
          <p14:tracePt t="15132" x="1706563" y="2133600"/>
          <p14:tracePt t="15149" x="1752600" y="2171700"/>
          <p14:tracePt t="15165" x="1782763" y="2179638"/>
          <p14:tracePt t="15182" x="1851025" y="2179638"/>
          <p14:tracePt t="15199" x="1935163" y="2171700"/>
          <p14:tracePt t="15215" x="1997075" y="2155825"/>
          <p14:tracePt t="15232" x="2095500" y="2111375"/>
          <p14:tracePt t="15249" x="2179638" y="2073275"/>
          <p14:tracePt t="15265" x="2217738" y="2041525"/>
          <p14:tracePt t="15282" x="2278063" y="1989138"/>
          <p14:tracePt t="15300" x="2339975" y="1935163"/>
          <p14:tracePt t="15315" x="2354263" y="1920875"/>
          <p14:tracePt t="15332" x="2384425" y="1897063"/>
          <p14:tracePt t="15348" x="2384425" y="1889125"/>
          <p14:tracePt t="15561" x="2408238" y="1889125"/>
          <p14:tracePt t="15572" x="2430463" y="1897063"/>
          <p14:tracePt t="15582" x="2454275" y="1912938"/>
          <p14:tracePt t="15599" x="2492375" y="1927225"/>
          <p14:tracePt t="15615" x="2544763" y="1935163"/>
          <p14:tracePt t="15632" x="2574925" y="1951038"/>
          <p14:tracePt t="15649" x="2613025" y="1958975"/>
          <p14:tracePt t="15665" x="2636838" y="1958975"/>
          <p14:tracePt t="15684" x="2651125" y="1965325"/>
          <p14:tracePt t="15704" x="2659063" y="1965325"/>
          <p14:tracePt t="15957" x="2713038" y="1965325"/>
          <p14:tracePt t="15968" x="2789238" y="1958975"/>
          <p14:tracePt t="15977" x="2865438" y="1935163"/>
          <p14:tracePt t="15988" x="2949575" y="1927225"/>
          <p14:tracePt t="15998" x="3032125" y="1920875"/>
          <p14:tracePt t="16015" x="3108325" y="1905000"/>
          <p14:tracePt t="16032" x="3200400" y="1897063"/>
          <p14:tracePt t="16049" x="3238500" y="1882775"/>
          <p14:tracePt t="16281" x="3246438" y="1882775"/>
          <p14:tracePt t="16292" x="3260725" y="1882775"/>
          <p14:tracePt t="16301" x="3268663" y="1889125"/>
          <p14:tracePt t="16315" x="3284538" y="1889125"/>
          <p14:tracePt t="16332" x="3284538" y="1897063"/>
          <p14:tracePt t="16349" x="3298825" y="1897063"/>
          <p14:tracePt t="16365" x="3306763" y="1905000"/>
          <p14:tracePt t="16382" x="3314700" y="1905000"/>
          <p14:tracePt t="16403" x="3322638" y="1905000"/>
          <p14:tracePt t="16635" x="3330575" y="1905000"/>
          <p14:tracePt t="16646" x="3336925" y="1905000"/>
          <p14:tracePt t="16655" x="3344863" y="1905000"/>
          <p14:tracePt t="16667" x="3352800" y="1905000"/>
          <p14:tracePt t="16682" x="3368675" y="1912938"/>
          <p14:tracePt t="16699" x="3382963" y="1920875"/>
          <p14:tracePt t="16715" x="3398838" y="1920875"/>
          <p14:tracePt t="16732" x="3413125" y="1920875"/>
          <p14:tracePt t="16749" x="3429000" y="1927225"/>
          <p14:tracePt t="16765" x="3444875" y="1935163"/>
          <p14:tracePt t="16782" x="3467100" y="1935163"/>
          <p14:tracePt t="16799" x="3489325" y="1935163"/>
          <p14:tracePt t="16815" x="3497263" y="1943100"/>
          <p14:tracePt t="16832" x="3527425" y="1943100"/>
          <p14:tracePt t="16849" x="3559175" y="1943100"/>
          <p14:tracePt t="16865" x="3573463" y="1943100"/>
          <p14:tracePt t="16882" x="3603625" y="1943100"/>
          <p14:tracePt t="16899" x="3619500" y="1943100"/>
          <p14:tracePt t="16915" x="3649663" y="1920875"/>
          <p14:tracePt t="16932" x="3673475" y="1905000"/>
          <p14:tracePt t="16949" x="3687763" y="1889125"/>
          <p14:tracePt t="16969" x="3695700" y="1874838"/>
          <p14:tracePt t="17009" x="3695700" y="1866900"/>
          <p14:tracePt t="17071" x="3695700" y="1851025"/>
          <p14:tracePt t="17080" x="3695700" y="1828800"/>
          <p14:tracePt t="17091" x="3695700" y="1806575"/>
          <p14:tracePt t="17100" x="3695700" y="1782763"/>
          <p14:tracePt t="17115" x="3695700" y="1768475"/>
          <p14:tracePt t="17132" x="3695700" y="1744663"/>
          <p14:tracePt t="17149" x="3687763" y="1714500"/>
          <p14:tracePt t="17165" x="3673475" y="1706563"/>
          <p14:tracePt t="17183" x="3649663" y="1692275"/>
          <p14:tracePt t="17199" x="3635375" y="1684338"/>
          <p14:tracePt t="17216" x="3597275" y="1684338"/>
          <p14:tracePt t="17232" x="3565525" y="1684338"/>
          <p14:tracePt t="17249" x="3475038" y="1706563"/>
          <p14:tracePt t="17265" x="3390900" y="1736725"/>
          <p14:tracePt t="17282" x="3360738" y="1752600"/>
          <p14:tracePt t="17299" x="3306763" y="1760538"/>
          <p14:tracePt t="17315" x="3284538" y="1782763"/>
          <p14:tracePt t="17332" x="3276600" y="1782763"/>
          <p14:tracePt t="17385" x="3276600" y="1790700"/>
          <p14:tracePt t="17414" x="3268663" y="1798638"/>
          <p14:tracePt t="17425" x="3260725" y="1812925"/>
          <p14:tracePt t="17434" x="3246438" y="1828800"/>
          <p14:tracePt t="17449" x="3230563" y="1844675"/>
          <p14:tracePt t="17466" x="3216275" y="1866900"/>
          <p14:tracePt t="17482" x="3184525" y="1905000"/>
          <p14:tracePt t="17499" x="3162300" y="1920875"/>
          <p14:tracePt t="17587" x="3170238" y="1920875"/>
          <p14:tracePt t="17598" x="3178175" y="1927225"/>
          <p14:tracePt t="17607" x="3184525" y="1935163"/>
          <p14:tracePt t="17618" x="3200400" y="1951038"/>
          <p14:tracePt t="17632" x="3216275" y="1965325"/>
          <p14:tracePt t="17649" x="3246438" y="1989138"/>
          <p14:tracePt t="17666" x="3260725" y="2003425"/>
          <p14:tracePt t="17682" x="3292475" y="2019300"/>
          <p14:tracePt t="17699" x="3330575" y="2027238"/>
          <p14:tracePt t="17716" x="3344863" y="2035175"/>
          <p14:tracePt t="17732" x="3382963" y="2035175"/>
          <p14:tracePt t="17749" x="3413125" y="2035175"/>
          <p14:tracePt t="17766" x="3429000" y="2035175"/>
          <p14:tracePt t="17782" x="3451225" y="2027238"/>
          <p14:tracePt t="17799" x="3489325" y="2011363"/>
          <p14:tracePt t="17816" x="3527425" y="1997075"/>
          <p14:tracePt t="17832" x="3559175" y="1989138"/>
          <p14:tracePt t="17849" x="3565525" y="1981200"/>
          <p14:tracePt t="17865" x="3597275" y="1973263"/>
          <p14:tracePt t="17882" x="3603625" y="1973263"/>
          <p14:tracePt t="17899" x="3627438" y="1973263"/>
          <p14:tracePt t="17916" x="3649663" y="1973263"/>
          <p14:tracePt t="17933" x="3673475" y="1958975"/>
          <p14:tracePt t="17949" x="3695700" y="1951038"/>
          <p14:tracePt t="17966" x="3717925" y="1935163"/>
          <p14:tracePt t="17983" x="3741738" y="1912938"/>
          <p14:tracePt t="17999" x="3756025" y="1905000"/>
          <p14:tracePt t="18016" x="3763963" y="1882775"/>
          <p14:tracePt t="18032" x="3763963" y="1874838"/>
          <p14:tracePt t="18049" x="3763963" y="1866900"/>
          <p14:tracePt t="18066" x="3763963" y="1836738"/>
          <p14:tracePt t="18082" x="3763963" y="1820863"/>
          <p14:tracePt t="18099" x="3741738" y="1774825"/>
          <p14:tracePt t="18116" x="3733800" y="1752600"/>
          <p14:tracePt t="18132" x="3725863" y="1736725"/>
          <p14:tracePt t="18306" x="3725863" y="1744663"/>
          <p14:tracePt t="18630" x="3725863" y="1752600"/>
          <p14:tracePt t="19232" x="3733800" y="1752600"/>
          <p14:tracePt t="19241" x="3741738" y="1760538"/>
          <p14:tracePt t="19273" x="3749675" y="1760538"/>
          <p14:tracePt t="19294" x="3756025" y="1768475"/>
          <p14:tracePt t="19313" x="3771900" y="1768475"/>
          <p14:tracePt t="19324" x="3771900" y="1774825"/>
          <p14:tracePt t="19334" x="3779838" y="1774825"/>
          <p14:tracePt t="19349" x="3794125" y="1782763"/>
          <p14:tracePt t="19366" x="3817938" y="1790700"/>
          <p14:tracePt t="19382" x="3825875" y="1798638"/>
          <p14:tracePt t="19399" x="3840163" y="1812925"/>
          <p14:tracePt t="19416" x="3848100" y="1828800"/>
          <p14:tracePt t="19433" x="3856038" y="1836738"/>
          <p14:tracePt t="19449" x="3863975" y="1866900"/>
          <p14:tracePt t="19466" x="3863975" y="1882775"/>
          <p14:tracePt t="19483" x="3863975" y="1897063"/>
          <p14:tracePt t="19499" x="3863975" y="1927225"/>
          <p14:tracePt t="19516" x="3863975" y="1981200"/>
          <p14:tracePt t="19533" x="3863975" y="2003425"/>
          <p14:tracePt t="19549" x="3863975" y="2049463"/>
          <p14:tracePt t="19566" x="3856038" y="2057400"/>
          <p14:tracePt t="19583" x="3848100" y="2087563"/>
          <p14:tracePt t="19599" x="3825875" y="2103438"/>
          <p14:tracePt t="19616" x="3810000" y="2111375"/>
          <p14:tracePt t="19633" x="3771900" y="2133600"/>
          <p14:tracePt t="19649" x="3741738" y="2141538"/>
          <p14:tracePt t="19666" x="3725863" y="2149475"/>
          <p14:tracePt t="19683" x="3695700" y="2155825"/>
          <p14:tracePt t="19700" x="3657600" y="2155825"/>
          <p14:tracePt t="19716" x="3641725" y="2163763"/>
          <p14:tracePt t="19733" x="3611563" y="2171700"/>
          <p14:tracePt t="19750" x="3573463" y="2179638"/>
          <p14:tracePt t="19766" x="3551238" y="2179638"/>
          <p14:tracePt t="19783" x="3497263" y="2193925"/>
          <p14:tracePt t="19799" x="3467100" y="2201863"/>
          <p14:tracePt t="19816" x="3406775" y="2209800"/>
          <p14:tracePt t="19833" x="3330575" y="2217738"/>
          <p14:tracePt t="19850" x="3284538" y="2225675"/>
          <p14:tracePt t="19866" x="3192463" y="2225675"/>
          <p14:tracePt t="19883" x="3108325" y="2225675"/>
          <p14:tracePt t="19900" x="3055938" y="2225675"/>
          <p14:tracePt t="19916" x="2925763" y="2225675"/>
          <p14:tracePt t="19933" x="2781300" y="2217738"/>
          <p14:tracePt t="19949" x="2720975" y="2209800"/>
          <p14:tracePt t="19966" x="2568575" y="2193925"/>
          <p14:tracePt t="19983" x="2446338" y="2179638"/>
          <p14:tracePt t="20000" x="2400300" y="2171700"/>
          <p14:tracePt t="20195" x="2392363" y="2171700"/>
          <p14:tracePt t="20205" x="2370138" y="2171700"/>
          <p14:tracePt t="20214" x="2346325" y="2171700"/>
          <p14:tracePt t="20225" x="2301875" y="2179638"/>
          <p14:tracePt t="20234" x="2247900" y="2187575"/>
          <p14:tracePt t="20250" x="2179638" y="2187575"/>
          <p14:tracePt t="20266" x="2011363" y="2187575"/>
          <p14:tracePt t="20283" x="1927225" y="2187575"/>
          <p14:tracePt t="20300" x="1752600" y="2187575"/>
          <p14:tracePt t="20316" x="1584325" y="2187575"/>
          <p14:tracePt t="20333" x="1516063" y="2187575"/>
          <p14:tracePt t="20349" x="1379538" y="2187575"/>
          <p14:tracePt t="20366" x="1341438" y="2187575"/>
          <p14:tracePt t="20367" x="1311275" y="2187575"/>
          <p14:tracePt t="20383" x="1303338" y="2187575"/>
          <p14:tracePt t="20428" x="1303338" y="2193925"/>
          <p14:tracePt t="20437" x="1311275" y="2193925"/>
          <p14:tracePt t="20448" x="1317625" y="2193925"/>
          <p14:tracePt t="20549" x="1303338" y="2193925"/>
          <p14:tracePt t="20558" x="1287463" y="2187575"/>
          <p14:tracePt t="20569" x="1273175" y="2171700"/>
          <p14:tracePt t="20583" x="1257300" y="2163763"/>
          <p14:tracePt t="20600" x="1241425" y="2149475"/>
          <p14:tracePt t="20616" x="1241425" y="2141538"/>
          <p14:tracePt t="20640" x="1241425" y="2133600"/>
          <p14:tracePt t="20669" x="1249363" y="2133600"/>
          <p14:tracePt t="20680" x="1257300" y="2133600"/>
          <p14:tracePt t="20801" x="1257300" y="2125663"/>
          <p14:tracePt t="20812" x="1249363" y="2117725"/>
          <p14:tracePt t="20821" x="1241425" y="2103438"/>
          <p14:tracePt t="20833" x="1235075" y="2095500"/>
          <p14:tracePt t="20849" x="1219200" y="2079625"/>
          <p14:tracePt t="20866" x="1196975" y="2057400"/>
          <p14:tracePt t="20883" x="1173163" y="2049463"/>
          <p14:tracePt t="20899" x="1165225" y="2041525"/>
          <p14:tracePt t="20916" x="1143000" y="2019300"/>
          <p14:tracePt t="20933" x="1135063" y="2019300"/>
          <p14:tracePt t="20950" x="1104900" y="2003425"/>
          <p14:tracePt t="20966" x="1082675" y="2003425"/>
          <p14:tracePt t="20983" x="1074738" y="1997075"/>
          <p14:tracePt t="20999" x="1050925" y="1989138"/>
          <p14:tracePt t="21017" x="1036638" y="1989138"/>
          <p14:tracePt t="21236" x="1028700" y="1989138"/>
          <p14:tracePt t="21256" x="1012825" y="1989138"/>
          <p14:tracePt t="21268" x="1006475" y="1989138"/>
          <p14:tracePt t="21277" x="998538" y="1997075"/>
          <p14:tracePt t="21289" x="982663" y="2003425"/>
          <p14:tracePt t="21300" x="968375" y="2011363"/>
          <p14:tracePt t="21316" x="960438" y="2011363"/>
          <p14:tracePt t="21333" x="930275" y="2019300"/>
          <p14:tracePt t="21350" x="898525" y="2027238"/>
          <p14:tracePt t="21366" x="892175" y="2035175"/>
          <p14:tracePt t="21383" x="884238" y="2041525"/>
          <p14:tracePt t="21400" x="876300" y="2041525"/>
          <p14:tracePt t="21416" x="876300" y="2049463"/>
          <p14:tracePt t="21433" x="876300" y="2057400"/>
          <p14:tracePt t="21450" x="876300" y="2065338"/>
          <p14:tracePt t="21470" x="876300" y="2079625"/>
          <p14:tracePt t="21483" x="876300" y="2095500"/>
          <p14:tracePt t="21500" x="876300" y="2117725"/>
          <p14:tracePt t="21516" x="876300" y="2133600"/>
          <p14:tracePt t="21533" x="884238" y="2149475"/>
          <p14:tracePt t="21550" x="884238" y="2163763"/>
          <p14:tracePt t="21566" x="892175" y="2171700"/>
          <p14:tracePt t="21583" x="892175" y="2187575"/>
          <p14:tracePt t="21600" x="898525" y="2187575"/>
          <p14:tracePt t="21616" x="906463" y="2187575"/>
          <p14:tracePt t="21633" x="914400" y="2193925"/>
          <p14:tracePt t="21650" x="922338" y="2201863"/>
          <p14:tracePt t="21666" x="936625" y="2209800"/>
          <p14:tracePt t="21683" x="952500" y="2225675"/>
          <p14:tracePt t="21700" x="952500" y="2232025"/>
          <p14:tracePt t="21717" x="974725" y="2239963"/>
          <p14:tracePt t="21733" x="982663" y="2247900"/>
          <p14:tracePt t="21750" x="1006475" y="2255838"/>
          <p14:tracePt t="21766" x="1020763" y="2263775"/>
          <p14:tracePt t="21783" x="1036638" y="2263775"/>
          <p14:tracePt t="21803" x="1044575" y="2263775"/>
          <p14:tracePt t="21816" x="1050925" y="2263775"/>
          <p14:tracePt t="21833" x="1058863" y="2263775"/>
          <p14:tracePt t="21850" x="1074738" y="2263775"/>
          <p14:tracePt t="21866" x="1096963" y="2263775"/>
          <p14:tracePt t="21883" x="1112838" y="2263775"/>
          <p14:tracePt t="21900" x="1150938" y="2247900"/>
          <p14:tracePt t="21916" x="1165225" y="2232025"/>
          <p14:tracePt t="21933" x="1196975" y="2193925"/>
          <p14:tracePt t="21950" x="1235075" y="2163763"/>
          <p14:tracePt t="21967" x="1249363" y="2133600"/>
          <p14:tracePt t="21983" x="1257300" y="2125663"/>
          <p14:tracePt t="22000" x="1257300" y="2095500"/>
          <p14:tracePt t="22016" x="1257300" y="2087563"/>
          <p14:tracePt t="22033" x="1257300" y="2049463"/>
          <p14:tracePt t="22050" x="1257300" y="2011363"/>
          <p14:tracePt t="22067" x="1249363" y="1981200"/>
          <p14:tracePt t="22083" x="1249363" y="1965325"/>
          <p14:tracePt t="22100" x="1235075" y="1943100"/>
          <p14:tracePt t="22116" x="1227138" y="1920875"/>
          <p14:tracePt t="22133" x="1203325" y="1897063"/>
          <p14:tracePt t="22150" x="1181100" y="1882775"/>
          <p14:tracePt t="22166" x="1158875" y="1874838"/>
          <p14:tracePt t="22183" x="1127125" y="1866900"/>
          <p14:tracePt t="22200" x="1112838" y="1866900"/>
          <p14:tracePt t="22216" x="1066800" y="1866900"/>
          <p14:tracePt t="22233" x="1020763" y="1874838"/>
          <p14:tracePt t="22250" x="982663" y="1897063"/>
          <p14:tracePt t="22266" x="960438" y="1912938"/>
          <p14:tracePt t="22283" x="914400" y="1951038"/>
          <p14:tracePt t="22300" x="898525" y="1965325"/>
          <p14:tracePt t="22316" x="876300" y="2011363"/>
          <p14:tracePt t="22333" x="854075" y="2041525"/>
          <p14:tracePt t="22350" x="846138" y="2057400"/>
          <p14:tracePt t="22366" x="838200" y="2087563"/>
          <p14:tracePt t="22383" x="838200" y="2103438"/>
          <p14:tracePt t="22400" x="838200" y="2125663"/>
          <p14:tracePt t="22416" x="838200" y="2149475"/>
          <p14:tracePt t="22433" x="838200" y="2171700"/>
          <p14:tracePt t="22450" x="838200" y="2179638"/>
          <p14:tracePt t="22466" x="838200" y="2209800"/>
          <p14:tracePt t="22483" x="838200" y="2225675"/>
          <p14:tracePt t="22500" x="846138" y="2239963"/>
          <p14:tracePt t="22516" x="860425" y="2255838"/>
          <p14:tracePt t="22533" x="868363" y="2263775"/>
          <p14:tracePt t="22550" x="906463" y="2286000"/>
          <p14:tracePt t="22567" x="944563" y="2293938"/>
          <p14:tracePt t="22584" x="982663" y="2293938"/>
          <p14:tracePt t="22600" x="1006475" y="2293938"/>
          <p14:tracePt t="22616" x="1050925" y="2293938"/>
          <p14:tracePt t="22633" x="1066800" y="2293938"/>
          <p14:tracePt t="22650" x="1104900" y="2286000"/>
          <p14:tracePt t="22666" x="1135063" y="2270125"/>
          <p14:tracePt t="22683" x="1143000" y="2270125"/>
          <p14:tracePt t="22700" x="1158875" y="2255838"/>
          <p14:tracePt t="22716" x="1173163" y="2247900"/>
          <p14:tracePt t="22736" x="1173163" y="2232025"/>
          <p14:tracePt t="22750" x="1181100" y="2232025"/>
          <p14:tracePt t="22766" x="1189038" y="2209800"/>
          <p14:tracePt t="22784" x="1203325" y="2201863"/>
          <p14:tracePt t="22800" x="1203325" y="2187575"/>
          <p14:tracePt t="22817" x="1203325" y="2179638"/>
          <p14:tracePt t="22846" x="1203325" y="2163763"/>
          <p14:tracePt t="22858" x="1203325" y="2155825"/>
          <p14:tracePt t="22867" x="1203325" y="2149475"/>
          <p14:tracePt t="22883" x="1203325" y="2125663"/>
          <p14:tracePt t="22900" x="1196975" y="2103438"/>
          <p14:tracePt t="22917" x="1189038" y="2087563"/>
          <p14:tracePt t="22933" x="1173163" y="2073275"/>
          <p14:tracePt t="22950" x="1158875" y="2065338"/>
          <p14:tracePt t="22966" x="1143000" y="2065338"/>
          <p14:tracePt t="22984" x="1127125" y="2065338"/>
          <p14:tracePt t="23000" x="1096963" y="2065338"/>
          <p14:tracePt t="23017" x="1089025" y="2065338"/>
          <p14:tracePt t="23033" x="1074738" y="2065338"/>
          <p14:tracePt t="23050" x="1066800" y="2079625"/>
          <p14:tracePt t="23067" x="1058863" y="2079625"/>
          <p14:tracePt t="23083" x="1050925" y="2087563"/>
          <p14:tracePt t="23101" x="1050925" y="2095500"/>
          <p14:tracePt t="23131" x="1044575" y="2095500"/>
          <p14:tracePt t="23151" x="1036638" y="2103438"/>
          <p14:tracePt t="23181" x="1028700" y="2111375"/>
          <p14:tracePt t="23202" x="1020763" y="2111375"/>
          <p14:tracePt t="23314" x="1020763" y="2117725"/>
          <p14:tracePt t="23661" x="1020763" y="2125663"/>
          <p14:tracePt t="23672" x="1012825" y="2133600"/>
          <p14:tracePt t="23681" x="1012825" y="2141538"/>
          <p14:tracePt t="23702" x="1012825" y="2149475"/>
          <p14:tracePt t="23713" x="1012825" y="2155825"/>
          <p14:tracePt t="23743" x="1012825" y="2163763"/>
          <p14:tracePt t="23814" x="1006475" y="2163763"/>
          <p14:tracePt t="24148" x="1006475" y="2171700"/>
          <p14:tracePt t="24157" x="1012825" y="2179638"/>
          <p14:tracePt t="24168" x="1020763" y="2187575"/>
          <p14:tracePt t="24184" x="1036638" y="2193925"/>
          <p14:tracePt t="24200" x="1058863" y="2217738"/>
          <p14:tracePt t="24217" x="1082675" y="2232025"/>
          <p14:tracePt t="24234" x="1135063" y="2247900"/>
          <p14:tracePt t="24250" x="1219200" y="2278063"/>
          <p14:tracePt t="24267" x="1273175" y="2293938"/>
          <p14:tracePt t="24283" x="1409700" y="2316163"/>
          <p14:tracePt t="24301" x="1570038" y="2346325"/>
          <p14:tracePt t="24317" x="1676400" y="2354263"/>
          <p14:tracePt t="24334" x="1912938" y="2362200"/>
          <p14:tracePt t="24350" x="2073275" y="2370138"/>
          <p14:tracePt t="24352" x="2239963" y="2370138"/>
          <p14:tracePt t="24367" x="2430463" y="2370138"/>
          <p14:tracePt t="24384" x="2873375" y="2346325"/>
          <p14:tracePt t="24400" x="3368675" y="2316163"/>
          <p14:tracePt t="24417" x="3627438" y="2293938"/>
          <p14:tracePt t="24434" x="4160838" y="2209800"/>
          <p14:tracePt t="24450" x="4403725" y="2171700"/>
          <p14:tracePt t="24467" x="4830763" y="2049463"/>
          <p14:tracePt t="24484" x="5067300" y="1943100"/>
          <p14:tracePt t="24500" x="5113338" y="1889125"/>
          <p14:tracePt t="24517" x="5151438" y="1851025"/>
          <p14:tracePt t="24745" x="5159375" y="1851025"/>
          <p14:tracePt t="24795" x="5143500" y="1851025"/>
          <p14:tracePt t="24806" x="5121275" y="1844675"/>
          <p14:tracePt t="24815" x="5075238" y="1836738"/>
          <p14:tracePt t="24826" x="5013325" y="1828800"/>
          <p14:tracePt t="24836" x="4930775" y="1820863"/>
          <p14:tracePt t="24850" x="4846638" y="1820863"/>
          <p14:tracePt t="24867" x="4656138" y="1812925"/>
          <p14:tracePt t="24884" x="4572000" y="1806575"/>
          <p14:tracePt t="25069" x="4564063" y="1806575"/>
          <p14:tracePt t="25079" x="4549775" y="1806575"/>
          <p14:tracePt t="25090" x="4511675" y="1806575"/>
          <p14:tracePt t="25100" x="4441825" y="1790700"/>
          <p14:tracePt t="25117" x="4327525" y="1744663"/>
          <p14:tracePt t="25134" x="4038600" y="1554163"/>
          <p14:tracePt t="25150" x="3924300" y="1455738"/>
          <p14:tracePt t="25167" x="3733800" y="1265238"/>
          <p14:tracePt t="25184" x="3619500" y="1104900"/>
          <p14:tracePt t="25201" x="3551238" y="990600"/>
          <p14:tracePt t="25217" x="3521075" y="968375"/>
          <p14:tracePt t="25234" x="3482975" y="944563"/>
          <p14:tracePt t="25250" x="3467100" y="944563"/>
          <p14:tracePt t="25267" x="3421063" y="968375"/>
          <p14:tracePt t="25284" x="3368675" y="1012825"/>
          <p14:tracePt t="25300" x="3336925" y="1036638"/>
          <p14:tracePt t="25317" x="3260725" y="1096963"/>
          <p14:tracePt t="25334" x="3192463" y="1143000"/>
          <p14:tracePt t="25350" x="3162300" y="1165225"/>
          <p14:tracePt t="25367" x="3108325" y="1189038"/>
          <p14:tracePt t="25384" x="3086100" y="1196975"/>
          <p14:tracePt t="25565" x="3078163" y="1196975"/>
          <p14:tracePt t="25576" x="3063875" y="1203325"/>
          <p14:tracePt t="25585" x="3048000" y="1211263"/>
          <p14:tracePt t="25600" x="3017838" y="1211263"/>
          <p14:tracePt t="25617" x="2955925" y="1211263"/>
          <p14:tracePt t="25634" x="2925763" y="1211263"/>
          <p14:tracePt t="25650" x="2879725" y="1211263"/>
          <p14:tracePt t="25667" x="2827338" y="1211263"/>
          <p14:tracePt t="25684" x="2797175" y="1211263"/>
          <p14:tracePt t="25700" x="2759075" y="1211263"/>
          <p14:tracePt t="25717" x="2743200" y="1211263"/>
          <p14:tracePt t="25779" x="2751138" y="1211263"/>
          <p14:tracePt t="25788" x="2759075" y="1211263"/>
          <p14:tracePt t="25808" x="2765425" y="1211263"/>
          <p14:tracePt t="25819" x="2773363" y="1211263"/>
          <p14:tracePt t="25828" x="2789238" y="1211263"/>
          <p14:tracePt t="25839" x="2811463" y="1211263"/>
          <p14:tracePt t="25850" x="2849563" y="1211263"/>
          <p14:tracePt t="25867" x="2879725" y="1211263"/>
          <p14:tracePt t="25884" x="2979738" y="1203325"/>
          <p14:tracePt t="25901" x="3078163" y="1196975"/>
          <p14:tracePt t="25917" x="3132138" y="1196975"/>
          <p14:tracePt t="25934" x="3230563" y="1189038"/>
          <p14:tracePt t="25950" x="3260725" y="1181100"/>
          <p14:tracePt t="25967" x="3330575" y="1181100"/>
          <p14:tracePt t="25984" x="3390900" y="1181100"/>
          <p14:tracePt t="26001" x="3413125" y="1181100"/>
          <p14:tracePt t="26017" x="3459163" y="1181100"/>
          <p14:tracePt t="26034" x="3521075" y="1181100"/>
          <p14:tracePt t="26051" x="3581400" y="1181100"/>
          <p14:tracePt t="26067" x="3611563" y="1181100"/>
          <p14:tracePt t="26084" x="3679825" y="1165225"/>
          <p14:tracePt t="26101" x="3717925" y="1150938"/>
          <p14:tracePt t="26117" x="3771900" y="1143000"/>
          <p14:tracePt t="26134" x="3840163" y="1127125"/>
          <p14:tracePt t="26151" x="3863975" y="1127125"/>
          <p14:tracePt t="26167" x="3908425" y="1120775"/>
          <p14:tracePt t="26185" x="3954463" y="1112838"/>
          <p14:tracePt t="26200" x="3970338" y="1104900"/>
          <p14:tracePt t="26217" x="3992563" y="1104900"/>
          <p14:tracePt t="26234" x="4008438" y="1104900"/>
          <p14:tracePt t="26396" x="4008438" y="1112838"/>
          <p14:tracePt t="26882" x="4016375" y="1127125"/>
          <p14:tracePt t="26891" x="4030663" y="1158875"/>
          <p14:tracePt t="26902" x="4046538" y="1181100"/>
          <p14:tracePt t="26917" x="4068763" y="1219200"/>
          <p14:tracePt t="27134" x="4068763" y="1235075"/>
          <p14:tracePt t="27145" x="4068763" y="1265238"/>
          <p14:tracePt t="27154" x="4068763" y="1295400"/>
          <p14:tracePt t="27167" x="4068763" y="1355725"/>
          <p14:tracePt t="27184" x="4068763" y="1425575"/>
          <p14:tracePt t="27201" x="4084638" y="1608138"/>
          <p14:tracePt t="27217" x="4106863" y="1828800"/>
          <p14:tracePt t="27234" x="4137025" y="1920875"/>
          <p14:tracePt t="27251" x="4160838" y="2079625"/>
          <p14:tracePt t="27267" x="4175125" y="2187575"/>
          <p14:tracePt t="27284" x="4175125" y="2217738"/>
          <p14:tracePt t="27301" x="4168775" y="2263775"/>
          <p14:tracePt t="27317" x="4144963" y="2278063"/>
          <p14:tracePt t="27334" x="4114800" y="2316163"/>
          <p14:tracePt t="27351" x="4068763" y="2332038"/>
          <p14:tracePt t="27367" x="4054475" y="2339975"/>
          <p14:tracePt t="27384" x="4030663" y="2339975"/>
          <p14:tracePt t="27401" x="4022725" y="2339975"/>
          <p14:tracePt t="27470" x="4022725" y="2346325"/>
          <p14:tracePt t="27488" x="4022725" y="2362200"/>
          <p14:tracePt t="27499" x="4022725" y="2370138"/>
          <p14:tracePt t="27508" x="4022725" y="2378075"/>
          <p14:tracePt t="27519" x="4022725" y="2384425"/>
          <p14:tracePt t="27540" x="4022725" y="2392363"/>
          <p14:tracePt t="27559" x="4016375" y="2400300"/>
          <p14:tracePt t="27581" x="4008438" y="2400300"/>
          <p14:tracePt t="27590" x="4000500" y="2400300"/>
          <p14:tracePt t="27603" x="3992563" y="2400300"/>
          <p14:tracePt t="27617" x="3978275" y="2400300"/>
          <p14:tracePt t="27634" x="3916363" y="2400300"/>
          <p14:tracePt t="27651" x="3848100" y="2384425"/>
          <p14:tracePt t="27667" x="3817938" y="2378075"/>
          <p14:tracePt t="27684" x="3749675" y="2354263"/>
          <p14:tracePt t="27701" x="3725863" y="2346325"/>
          <p14:tracePt t="27717" x="3695700" y="2324100"/>
          <p14:tracePt t="27734" x="3679825" y="2308225"/>
          <p14:tracePt t="27914" x="3673475" y="2308225"/>
          <p14:tracePt t="27925" x="3665538" y="2308225"/>
          <p14:tracePt t="27934" x="3649663" y="2308225"/>
          <p14:tracePt t="27951" x="3627438" y="2316163"/>
          <p14:tracePt t="27968" x="3597275" y="2324100"/>
          <p14:tracePt t="27984" x="3573463" y="2324100"/>
          <p14:tracePt t="28001" x="3527425" y="2339975"/>
          <p14:tracePt t="28018" x="3467100" y="2346325"/>
          <p14:tracePt t="28034" x="3429000" y="2354263"/>
          <p14:tracePt t="28051" x="3352800" y="2354263"/>
          <p14:tracePt t="28068" x="3276600" y="2370138"/>
          <p14:tracePt t="28084" x="3238500" y="2370138"/>
          <p14:tracePt t="28101" x="3184525" y="2370138"/>
          <p14:tracePt t="28117" x="3146425" y="2370138"/>
          <p14:tracePt t="28134" x="3140075" y="2370138"/>
          <p14:tracePt t="28151" x="3101975" y="2370138"/>
          <p14:tracePt t="28168" x="3086100" y="2370138"/>
          <p14:tracePt t="28184" x="3055938" y="2354263"/>
          <p14:tracePt t="28201" x="3032125" y="2339975"/>
          <p14:tracePt t="28218" x="3009900" y="2332038"/>
          <p14:tracePt t="28218" x="3001963" y="2332038"/>
          <p14:tracePt t="28234" x="2987675" y="2316163"/>
          <p14:tracePt t="28251" x="2963863" y="2301875"/>
          <p14:tracePt t="28268" x="2955925" y="2293938"/>
          <p14:tracePt t="28284" x="2941638" y="2270125"/>
          <p14:tracePt t="28301" x="2941638" y="2239963"/>
          <p14:tracePt t="28318" x="2933700" y="2225675"/>
          <p14:tracePt t="28334" x="2933700" y="2201863"/>
          <p14:tracePt t="28351" x="2933700" y="2187575"/>
          <p14:tracePt t="28368" x="2933700" y="2179638"/>
          <p14:tracePt t="28384" x="2949575" y="2149475"/>
          <p14:tracePt t="28401" x="2979738" y="2103438"/>
          <p14:tracePt t="28418" x="2994025" y="2079625"/>
          <p14:tracePt t="28434" x="3009900" y="2057400"/>
          <p14:tracePt t="28451" x="3017838" y="2049463"/>
          <p14:tracePt t="28501" x="3025775" y="2049463"/>
          <p14:tracePt t="28522" x="3032125" y="2049463"/>
          <p14:tracePt t="28532" x="3040063" y="2049463"/>
          <p14:tracePt t="28543" x="3063875" y="2041525"/>
          <p14:tracePt t="28552" x="3086100" y="2041525"/>
          <p14:tracePt t="28568" x="3108325" y="2027238"/>
          <p14:tracePt t="28585" x="3170238" y="1997075"/>
          <p14:tracePt t="28601" x="3192463" y="1989138"/>
          <p14:tracePt t="28618" x="3246438" y="1965325"/>
          <p14:tracePt t="28634" x="3284538" y="1958975"/>
          <p14:tracePt t="28651" x="3306763" y="1958975"/>
          <p14:tracePt t="28668" x="3336925" y="1958975"/>
          <p14:tracePt t="28685" x="3368675" y="1958975"/>
          <p14:tracePt t="28701" x="3390900" y="1958975"/>
          <p14:tracePt t="28718" x="3413125" y="1951038"/>
          <p14:tracePt t="28734" x="3451225" y="1951038"/>
          <p14:tracePt t="28751" x="3475038" y="1951038"/>
          <p14:tracePt t="28768" x="3521075" y="1943100"/>
          <p14:tracePt t="28784" x="3543300" y="1935163"/>
          <p14:tracePt t="28801" x="3589338" y="1927225"/>
          <p14:tracePt t="28817" x="3649663" y="1920875"/>
          <p14:tracePt t="28834" x="3673475" y="1920875"/>
          <p14:tracePt t="28851" x="3711575" y="1912938"/>
          <p14:tracePt t="28868" x="3733800" y="1912938"/>
          <p14:tracePt t="28884" x="3749675" y="1912938"/>
          <p14:tracePt t="28901" x="3771900" y="1920875"/>
          <p14:tracePt t="28918" x="3779838" y="1927225"/>
          <p14:tracePt t="28934" x="3794125" y="1935163"/>
          <p14:tracePt t="28951" x="3810000" y="1958975"/>
          <p14:tracePt t="28968" x="3825875" y="1981200"/>
          <p14:tracePt t="28985" x="3840163" y="1997075"/>
          <p14:tracePt t="29001" x="3848100" y="2035175"/>
          <p14:tracePt t="29018" x="3863975" y="2065338"/>
          <p14:tracePt t="29034" x="3863975" y="2073275"/>
          <p14:tracePt t="29051" x="3870325" y="2111375"/>
          <p14:tracePt t="29068" x="3870325" y="2125663"/>
          <p14:tracePt t="29084" x="3870325" y="2163763"/>
          <p14:tracePt t="29101" x="3870325" y="2193925"/>
          <p14:tracePt t="29118" x="3870325" y="2201863"/>
          <p14:tracePt t="29134" x="3870325" y="2232025"/>
          <p14:tracePt t="29152" x="3863975" y="2263775"/>
          <p14:tracePt t="29168" x="3856038" y="2286000"/>
          <p14:tracePt t="29185" x="3832225" y="2324100"/>
          <p14:tracePt t="29201" x="3810000" y="2354263"/>
          <p14:tracePt t="29218" x="3794125" y="2370138"/>
          <p14:tracePt t="29234" x="3756025" y="2392363"/>
          <p14:tracePt t="29251" x="3733800" y="2408238"/>
          <p14:tracePt t="29252" x="3717925" y="2430463"/>
          <p14:tracePt t="29268" x="3695700" y="2446338"/>
          <p14:tracePt t="29284" x="3641725" y="2454275"/>
          <p14:tracePt t="29301" x="3573463" y="2468563"/>
          <p14:tracePt t="29318" x="3551238" y="2468563"/>
          <p14:tracePt t="29334" x="3489325" y="2468563"/>
          <p14:tracePt t="29351" x="3451225" y="2460625"/>
          <p14:tracePt t="29368" x="3368675" y="2438400"/>
          <p14:tracePt t="29386" x="3284538" y="2408238"/>
          <p14:tracePt t="29401" x="3238500" y="2392363"/>
          <p14:tracePt t="29418" x="3140075" y="2346325"/>
          <p14:tracePt t="29435" x="3055938" y="2293938"/>
          <p14:tracePt t="29451" x="3009900" y="2270125"/>
          <p14:tracePt t="29468" x="2933700" y="2232025"/>
          <p14:tracePt t="29485" x="2873375" y="2193925"/>
          <p14:tracePt t="29501" x="2849563" y="2171700"/>
          <p14:tracePt t="29518" x="2819400" y="2141538"/>
          <p14:tracePt t="29534" x="2803525" y="2141538"/>
          <p14:tracePt t="29551" x="2797175" y="2125663"/>
          <p14:tracePt t="29568" x="2797175" y="2111375"/>
          <p14:tracePt t="29585" x="2797175" y="2103438"/>
          <p14:tracePt t="29601" x="2797175" y="2095500"/>
          <p14:tracePt t="29626" x="2797175" y="2087563"/>
          <p14:tracePt t="29645" x="2797175" y="2079625"/>
          <p14:tracePt t="29665" x="2803525" y="2073275"/>
          <p14:tracePt t="29676" x="2811463" y="2065338"/>
          <p14:tracePt t="29685" x="2819400" y="2057400"/>
          <p14:tracePt t="29705" x="2835275" y="2049463"/>
          <p14:tracePt t="29718" x="2841625" y="2049463"/>
          <p14:tracePt t="29734" x="2857500" y="2049463"/>
          <p14:tracePt t="29751" x="2895600" y="2049463"/>
          <p14:tracePt t="29768" x="2941638" y="2057400"/>
          <p14:tracePt t="29785" x="2971800" y="2065338"/>
          <p14:tracePt t="29801" x="3055938" y="2087563"/>
          <p14:tracePt t="29818" x="3101975" y="2103438"/>
          <p14:tracePt t="29834" x="3200400" y="2133600"/>
          <p14:tracePt t="29851" x="3360738" y="2155825"/>
          <p14:tracePt t="29868" x="3535363" y="2149475"/>
          <p14:tracePt t="29884" x="3649663" y="2141538"/>
          <p14:tracePt t="29901" x="3916363" y="2079625"/>
          <p14:tracePt t="29918" x="4084638" y="2035175"/>
          <p14:tracePt t="29935" x="4449763" y="1905000"/>
          <p14:tracePt t="29951" x="4808538" y="1752600"/>
          <p14:tracePt t="29968" x="4975225" y="1668463"/>
          <p14:tracePt t="29986" x="5203825" y="1562100"/>
          <p14:tracePt t="30001" x="5387975" y="1470025"/>
          <p14:tracePt t="30018" x="5448300" y="1439863"/>
          <p14:tracePt t="30034" x="5524500" y="1401763"/>
          <p14:tracePt t="30051" x="5562600" y="1393825"/>
          <p14:tracePt t="30068" x="5570538" y="1379538"/>
          <p14:tracePt t="30597" x="5737225" y="1311275"/>
          <p14:tracePt t="30608" x="6057900" y="1181100"/>
          <p14:tracePt t="30617" x="6438900" y="1058863"/>
          <p14:tracePt t="30628" x="6804025" y="952500"/>
          <p14:tracePt t="30637" x="7132638" y="906463"/>
          <p14:tracePt t="30651" x="7391400" y="898525"/>
          <p14:tracePt t="30668" x="7535863" y="898525"/>
          <p14:tracePt t="30685" x="7718425" y="922338"/>
          <p14:tracePt t="30701" x="7764463" y="952500"/>
          <p14:tracePt t="30718" x="7764463" y="968375"/>
          <p14:tracePt t="30735" x="7742238" y="974725"/>
          <p14:tracePt t="30751" x="7704138" y="990600"/>
          <p14:tracePt t="30768" x="7650163" y="1012825"/>
          <p14:tracePt t="30871" x="7650163" y="1020763"/>
          <p14:tracePt t="30880" x="7650163" y="1028700"/>
          <p14:tracePt t="30891" x="7650163" y="1044575"/>
          <p14:tracePt t="30902" x="7650163" y="1050925"/>
          <p14:tracePt t="30918" x="7650163" y="1074738"/>
          <p14:tracePt t="30935" x="7673975" y="1120775"/>
          <p14:tracePt t="30952" x="7704138" y="1196975"/>
          <p14:tracePt t="30968" x="7726363" y="1227138"/>
          <p14:tracePt t="30985" x="7764463" y="1311275"/>
          <p14:tracePt t="31001" x="7780338" y="1355725"/>
          <p14:tracePt t="31018" x="7802563" y="1401763"/>
          <p14:tracePt t="31035" x="7810500" y="1401763"/>
          <p14:tracePt t="31266" x="7864475" y="1393825"/>
          <p14:tracePt t="31276" x="7932738" y="1371600"/>
          <p14:tracePt t="31286" x="8001000" y="1341438"/>
          <p14:tracePt t="31301" x="8077200" y="1325563"/>
          <p14:tracePt t="31318" x="8191500" y="1303338"/>
          <p14:tracePt t="31335" x="8221663" y="1295400"/>
          <p14:tracePt t="31352" x="8237538" y="1295400"/>
          <p14:tracePt t="31600" x="8283575" y="1279525"/>
          <p14:tracePt t="31611" x="8335963" y="1265238"/>
          <p14:tracePt t="31620" x="8382000" y="1249363"/>
          <p14:tracePt t="31635" x="8420100" y="1235075"/>
          <p14:tracePt t="31652" x="8442325" y="1227138"/>
          <p14:tracePt t="31692" x="8435975" y="1227138"/>
          <p14:tracePt t="31712" x="8428038" y="1227138"/>
          <p14:tracePt t="31721" x="8420100" y="1227138"/>
          <p14:tracePt t="31732" x="8412163" y="1227138"/>
          <p14:tracePt t="31752" x="8404225" y="1227138"/>
          <p14:tracePt t="31761" x="8382000" y="1227138"/>
          <p14:tracePt t="31772" x="8351838" y="1227138"/>
          <p14:tracePt t="31786" x="8321675" y="1235075"/>
          <p14:tracePt t="31802" x="8267700" y="1241425"/>
          <p14:tracePt t="31819" x="8169275" y="1265238"/>
          <p14:tracePt t="31835" x="8107363" y="1279525"/>
          <p14:tracePt t="31852" x="8099425" y="1287463"/>
          <p14:tracePt t="31868" x="8093075" y="1295400"/>
          <p14:tracePt t="31906" x="8107363" y="1295400"/>
          <p14:tracePt t="31925" x="8123238" y="1287463"/>
          <p14:tracePt t="31934" x="8153400" y="1287463"/>
          <p14:tracePt t="31945" x="8191500" y="1287463"/>
          <p14:tracePt t="31954" x="8237538" y="1279525"/>
          <p14:tracePt t="31968" x="8275638" y="1273175"/>
          <p14:tracePt t="31986" x="8366125" y="1257300"/>
          <p14:tracePt t="32002" x="8397875" y="1249363"/>
          <p14:tracePt t="32019" x="8442325" y="1227138"/>
          <p14:tracePt t="32086" x="8435975" y="1227138"/>
          <p14:tracePt t="32095" x="8428038" y="1227138"/>
          <p14:tracePt t="32115" x="8420100" y="1227138"/>
          <p14:tracePt t="32136" x="8404225" y="1227138"/>
          <p14:tracePt t="32147" x="8397875" y="1227138"/>
          <p14:tracePt t="32156" x="8389938" y="1227138"/>
          <p14:tracePt t="32168" x="8374063" y="1227138"/>
          <p14:tracePt t="32185" x="8351838" y="1227138"/>
          <p14:tracePt t="32202" x="8305800" y="1227138"/>
          <p14:tracePt t="32219" x="8283575" y="1235075"/>
          <p14:tracePt t="32235" x="8275638" y="1235075"/>
          <p14:tracePt t="32288" x="8283575" y="1235075"/>
          <p14:tracePt t="32299" x="8289925" y="1235075"/>
          <p14:tracePt t="32308" x="8297863" y="1235075"/>
          <p14:tracePt t="32320" x="8305800" y="1235075"/>
          <p14:tracePt t="32335" x="8328025" y="1235075"/>
          <p14:tracePt t="32352" x="8366125" y="1235075"/>
          <p14:tracePt t="32368" x="8389938" y="1235075"/>
          <p14:tracePt t="32386" x="8435975" y="1227138"/>
          <p14:tracePt t="32402" x="8450263" y="1211263"/>
          <p14:tracePt t="32451" x="8442325" y="1211263"/>
          <p14:tracePt t="32460" x="8435975" y="1211263"/>
          <p14:tracePt t="32471" x="8420100" y="1211263"/>
          <p14:tracePt t="32485" x="8397875" y="1211263"/>
          <p14:tracePt t="32502" x="8321675" y="1211263"/>
          <p14:tracePt t="32518" x="8267700" y="1219200"/>
          <p14:tracePt t="32535" x="8169275" y="1249363"/>
          <p14:tracePt t="32552" x="8123238" y="1265238"/>
          <p14:tracePt t="32568" x="8077200" y="1279525"/>
          <p14:tracePt t="32587" x="8069263" y="1287463"/>
          <p14:tracePt t="32603" x="8077200" y="1287463"/>
          <p14:tracePt t="32623" x="8085138" y="1287463"/>
          <p14:tracePt t="32635" x="8093075" y="1287463"/>
          <p14:tracePt t="32652" x="8099425" y="1287463"/>
          <p14:tracePt t="32668" x="8115300" y="1287463"/>
          <p14:tracePt t="32685" x="8153400" y="1287463"/>
          <p14:tracePt t="32702" x="8169275" y="1287463"/>
          <p14:tracePt t="32718" x="8199438" y="1287463"/>
          <p14:tracePt t="32735" x="8213725" y="1279525"/>
          <p14:tracePt t="32754" x="8213725" y="1273175"/>
          <p14:tracePt t="32784" x="8207375" y="1273175"/>
          <p14:tracePt t="32804" x="8191500" y="1273175"/>
          <p14:tracePt t="32816" x="8175625" y="1273175"/>
          <p14:tracePt t="32825" x="8153400" y="1273175"/>
          <p14:tracePt t="32836" x="8137525" y="1273175"/>
          <p14:tracePt t="32852" x="8131175" y="1279525"/>
          <p14:tracePt t="32868" x="8123238" y="1279525"/>
          <p14:tracePt t="32927" x="8131175" y="1279525"/>
          <p14:tracePt t="32936" x="8137525" y="1279525"/>
          <p14:tracePt t="32947" x="8161338" y="1279525"/>
          <p14:tracePt t="32956" x="8169275" y="1279525"/>
          <p14:tracePt t="32969" x="8175625" y="1279525"/>
          <p14:tracePt t="32986" x="8183563" y="1279525"/>
          <p14:tracePt t="33002" x="8191500" y="1279525"/>
          <p14:tracePt t="33099" x="8183563" y="1279525"/>
          <p14:tracePt t="33108" x="8175625" y="1279525"/>
          <p14:tracePt t="33120" x="8161338" y="1279525"/>
          <p14:tracePt t="33135" x="8131175" y="1287463"/>
          <p14:tracePt t="33152" x="8001000" y="1311275"/>
          <p14:tracePt t="33168" x="7886700" y="1349375"/>
          <p14:tracePt t="33185" x="7527925" y="1447800"/>
          <p14:tracePt t="33202" x="6934200" y="1638300"/>
          <p14:tracePt t="33219" x="6613525" y="1736725"/>
          <p14:tracePt t="33235" x="5913438" y="1943100"/>
          <p14:tracePt t="33252" x="5280025" y="2117725"/>
          <p14:tracePt t="33269" x="5006975" y="2187575"/>
          <p14:tracePt t="33285" x="4572000" y="2270125"/>
          <p14:tracePt t="33302" x="4327525" y="2308225"/>
          <p14:tracePt t="33319" x="4237038" y="2316163"/>
          <p14:tracePt t="33335" x="4106863" y="2332038"/>
          <p14:tracePt t="33352" x="4054475" y="2332038"/>
          <p14:tracePt t="33369" x="4046538" y="2332038"/>
          <p14:tracePt t="33403" x="4046538" y="2324100"/>
          <p14:tracePt t="33423" x="4038600" y="2324100"/>
          <p14:tracePt t="33433" x="4030663" y="2316163"/>
          <p14:tracePt t="33444" x="4016375" y="2316163"/>
          <p14:tracePt t="33453" x="3992563" y="2316163"/>
          <p14:tracePt t="33469" x="3962400" y="2316163"/>
          <p14:tracePt t="33485" x="3878263" y="2316163"/>
          <p14:tracePt t="33502" x="3825875" y="2316163"/>
          <p14:tracePt t="33519" x="3741738" y="2316163"/>
          <p14:tracePt t="33535" x="3679825" y="2301875"/>
          <p14:tracePt t="33552" x="3673475" y="2293938"/>
          <p14:tracePt t="33569" x="3657600" y="2263775"/>
          <p14:tracePt t="33586" x="3687763" y="2187575"/>
          <p14:tracePt t="33602" x="3711575" y="2133600"/>
          <p14:tracePt t="33619" x="3779838" y="2027238"/>
          <p14:tracePt t="33636" x="3817938" y="1981200"/>
          <p14:tracePt t="33652" x="3825875" y="1973263"/>
          <p14:tracePt t="33669" x="3832225" y="1973263"/>
          <p14:tracePt t="33727" x="3832225" y="1981200"/>
          <p14:tracePt t="33797" x="3825875" y="1981200"/>
          <p14:tracePt t="33827" x="3817938" y="1981200"/>
          <p14:tracePt t="33838" x="3817938" y="1973263"/>
          <p14:tracePt t="33847" x="3817938" y="1965325"/>
          <p14:tracePt t="33858" x="3810000" y="1958975"/>
          <p14:tracePt t="33869" x="3802063" y="1943100"/>
          <p14:tracePt t="33888" x="3802063" y="1927225"/>
          <p14:tracePt t="33919" x="3802063" y="1920875"/>
          <p14:tracePt t="33969" x="3802063" y="1927225"/>
          <p14:tracePt t="33979" x="3802063" y="1935163"/>
          <p14:tracePt t="33990" x="3802063" y="1943100"/>
          <p14:tracePt t="34002" x="3810000" y="1958975"/>
          <p14:tracePt t="34253" x="3825875" y="1958975"/>
          <p14:tracePt t="34262" x="3825875" y="1965325"/>
          <p14:tracePt t="34273" x="3840163" y="1973263"/>
          <p14:tracePt t="34285" x="3856038" y="1981200"/>
          <p14:tracePt t="34303" x="3886200" y="2027238"/>
          <p14:tracePt t="34319" x="3902075" y="2041525"/>
          <p14:tracePt t="34336" x="3924300" y="2087563"/>
          <p14:tracePt t="34352" x="3940175" y="2103438"/>
          <p14:tracePt t="34369" x="3946525" y="2125663"/>
          <p14:tracePt t="34386" x="3946525" y="2133600"/>
          <p14:tracePt t="34405" x="3946525" y="2141538"/>
          <p14:tracePt t="34436" x="3940175" y="2149475"/>
          <p14:tracePt t="34445" x="3924300" y="2163763"/>
          <p14:tracePt t="34456" x="3902075" y="2187575"/>
          <p14:tracePt t="34469" x="3870325" y="2225675"/>
          <p14:tracePt t="34486" x="3787775" y="2308225"/>
          <p14:tracePt t="34502" x="3725863" y="2362200"/>
          <p14:tracePt t="34519" x="3603625" y="2446338"/>
          <p14:tracePt t="34535" x="3527425" y="2492375"/>
          <p14:tracePt t="34552" x="3382963" y="2568575"/>
          <p14:tracePt t="34569" x="3200400" y="2613025"/>
          <p14:tracePt t="34586" x="3032125" y="2620963"/>
          <p14:tracePt t="34602" x="2963863" y="2620963"/>
          <p14:tracePt t="34619" x="2803525" y="2598738"/>
          <p14:tracePt t="34636" x="2720975" y="2560638"/>
          <p14:tracePt t="34652" x="2582863" y="2506663"/>
          <p14:tracePt t="34669" x="2460625" y="2454275"/>
          <p14:tracePt t="34686" x="2416175" y="2438400"/>
          <p14:tracePt t="34702" x="2332038" y="2416175"/>
          <p14:tracePt t="34719" x="2301875" y="2408238"/>
          <p14:tracePt t="34736" x="2263775" y="2400300"/>
          <p14:tracePt t="34752" x="2247900" y="2392363"/>
          <p14:tracePt t="34769" x="2232025" y="2392363"/>
          <p14:tracePt t="34789" x="2225675" y="2392363"/>
          <p14:tracePt t="34802" x="2217738" y="2392363"/>
          <p14:tracePt t="34819" x="2209800" y="2392363"/>
          <p14:tracePt t="34835" x="2193925" y="2392363"/>
          <p14:tracePt t="34853" x="2171700" y="2392363"/>
          <p14:tracePt t="34869" x="2163763" y="2392363"/>
          <p14:tracePt t="34886" x="2117725" y="2400300"/>
          <p14:tracePt t="34903" x="2057400" y="2430463"/>
          <p14:tracePt t="34919" x="2011363" y="2454275"/>
          <p14:tracePt t="34936" x="1943100" y="2506663"/>
          <p14:tracePt t="34952" x="1866900" y="2568575"/>
          <p14:tracePt t="34969" x="1836738" y="2598738"/>
          <p14:tracePt t="34986" x="1774825" y="2644775"/>
          <p14:tracePt t="35002" x="1752600" y="2659063"/>
          <p14:tracePt t="35019" x="1730375" y="2674938"/>
          <p14:tracePt t="35043" x="1736725" y="2659063"/>
          <p14:tracePt t="35215" x="1722438" y="2667000"/>
          <p14:tracePt t="35224" x="1698625" y="2667000"/>
          <p14:tracePt t="35236" x="1684338" y="2667000"/>
          <p14:tracePt t="35244" x="1668463" y="2667000"/>
          <p14:tracePt t="35257" x="1646238" y="2667000"/>
          <p14:tracePt t="35269" x="1622425" y="2674938"/>
          <p14:tracePt t="35286" x="1577975" y="2674938"/>
          <p14:tracePt t="35302" x="1554163" y="2674938"/>
          <p14:tracePt t="35319" x="1501775" y="2682875"/>
          <p14:tracePt t="35336" x="1470025" y="2689225"/>
          <p14:tracePt t="35352" x="1455738" y="2689225"/>
          <p14:tracePt t="35369" x="1455738" y="2697163"/>
          <p14:tracePt t="35418" x="1463675" y="2705100"/>
          <p14:tracePt t="35448" x="1463675" y="2713038"/>
          <p14:tracePt t="35468" x="1463675" y="2720975"/>
          <p14:tracePt t="35477" x="1463675" y="2735263"/>
          <p14:tracePt t="35497" x="1463675" y="2743200"/>
          <p14:tracePt t="35508" x="1463675" y="2751138"/>
          <p14:tracePt t="35590" x="1470025" y="2751138"/>
          <p14:tracePt t="35599" x="1477963" y="2751138"/>
          <p14:tracePt t="35610" x="1493838" y="2751138"/>
          <p14:tracePt t="35620" x="1508125" y="2751138"/>
          <p14:tracePt t="35636" x="1539875" y="2751138"/>
          <p14:tracePt t="35652" x="1616075" y="2743200"/>
          <p14:tracePt t="35669" x="1684338" y="2743200"/>
          <p14:tracePt t="35686" x="1851025" y="2727325"/>
          <p14:tracePt t="35702" x="2049463" y="2697163"/>
          <p14:tracePt t="35719" x="2163763" y="2682875"/>
          <p14:tracePt t="35736" x="2370138" y="2667000"/>
          <p14:tracePt t="35753" x="2606675" y="2636838"/>
          <p14:tracePt t="35769" x="2705100" y="2620963"/>
          <p14:tracePt t="35786" x="2917825" y="2606675"/>
          <p14:tracePt t="35802" x="3094038" y="2606675"/>
          <p14:tracePt t="35819" x="3178175" y="2606675"/>
          <p14:tracePt t="35836" x="3322638" y="2606675"/>
          <p14:tracePt t="35852" x="3382963" y="2606675"/>
          <p14:tracePt t="35869" x="3521075" y="2613025"/>
          <p14:tracePt t="35886" x="3657600" y="2620963"/>
          <p14:tracePt t="35902" x="3717925" y="2636838"/>
          <p14:tracePt t="35919" x="3840163" y="2659063"/>
          <p14:tracePt t="35936" x="3970338" y="2682875"/>
          <p14:tracePt t="35952" x="4030663" y="2689225"/>
          <p14:tracePt t="35969" x="4152900" y="2727325"/>
          <p14:tracePt t="35986" x="4275138" y="2759075"/>
          <p14:tracePt t="36002" x="4327525" y="2773363"/>
          <p14:tracePt t="36019" x="4449763" y="2811463"/>
          <p14:tracePt t="36036" x="4549775" y="2865438"/>
          <p14:tracePt t="36052" x="4594225" y="2895600"/>
          <p14:tracePt t="36069" x="4694238" y="2971800"/>
          <p14:tracePt t="36086" x="4724400" y="2987675"/>
          <p14:tracePt t="36420" x="4754563" y="2979738"/>
          <p14:tracePt t="36429" x="4762500" y="2963863"/>
          <p14:tracePt t="36440" x="4770438" y="2963863"/>
          <p14:tracePt t="36491" x="4762500" y="2963863"/>
          <p14:tracePt t="36500" x="4740275" y="2963863"/>
          <p14:tracePt t="36512" x="4702175" y="2963863"/>
          <p14:tracePt t="36521" x="4664075" y="2963863"/>
          <p14:tracePt t="36536" x="4587875" y="2963863"/>
          <p14:tracePt t="36553" x="4403725" y="2987675"/>
          <p14:tracePt t="36569" x="4305300" y="3009900"/>
          <p14:tracePt t="36586" x="4106863" y="3040063"/>
          <p14:tracePt t="36603" x="3932238" y="3040063"/>
          <p14:tracePt t="36619" x="3863975" y="3040063"/>
          <p14:tracePt t="36636" x="3771900" y="3032125"/>
          <p14:tracePt t="36653" x="3679825" y="3025775"/>
          <p14:tracePt t="36669" x="3641725" y="3017838"/>
          <p14:tracePt t="36686" x="3581400" y="3017838"/>
          <p14:tracePt t="36703" x="3527425" y="3017838"/>
          <p14:tracePt t="36719" x="3513138" y="3017838"/>
          <p14:tracePt t="36736" x="3489325" y="3017838"/>
          <p14:tracePt t="36755" x="3489325" y="3009900"/>
          <p14:tracePt t="36775" x="3489325" y="3001963"/>
          <p14:tracePt t="36805" x="3489325" y="2994025"/>
          <p14:tracePt t="36835" x="3497263" y="2994025"/>
          <p14:tracePt t="36845" x="3497263" y="2987675"/>
          <p14:tracePt t="36856" x="3505200" y="2987675"/>
          <p14:tracePt t="36886" x="3513138" y="2987675"/>
          <p14:tracePt t="36896" x="3513138" y="2979738"/>
          <p14:tracePt t="36916" x="3521075" y="2971800"/>
          <p14:tracePt t="36925" x="3527425" y="2971800"/>
          <p14:tracePt t="36937" x="3543300" y="2971800"/>
          <p14:tracePt t="36952" x="3559175" y="2963863"/>
          <p14:tracePt t="36969" x="3597275" y="2949575"/>
          <p14:tracePt t="36986" x="3619500" y="2941638"/>
          <p14:tracePt t="37003" x="3679825" y="2911475"/>
          <p14:tracePt t="37019" x="3749675" y="2895600"/>
          <p14:tracePt t="37036" x="3771900" y="2895600"/>
          <p14:tracePt t="37053" x="3817938" y="2887663"/>
          <p14:tracePt t="37069" x="3840163" y="2879725"/>
          <p14:tracePt t="37086" x="3848100" y="2879725"/>
          <p14:tracePt t="37120" x="3848100" y="2887663"/>
          <p14:tracePt t="37128" x="3848100" y="2895600"/>
          <p14:tracePt t="37149" x="3848100" y="2903538"/>
          <p14:tracePt t="37190" x="3856038" y="2903538"/>
          <p14:tracePt t="37199" x="3870325" y="2903538"/>
          <p14:tracePt t="37210" x="3886200" y="2903538"/>
          <p14:tracePt t="37220" x="3908425" y="2903538"/>
          <p14:tracePt t="37236" x="3946525" y="2895600"/>
          <p14:tracePt t="37253" x="4054475" y="2865438"/>
          <p14:tracePt t="37269" x="4122738" y="2841625"/>
          <p14:tracePt t="37286" x="4321175" y="2781300"/>
          <p14:tracePt t="37303" x="4678363" y="2682875"/>
          <p14:tracePt t="37319" x="4876800" y="2628900"/>
          <p14:tracePt t="37336" x="5287963" y="2536825"/>
          <p14:tracePt t="37353" x="5630863" y="2492375"/>
          <p14:tracePt t="37369" x="5783263" y="2484438"/>
          <p14:tracePt t="37386" x="5997575" y="2484438"/>
          <p14:tracePt t="37403" x="6164263" y="2484438"/>
          <p14:tracePt t="37419" x="6218238" y="2484438"/>
          <p14:tracePt t="37436" x="6270625" y="2506663"/>
          <p14:tracePt t="37453" x="6278563" y="2514600"/>
          <p14:tracePt t="37469" x="6278563" y="2522538"/>
          <p14:tracePt t="37656" x="6278563" y="2530475"/>
          <p14:tracePt t="37665" x="6270625" y="2544763"/>
          <p14:tracePt t="37676" x="6264275" y="2560638"/>
          <p14:tracePt t="37686" x="6256338" y="2582863"/>
          <p14:tracePt t="37703" x="6240463" y="2628900"/>
          <p14:tracePt t="37719" x="6188075" y="2765425"/>
          <p14:tracePt t="37736" x="6149975" y="2827338"/>
          <p14:tracePt t="37753" x="6065838" y="2955925"/>
          <p14:tracePt t="37769" x="5973763" y="3040063"/>
          <p14:tracePt t="37787" x="5897563" y="3070225"/>
          <p14:tracePt t="37803" x="5875338" y="3070225"/>
          <p14:tracePt t="37819" x="5859463" y="3063875"/>
          <p14:tracePt t="37836" x="5851525" y="3048000"/>
          <p14:tracePt t="37853" x="5837238" y="3025775"/>
          <p14:tracePt t="37869" x="5821363" y="2979738"/>
          <p14:tracePt t="37886" x="5813425" y="2963863"/>
          <p14:tracePt t="37903" x="5791200" y="2917825"/>
          <p14:tracePt t="37920" x="5791200" y="2895600"/>
          <p14:tracePt t="37936" x="5791200" y="2887663"/>
          <p14:tracePt t="37961" x="5791200" y="2879725"/>
          <p14:tracePt t="37990" x="5799138" y="2879725"/>
          <p14:tracePt t="38010" x="5807075" y="2879725"/>
          <p14:tracePt t="38030" x="5813425" y="2879725"/>
          <p14:tracePt t="38051" x="5821363" y="2879725"/>
          <p14:tracePt t="38062" x="5829300" y="2879725"/>
          <p14:tracePt t="38071" x="5845175" y="2879725"/>
          <p14:tracePt t="38086" x="5859463" y="2879725"/>
          <p14:tracePt t="38103" x="5913438" y="2879725"/>
          <p14:tracePt t="38119" x="5935663" y="2879725"/>
          <p14:tracePt t="38136" x="5989638" y="2879725"/>
          <p14:tracePt t="38153" x="6057900" y="2873375"/>
          <p14:tracePt t="38170" x="6088063" y="2873375"/>
          <p14:tracePt t="38187" x="6134100" y="2873375"/>
          <p14:tracePt t="38203" x="6188075" y="2865438"/>
          <p14:tracePt t="38220" x="6218238" y="2865438"/>
          <p14:tracePt t="38237" x="6270625" y="2865438"/>
          <p14:tracePt t="38253" x="6294438" y="2865438"/>
          <p14:tracePt t="38270" x="6354763" y="2865438"/>
          <p14:tracePt t="38286" x="6408738" y="2865438"/>
          <p14:tracePt t="38303" x="6477000" y="2865438"/>
          <p14:tracePt t="38320" x="6507163" y="2865438"/>
          <p14:tracePt t="38336" x="6561138" y="2865438"/>
          <p14:tracePt t="38353" x="6583363" y="2865438"/>
          <p14:tracePt t="38369" x="6621463" y="2865438"/>
          <p14:tracePt t="38387" x="6637338" y="2865438"/>
          <p14:tracePt t="38617" x="6735763" y="2857500"/>
          <p14:tracePt t="38628" x="6865938" y="2849563"/>
          <p14:tracePt t="38637" x="7040563" y="2835275"/>
          <p14:tracePt t="38653" x="7170738" y="2827338"/>
          <p14:tracePt t="38670" x="7269163" y="2827338"/>
          <p14:tracePt t="38961" x="7375525" y="2827338"/>
          <p14:tracePt t="38974" x="7521575" y="2819400"/>
          <p14:tracePt t="38981" x="7673975" y="2819400"/>
          <p14:tracePt t="38992" x="7802563" y="2819400"/>
          <p14:tracePt t="39003" x="7940675" y="2819400"/>
          <p14:tracePt t="39020" x="8023225" y="2827338"/>
          <p14:tracePt t="39037" x="8099425" y="2835275"/>
          <p14:tracePt t="39276" x="8183563" y="2827338"/>
          <p14:tracePt t="39285" x="8283575" y="2803525"/>
          <p14:tracePt t="39296" x="8404225" y="2781300"/>
          <p14:tracePt t="39305" x="8496300" y="2773363"/>
          <p14:tracePt t="39320" x="8588375" y="2765425"/>
          <p14:tracePt t="39337" x="8716963" y="2743200"/>
          <p14:tracePt t="39353" x="8740775" y="2735263"/>
          <p14:tracePt t="39589" x="8839200" y="2727325"/>
          <p14:tracePt t="39598" x="8969375" y="2720975"/>
          <p14:tracePt t="39610" x="9121775" y="2705100"/>
          <p14:tracePt t="39620" x="9274175" y="2705100"/>
          <p14:tracePt t="39637" x="9418638" y="2705100"/>
          <p14:tracePt t="39653" x="9585325" y="2705100"/>
          <p14:tracePt t="39670" x="9623425" y="2713038"/>
          <p14:tracePt t="39811" x="9623425" y="2727325"/>
          <p14:tracePt t="39822" x="9623425" y="2735263"/>
          <p14:tracePt t="39831" x="9623425" y="2743200"/>
          <p14:tracePt t="39843" x="9623425" y="2751138"/>
          <p14:tracePt t="39873" x="9623425" y="2759075"/>
          <p14:tracePt t="39892" x="9623425" y="2765425"/>
          <p14:tracePt t="39922" x="9617075" y="2773363"/>
          <p14:tracePt t="39933" x="9609138" y="2781300"/>
          <p14:tracePt t="39943" x="9593263" y="2797175"/>
          <p14:tracePt t="39954" x="9563100" y="2803525"/>
          <p14:tracePt t="39970" x="9547225" y="2819400"/>
          <p14:tracePt t="39987" x="9502775" y="2841625"/>
          <p14:tracePt t="40003" x="9486900" y="2849563"/>
          <p14:tracePt t="40020" x="9478963" y="2849563"/>
          <p14:tracePt t="40037" x="9471025" y="2849563"/>
          <p14:tracePt t="40076" x="9471025" y="2841625"/>
          <p14:tracePt t="40136" x="9471025" y="2835275"/>
          <p14:tracePt t="40197" x="9478963" y="2835275"/>
          <p14:tracePt t="40481" x="9464675" y="2819400"/>
          <p14:tracePt t="40489" x="9448800" y="2781300"/>
          <p14:tracePt t="40501" x="9410700" y="2735263"/>
          <p14:tracePt t="40510" x="9356725" y="2667000"/>
          <p14:tracePt t="40521" x="9296400" y="2574925"/>
          <p14:tracePt t="40537" x="9204325" y="2476500"/>
          <p14:tracePt t="40553" x="8961438" y="2225675"/>
          <p14:tracePt t="40570" x="8580438" y="1973263"/>
          <p14:tracePt t="40587" x="8321675" y="1866900"/>
          <p14:tracePt t="40603" x="7673975" y="1736725"/>
          <p14:tracePt t="40620" x="7269163" y="1722438"/>
          <p14:tracePt t="40637" x="6354763" y="1760538"/>
          <p14:tracePt t="40653" x="5837238" y="1851025"/>
          <p14:tracePt t="40670" x="5554663" y="1920875"/>
          <p14:tracePt t="40687" x="4656138" y="2125663"/>
          <p14:tracePt t="40704" x="3863975" y="2293938"/>
          <p14:tracePt t="40720" x="3619500" y="2346325"/>
          <p14:tracePt t="40737" x="3406775" y="2392363"/>
          <p14:tracePt t="40754" x="3382963" y="2446338"/>
          <p14:tracePt t="40967" x="3368675" y="2438400"/>
          <p14:tracePt t="40976" x="3368675" y="2422525"/>
          <p14:tracePt t="40988" x="3352800" y="2408238"/>
          <p14:tracePt t="41003" x="3344863" y="2384425"/>
          <p14:tracePt t="41020" x="3322638" y="2324100"/>
          <p14:tracePt t="41038" x="3268663" y="2255838"/>
          <p14:tracePt t="41053" x="3238500" y="2232025"/>
          <p14:tracePt t="41070" x="3146425" y="2193925"/>
          <p14:tracePt t="41087" x="3086100" y="2171700"/>
          <p14:tracePt t="41104" x="2895600" y="2187575"/>
          <p14:tracePt t="41120" x="2659063" y="2225675"/>
          <p14:tracePt t="41137" x="2544763" y="2239963"/>
          <p14:tracePt t="41153" x="2346325" y="2263775"/>
          <p14:tracePt t="41170" x="2217738" y="2263775"/>
          <p14:tracePt t="41187" x="2171700" y="2255838"/>
          <p14:tracePt t="41204" x="2133600" y="2232025"/>
          <p14:tracePt t="41220" x="2117725" y="2217738"/>
          <p14:tracePt t="41239" x="2117725" y="2201863"/>
          <p14:tracePt t="41259" x="2117725" y="2193925"/>
          <p14:tracePt t="41473" x="2103438" y="2201863"/>
          <p14:tracePt t="41483" x="2079625" y="2201863"/>
          <p14:tracePt t="41495" x="2035175" y="2217738"/>
          <p14:tracePt t="41504" x="1958975" y="2247900"/>
          <p14:tracePt t="41520" x="1882775" y="2263775"/>
          <p14:tracePt t="41537" x="1698625" y="2286000"/>
          <p14:tracePt t="41553" x="1622425" y="2286000"/>
          <p14:tracePt t="41570" x="1508125" y="2270125"/>
          <p14:tracePt t="41587" x="1417638" y="2201863"/>
          <p14:tracePt t="41604" x="1379538" y="2103438"/>
          <p14:tracePt t="41620" x="1371600" y="2057400"/>
          <p14:tracePt t="41637" x="1371600" y="1958975"/>
          <p14:tracePt t="41654" x="1371600" y="1927225"/>
          <p14:tracePt t="41670" x="1371600" y="1882775"/>
          <p14:tracePt t="41687" x="1371600" y="1858963"/>
          <p14:tracePt t="41704" x="1371600" y="1844675"/>
          <p14:tracePt t="41720" x="1371600" y="1836738"/>
          <p14:tracePt t="41737" x="1371600" y="1828800"/>
          <p14:tracePt t="41755" x="1363663" y="1828800"/>
          <p14:tracePt t="41775" x="1355725" y="1828800"/>
          <p14:tracePt t="41788" x="1349375" y="1828800"/>
          <p14:tracePt t="41804" x="1341438" y="1828800"/>
          <p14:tracePt t="41820" x="1317625" y="1828800"/>
          <p14:tracePt t="41837" x="1311275" y="1828800"/>
          <p14:tracePt t="41854" x="1295400" y="1820863"/>
          <p14:tracePt t="41871" x="1265238" y="1820863"/>
          <p14:tracePt t="42110" x="1257300" y="1812925"/>
          <p14:tracePt t="42122" x="1249363" y="1798638"/>
          <p14:tracePt t="42130" x="1235075" y="1782763"/>
          <p14:tracePt t="42143" x="1219200" y="1760538"/>
          <p14:tracePt t="42154" x="1196975" y="1722438"/>
          <p14:tracePt t="42170" x="1165225" y="1684338"/>
          <p14:tracePt t="42187" x="1104900" y="1638300"/>
          <p14:tracePt t="42203" x="1044575" y="1600200"/>
          <p14:tracePt t="42220" x="1020763" y="1592263"/>
          <p14:tracePt t="42237" x="990600" y="1592263"/>
          <p14:tracePt t="42254" x="960438" y="1592263"/>
          <p14:tracePt t="42272" x="952500" y="1600200"/>
          <p14:tracePt t="42292" x="944563" y="1608138"/>
          <p14:tracePt t="42304" x="936625" y="1616075"/>
          <p14:tracePt t="42320" x="936625" y="1622425"/>
          <p14:tracePt t="42337" x="922338" y="1638300"/>
          <p14:tracePt t="42354" x="906463" y="1668463"/>
          <p14:tracePt t="42370" x="898525" y="1676400"/>
          <p14:tracePt t="42387" x="892175" y="1706563"/>
          <p14:tracePt t="42404" x="892175" y="1714500"/>
          <p14:tracePt t="42420" x="884238" y="1722438"/>
          <p14:tracePt t="42437" x="884238" y="1744663"/>
          <p14:tracePt t="42454" x="884238" y="1752600"/>
          <p14:tracePt t="42470" x="884238" y="1782763"/>
          <p14:tracePt t="42487" x="884238" y="1820863"/>
          <p14:tracePt t="42504" x="892175" y="1836738"/>
          <p14:tracePt t="42520" x="906463" y="1882775"/>
          <p14:tracePt t="42537" x="922338" y="1905000"/>
          <p14:tracePt t="42554" x="930275" y="1927225"/>
          <p14:tracePt t="42570" x="936625" y="1943100"/>
          <p14:tracePt t="42588" x="960438" y="1958975"/>
          <p14:tracePt t="42604" x="960438" y="1965325"/>
          <p14:tracePt t="42620" x="974725" y="1973263"/>
          <p14:tracePt t="42637" x="998538" y="1989138"/>
          <p14:tracePt t="42656" x="1012825" y="1997075"/>
          <p14:tracePt t="42670" x="1020763" y="1997075"/>
          <p14:tracePt t="42688" x="1036638" y="2003425"/>
          <p14:tracePt t="42704" x="1044575" y="2003425"/>
          <p14:tracePt t="42720" x="1058863" y="2011363"/>
          <p14:tracePt t="42737" x="1082675" y="2011363"/>
          <p14:tracePt t="42754" x="1096963" y="2011363"/>
          <p14:tracePt t="42770" x="1112838" y="2011363"/>
          <p14:tracePt t="42787" x="1120775" y="2011363"/>
          <p14:tracePt t="42804" x="1143000" y="2003425"/>
          <p14:tracePt t="42820" x="1158875" y="1981200"/>
          <p14:tracePt t="42837" x="1165225" y="1958975"/>
          <p14:tracePt t="42854" x="1181100" y="1927225"/>
          <p14:tracePt t="42871" x="1196975" y="1882775"/>
          <p14:tracePt t="42887" x="1196975" y="1866900"/>
          <p14:tracePt t="42904" x="1196975" y="1851025"/>
          <p14:tracePt t="42920" x="1203325" y="1828800"/>
          <p14:tracePt t="42937" x="1203325" y="1812925"/>
          <p14:tracePt t="42954" x="1203325" y="1782763"/>
          <p14:tracePt t="42970" x="1203325" y="1768475"/>
          <p14:tracePt t="42987" x="1203325" y="1752600"/>
          <p14:tracePt t="43004" x="1203325" y="1744663"/>
          <p14:tracePt t="43021" x="1196975" y="1730375"/>
          <p14:tracePt t="43037" x="1196975" y="1722438"/>
          <p14:tracePt t="43054" x="1173163" y="1706563"/>
          <p14:tracePt t="43070" x="1165225" y="1692275"/>
          <p14:tracePt t="43087" x="1135063" y="1676400"/>
          <p14:tracePt t="43104" x="1104900" y="1668463"/>
          <p14:tracePt t="43120" x="1089025" y="1668463"/>
          <p14:tracePt t="43137" x="1044575" y="1668463"/>
          <p14:tracePt t="43154" x="1012825" y="1668463"/>
          <p14:tracePt t="43171" x="952500" y="1692275"/>
          <p14:tracePt t="43187" x="898525" y="1714500"/>
          <p14:tracePt t="43204" x="854075" y="1744663"/>
          <p14:tracePt t="43220" x="838200" y="1760538"/>
          <p14:tracePt t="43237" x="815975" y="1782763"/>
          <p14:tracePt t="43254" x="808038" y="1790700"/>
          <p14:tracePt t="43271" x="808038" y="1798638"/>
          <p14:tracePt t="43287" x="808038" y="1806575"/>
          <p14:tracePt t="43315" x="815975" y="1812925"/>
          <p14:tracePt t="43324" x="815975" y="1820863"/>
          <p14:tracePt t="43337" x="822325" y="1844675"/>
          <p14:tracePt t="43354" x="822325" y="1858963"/>
          <p14:tracePt t="43371" x="830263" y="1897063"/>
          <p14:tracePt t="43388" x="838200" y="1935163"/>
          <p14:tracePt t="43406" x="846138" y="1951038"/>
          <p14:tracePt t="43426" x="854075" y="1958975"/>
          <p14:tracePt t="43438" x="854075" y="1965325"/>
          <p14:tracePt t="43454" x="860425" y="1973263"/>
          <p14:tracePt t="43470" x="868363" y="1973263"/>
          <p14:tracePt t="43488" x="892175" y="1989138"/>
          <p14:tracePt t="43504" x="898525" y="1997075"/>
          <p14:tracePt t="43521" x="930275" y="2003425"/>
          <p14:tracePt t="43537" x="944563" y="2011363"/>
          <p14:tracePt t="43554" x="982663" y="2019300"/>
          <p14:tracePt t="43571" x="1020763" y="2027238"/>
          <p14:tracePt t="43588" x="1036638" y="2027238"/>
          <p14:tracePt t="43588" x="1058863" y="2027238"/>
          <p14:tracePt t="43604" x="1074738" y="2027238"/>
          <p14:tracePt t="43621" x="1112838" y="2027238"/>
          <p14:tracePt t="43637" x="1127125" y="2019300"/>
          <p14:tracePt t="43654" x="1150938" y="2003425"/>
          <p14:tracePt t="43671" x="1173163" y="1981200"/>
          <p14:tracePt t="43687" x="1181100" y="1958975"/>
          <p14:tracePt t="43704" x="1211263" y="1912938"/>
          <p14:tracePt t="43721" x="1219200" y="1897063"/>
          <p14:tracePt t="43737" x="1227138" y="1882775"/>
          <p14:tracePt t="43754" x="1227138" y="1874838"/>
          <p14:tracePt t="43791" x="1219200" y="1866900"/>
          <p14:tracePt t="43802" x="1219200" y="1851025"/>
          <p14:tracePt t="43811" x="1219200" y="1828800"/>
          <p14:tracePt t="43822" x="1211263" y="1812925"/>
          <p14:tracePt t="43837" x="1203325" y="1782763"/>
          <p14:tracePt t="43854" x="1196975" y="1744663"/>
          <p14:tracePt t="43871" x="1196975" y="1730375"/>
          <p14:tracePt t="43887" x="1189038" y="1706563"/>
          <p14:tracePt t="43904" x="1181100" y="1698625"/>
          <p14:tracePt t="43921" x="1173163" y="1692275"/>
          <p14:tracePt t="43938" x="1150938" y="1676400"/>
          <p14:tracePt t="43954" x="1120775" y="1676400"/>
          <p14:tracePt t="43971" x="1104900" y="1676400"/>
          <p14:tracePt t="43988" x="1066800" y="1676400"/>
          <p14:tracePt t="44004" x="1044575" y="1676400"/>
          <p14:tracePt t="44021" x="1006475" y="1698625"/>
          <p14:tracePt t="44038" x="974725" y="1722438"/>
          <p14:tracePt t="44054" x="952500" y="1744663"/>
          <p14:tracePt t="44071" x="944563" y="1768475"/>
          <p14:tracePt t="44087" x="930275" y="1782763"/>
          <p14:tracePt t="44104" x="930275" y="1798638"/>
          <p14:tracePt t="44121" x="922338" y="1820863"/>
          <p14:tracePt t="44137" x="922338" y="1836738"/>
          <p14:tracePt t="44154" x="922338" y="1844675"/>
          <p14:tracePt t="44171" x="922338" y="1866900"/>
          <p14:tracePt t="44188" x="922338" y="1912938"/>
          <p14:tracePt t="44204" x="922338" y="1927225"/>
          <p14:tracePt t="44221" x="944563" y="1965325"/>
          <p14:tracePt t="44237" x="982663" y="1997075"/>
          <p14:tracePt t="44254" x="998538" y="2011363"/>
          <p14:tracePt t="44271" x="1066800" y="2035175"/>
          <p14:tracePt t="44287" x="1104900" y="2041525"/>
          <p14:tracePt t="44304" x="1203325" y="2065338"/>
          <p14:tracePt t="44321" x="1349375" y="2079625"/>
          <p14:tracePt t="44338" x="1546225" y="2079625"/>
          <p14:tracePt t="44354" x="1660525" y="2079625"/>
          <p14:tracePt t="44371" x="1882775" y="2079625"/>
          <p14:tracePt t="44389" x="2111375" y="2095500"/>
          <p14:tracePt t="44404" x="2209800" y="2095500"/>
          <p14:tracePt t="44421" x="2384425" y="2111375"/>
          <p14:tracePt t="44438" x="2468563" y="2117725"/>
          <p14:tracePt t="44454" x="2606675" y="2125663"/>
          <p14:tracePt t="44471" x="2720975" y="2125663"/>
          <p14:tracePt t="44488" x="2759075" y="2125663"/>
          <p14:tracePt t="44504" x="2835275" y="2111375"/>
          <p14:tracePt t="44521" x="2857500" y="2079625"/>
          <p14:tracePt t="44783" x="2879725" y="2041525"/>
          <p14:tracePt t="44793" x="2903538" y="2003425"/>
          <p14:tracePt t="44806" x="2917825" y="1981200"/>
          <p14:tracePt t="44815" x="2933700" y="1951038"/>
          <p14:tracePt t="44826" x="2941638" y="1927225"/>
          <p14:tracePt t="44838" x="2949575" y="1912938"/>
          <p14:tracePt t="44855" x="2949575" y="1897063"/>
          <p14:tracePt t="44915" x="2949575" y="1889125"/>
          <p14:tracePt t="44926" x="2949575" y="1866900"/>
          <p14:tracePt t="44935" x="2949575" y="1851025"/>
          <p14:tracePt t="44946" x="2955925" y="1836738"/>
          <p14:tracePt t="44955" x="2963863" y="1820863"/>
          <p14:tracePt t="44971" x="2963863" y="1806575"/>
          <p14:tracePt t="44988" x="2963863" y="1798638"/>
          <p14:tracePt t="45004" x="2963863" y="1790700"/>
          <p14:tracePt t="45036" x="2971800" y="1790700"/>
          <p14:tracePt t="45047" x="2979738" y="1790700"/>
          <p14:tracePt t="45056" x="2987675" y="1790700"/>
          <p14:tracePt t="45071" x="2994025" y="1790700"/>
          <p14:tracePt t="45088" x="3048000" y="1760538"/>
          <p14:tracePt t="45104" x="3086100" y="1736725"/>
          <p14:tracePt t="45121" x="3154363" y="1698625"/>
          <p14:tracePt t="45138" x="3222625" y="1676400"/>
          <p14:tracePt t="45154" x="3246438" y="1660525"/>
          <p14:tracePt t="45171" x="3260725" y="1660525"/>
          <p14:tracePt t="45492" x="3268663" y="1660525"/>
          <p14:tracePt t="45503" x="3276600" y="1660525"/>
          <p14:tracePt t="45512" x="3276600" y="1668463"/>
          <p14:tracePt t="45523" x="3284538" y="1668463"/>
          <p14:tracePt t="45542" x="3292475" y="1668463"/>
          <p14:tracePt t="45563" x="3292475" y="1676400"/>
          <p14:tracePt t="45593" x="3298825" y="1684338"/>
          <p14:tracePt t="45635" x="3298825" y="1692275"/>
          <p14:tracePt t="45654" x="3306763" y="1692275"/>
          <p14:tracePt t="45663" x="3306763" y="1698625"/>
          <p14:tracePt t="45674" x="3314700" y="1698625"/>
          <p14:tracePt t="45694" x="3314700" y="1706563"/>
          <p14:tracePt t="45706" x="3322638" y="1706563"/>
          <p14:tracePt t="45725" x="3322638" y="1714500"/>
          <p14:tracePt t="45806" x="3322638" y="1722438"/>
          <p14:tracePt t="45817" x="3330575" y="1722438"/>
          <p14:tracePt t="45826" x="3330575" y="1730375"/>
          <p14:tracePt t="45846" x="3330575" y="1736725"/>
          <p14:tracePt t="45866" x="3330575" y="1744663"/>
          <p14:tracePt t="45877" x="3336925" y="1744663"/>
          <p14:tracePt t="45888" x="3336925" y="1752600"/>
          <p14:tracePt t="45938" x="3344863" y="1752600"/>
          <p14:tracePt t="45957" x="3344863" y="1760538"/>
          <p14:tracePt t="45977" x="3344863" y="1768475"/>
          <p14:tracePt t="46009" x="3352800" y="1774825"/>
          <p14:tracePt t="46030" x="3352800" y="1782763"/>
          <p14:tracePt t="46080" x="3352800" y="1790700"/>
          <p14:tracePt t="46131" x="3352800" y="1798638"/>
          <p14:tracePt t="46150" x="3360738" y="1806575"/>
          <p14:tracePt t="46200" x="3360738" y="1812925"/>
          <p14:tracePt t="46261" x="3360738" y="1820863"/>
          <p14:tracePt t="46281" x="3360738" y="1828800"/>
          <p14:tracePt t="46293" x="3360738" y="1836738"/>
          <p14:tracePt t="46334" x="3360738" y="1844675"/>
          <p14:tracePt t="46414" x="3360738" y="1851025"/>
          <p14:tracePt t="46423" x="3360738" y="1858963"/>
          <p14:tracePt t="46454" x="3360738" y="1866900"/>
          <p14:tracePt t="46485" x="3360738" y="1874838"/>
          <p14:tracePt t="46515" x="3352800" y="1882775"/>
          <p14:tracePt t="46524" x="3352800" y="1889125"/>
          <p14:tracePt t="46544" x="3344863" y="1889125"/>
          <p14:tracePt t="46555" x="3336925" y="1897063"/>
          <p14:tracePt t="46586" x="3330575" y="1897063"/>
          <p14:tracePt t="46606" x="3330575" y="1905000"/>
          <p14:tracePt t="46617" x="3322638" y="1905000"/>
          <p14:tracePt t="46648" x="3314700" y="1912938"/>
          <p14:tracePt t="46656" x="3306763" y="1912938"/>
          <p14:tracePt t="46686" x="3298825" y="1912938"/>
          <p14:tracePt t="46707" x="3292475" y="1912938"/>
          <p14:tracePt t="46718" x="3284538" y="1912938"/>
          <p14:tracePt t="46727" x="3284538" y="1905000"/>
          <p14:tracePt t="46738" x="3276600" y="1905000"/>
          <p14:tracePt t="46758" x="3268663" y="1897063"/>
          <p14:tracePt t="46789" x="3260725" y="1897063"/>
          <p14:tracePt t="46798" x="3254375" y="1889125"/>
          <p14:tracePt t="46809" x="3254375" y="1882775"/>
          <p14:tracePt t="46839" x="3254375" y="1874838"/>
          <p14:tracePt t="46859" x="3246438" y="1874838"/>
          <p14:tracePt t="46868" x="3246438" y="1866900"/>
          <p14:tracePt t="46899" x="3246438" y="1858963"/>
          <p14:tracePt t="46921" x="3246438" y="1851025"/>
          <p14:tracePt t="46941" x="3246438" y="1844675"/>
          <p14:tracePt t="46961" x="3246438" y="1836738"/>
          <p14:tracePt t="46972" x="3246438" y="1828800"/>
          <p14:tracePt t="46991" x="3254375" y="1820863"/>
          <p14:tracePt t="47144" x="3254375" y="1812925"/>
          <p14:tracePt t="47477" x="3238500" y="1806575"/>
          <p14:tracePt t="47486" x="3230563" y="1806575"/>
          <p14:tracePt t="47497" x="3208338" y="1798638"/>
          <p14:tracePt t="47506" x="3170238" y="1782763"/>
          <p14:tracePt t="47521" x="3116263" y="1760538"/>
          <p14:tracePt t="47538" x="3040063" y="1730375"/>
          <p14:tracePt t="47555" x="2797175" y="1660525"/>
          <p14:tracePt t="47571" x="2454275" y="1562100"/>
          <p14:tracePt t="47589" x="2019300" y="1455738"/>
          <p14:tracePt t="47605" x="1812925" y="1425575"/>
          <p14:tracePt t="47621" x="1501775" y="1401763"/>
          <p14:tracePt t="47638" x="1401763" y="1401763"/>
          <p14:tracePt t="47655" x="1273175" y="1431925"/>
          <p14:tracePt t="47672" x="1227138" y="1455738"/>
          <p14:tracePt t="47689" x="1227138" y="1463675"/>
          <p14:tracePt t="47720" x="1227138" y="1470025"/>
          <p14:tracePt t="47750" x="1235075" y="1470025"/>
          <p14:tracePt t="47780" x="1235075" y="1477963"/>
          <p14:tracePt t="47854" x="1227138" y="1477963"/>
          <p14:tracePt t="47953" x="1235075" y="1477963"/>
          <p14:tracePt t="47962" x="1241425" y="1493838"/>
          <p14:tracePt t="47973" x="1265238" y="1508125"/>
          <p14:tracePt t="47988" x="1273175" y="1524000"/>
          <p14:tracePt t="48005" x="1333500" y="1584325"/>
          <p14:tracePt t="48021" x="1355725" y="1608138"/>
          <p14:tracePt t="48038" x="1393825" y="1646238"/>
          <p14:tracePt t="48055" x="1409700" y="1660525"/>
          <p14:tracePt t="48072" x="1431925" y="1692275"/>
          <p14:tracePt t="48088" x="1455738" y="1706563"/>
          <p14:tracePt t="48105" x="1463675" y="1706563"/>
          <p14:tracePt t="48122" x="1470025" y="1714500"/>
          <p14:tracePt t="48138" x="1477963" y="1714500"/>
          <p14:tracePt t="48155" x="1485900" y="1714500"/>
          <p14:tracePt t="48171" x="1501775" y="1714500"/>
          <p14:tracePt t="48188" x="1516063" y="1714500"/>
          <p14:tracePt t="48205" x="1531938" y="1714500"/>
          <p14:tracePt t="48226" x="1539875" y="1714500"/>
          <p14:tracePt t="48238" x="1539875" y="1706563"/>
          <p14:tracePt t="48256" x="1554163" y="1706563"/>
          <p14:tracePt t="48276" x="1562100" y="1698625"/>
          <p14:tracePt t="48296" x="1570038" y="1698625"/>
          <p14:tracePt t="48308" x="1577975" y="1698625"/>
          <p14:tracePt t="48321" x="1592263" y="1706563"/>
          <p14:tracePt t="48338" x="1608138" y="1730375"/>
          <p14:tracePt t="48355" x="1622425" y="1752600"/>
          <p14:tracePt t="48371" x="1646238" y="1782763"/>
          <p14:tracePt t="48389" x="1654175" y="1806575"/>
          <p14:tracePt t="48600" x="1654175" y="1812925"/>
          <p14:tracePt t="48620" x="1654175" y="1820863"/>
          <p14:tracePt t="48632" x="1654175" y="1836738"/>
          <p14:tracePt t="48640" x="1654175" y="1844675"/>
          <p14:tracePt t="48655" x="1654175" y="1858963"/>
          <p14:tracePt t="48672" x="1654175" y="1874838"/>
          <p14:tracePt t="48688" x="1654175" y="1897063"/>
          <p14:tracePt t="48705" x="1660525" y="1912938"/>
          <p14:tracePt t="48722" x="1668463" y="1927225"/>
          <p14:tracePt t="48739" x="1668463" y="1935163"/>
          <p14:tracePt t="48755" x="1684338" y="1951038"/>
          <p14:tracePt t="48772" x="1684338" y="1958975"/>
          <p14:tracePt t="48788" x="1698625" y="1965325"/>
          <p14:tracePt t="48805" x="1706563" y="1973263"/>
          <p14:tracePt t="48822" x="1722438" y="1973263"/>
          <p14:tracePt t="48838" x="1730375" y="1981200"/>
          <p14:tracePt t="48855" x="1752600" y="1989138"/>
          <p14:tracePt t="48872" x="1760538" y="1989138"/>
          <p14:tracePt t="48888" x="1782763" y="1989138"/>
          <p14:tracePt t="48905" x="1798638" y="1989138"/>
          <p14:tracePt t="48922" x="1806575" y="1989138"/>
          <p14:tracePt t="48938" x="1828800" y="1989138"/>
          <p14:tracePt t="48955" x="1836738" y="1989138"/>
          <p14:tracePt t="48972" x="1866900" y="1973263"/>
          <p14:tracePt t="48989" x="1897063" y="1965325"/>
          <p14:tracePt t="49005" x="1912938" y="1943100"/>
          <p14:tracePt t="49022" x="1920875" y="1943100"/>
          <p14:tracePt t="49038" x="1935163" y="1927225"/>
          <p14:tracePt t="49055" x="1943100" y="1920875"/>
          <p14:tracePt t="49072" x="1958975" y="1905000"/>
          <p14:tracePt t="49088" x="1973263" y="1889125"/>
          <p14:tracePt t="49117" x="1973263" y="1882775"/>
          <p14:tracePt t="49128" x="1973263" y="1874838"/>
          <p14:tracePt t="49138" x="1973263" y="1866900"/>
          <p14:tracePt t="49155" x="1981200" y="1866900"/>
          <p14:tracePt t="49172" x="1981200" y="1836738"/>
          <p14:tracePt t="49188" x="1981200" y="1828800"/>
          <p14:tracePt t="49205" x="1981200" y="1806575"/>
          <p14:tracePt t="49222" x="1981200" y="1798638"/>
          <p14:tracePt t="49239" x="1981200" y="1790700"/>
          <p14:tracePt t="49255" x="1981200" y="1782763"/>
          <p14:tracePt t="49272" x="1965325" y="1768475"/>
          <p14:tracePt t="49289" x="1958975" y="1752600"/>
          <p14:tracePt t="49309" x="1943100" y="1744663"/>
          <p14:tracePt t="49321" x="1943100" y="1736725"/>
          <p14:tracePt t="49338" x="1927225" y="1730375"/>
          <p14:tracePt t="49355" x="1912938" y="1730375"/>
          <p14:tracePt t="49372" x="1889125" y="1730375"/>
          <p14:tracePt t="49388" x="1874838" y="1730375"/>
          <p14:tracePt t="49405" x="1844675" y="1730375"/>
          <p14:tracePt t="49422" x="1828800" y="1730375"/>
          <p14:tracePt t="49438" x="1812925" y="1736725"/>
          <p14:tracePt t="49455" x="1790700" y="1744663"/>
          <p14:tracePt t="49472" x="1774825" y="1752600"/>
          <p14:tracePt t="49488" x="1768475" y="1760538"/>
          <p14:tracePt t="49505" x="1752600" y="1774825"/>
          <p14:tracePt t="49522" x="1752600" y="1782763"/>
          <p14:tracePt t="49538" x="1744663" y="1790700"/>
          <p14:tracePt t="49555" x="1736725" y="1798638"/>
          <p14:tracePt t="49572" x="1736725" y="1806575"/>
          <p14:tracePt t="49588" x="1730375" y="1820863"/>
          <p14:tracePt t="49605" x="1722438" y="1851025"/>
          <p14:tracePt t="49622" x="1722438" y="1858963"/>
          <p14:tracePt t="49638" x="1722438" y="1874838"/>
          <p14:tracePt t="49655" x="1722438" y="1882775"/>
          <p14:tracePt t="49714" x="1722438" y="1889125"/>
          <p14:tracePt t="49735" x="1722438" y="1905000"/>
          <p14:tracePt t="49755" x="1730375" y="1920875"/>
          <p14:tracePt t="49766" x="1736725" y="1927225"/>
          <p14:tracePt t="49775" x="1736725" y="1935163"/>
          <p14:tracePt t="49788" x="1744663" y="1951038"/>
          <p14:tracePt t="49805" x="1752600" y="1951038"/>
          <p14:tracePt t="49822" x="1768475" y="1965325"/>
          <p14:tracePt t="49838" x="1782763" y="1981200"/>
          <p14:tracePt t="49855" x="1798638" y="1989138"/>
          <p14:tracePt t="49872" x="1820863" y="1997075"/>
          <p14:tracePt t="49888" x="1858963" y="1997075"/>
          <p14:tracePt t="49905" x="1866900" y="1997075"/>
          <p14:tracePt t="49922" x="1889125" y="1997075"/>
          <p14:tracePt t="49938" x="1905000" y="1997075"/>
          <p14:tracePt t="49955" x="1920875" y="1997075"/>
          <p14:tracePt t="49972" x="1951038" y="1981200"/>
          <p14:tracePt t="49988" x="1958975" y="1973263"/>
          <p14:tracePt t="50005" x="1981200" y="1951038"/>
          <p14:tracePt t="50022" x="1997075" y="1935163"/>
          <p14:tracePt t="50039" x="2003425" y="1920875"/>
          <p14:tracePt t="50056" x="2003425" y="1905000"/>
          <p14:tracePt t="50072" x="2011363" y="1897063"/>
          <p14:tracePt t="50088" x="2011363" y="1889125"/>
          <p14:tracePt t="50105" x="2011363" y="1866900"/>
          <p14:tracePt t="50122" x="2011363" y="1851025"/>
          <p14:tracePt t="50138" x="2011363" y="1836738"/>
          <p14:tracePt t="50155" x="2003425" y="1812925"/>
          <p14:tracePt t="50172" x="2003425" y="1798638"/>
          <p14:tracePt t="50188" x="1989138" y="1782763"/>
          <p14:tracePt t="50205" x="1973263" y="1752600"/>
          <p14:tracePt t="50222" x="1943100" y="1730375"/>
          <p14:tracePt t="50239" x="1927225" y="1714500"/>
          <p14:tracePt t="50255" x="1897063" y="1692275"/>
          <p14:tracePt t="50272" x="1866900" y="1692275"/>
          <p14:tracePt t="50289" x="1851025" y="1692275"/>
          <p14:tracePt t="50305" x="1806575" y="1692275"/>
          <p14:tracePt t="50322" x="1752600" y="1698625"/>
          <p14:tracePt t="50338" x="1730375" y="1706563"/>
          <p14:tracePt t="50355" x="1692275" y="1730375"/>
          <p14:tracePt t="50372" x="1684338" y="1736725"/>
          <p14:tracePt t="50389" x="1676400" y="1744663"/>
          <p14:tracePt t="50413" x="1676400" y="1752600"/>
          <p14:tracePt t="50453" x="1684338" y="1752600"/>
          <p14:tracePt t="50513" x="1692275" y="1752600"/>
          <p14:tracePt t="50526" x="1692275" y="1744663"/>
          <p14:tracePt t="50535" x="1698625" y="1744663"/>
          <p14:tracePt t="50546" x="1714500" y="1730375"/>
          <p14:tracePt t="50556" x="1736725" y="1706563"/>
          <p14:tracePt t="50572" x="1774825" y="1676400"/>
          <p14:tracePt t="50588" x="1874838" y="1608138"/>
          <p14:tracePt t="50605" x="1927225" y="1570038"/>
          <p14:tracePt t="50622" x="2073275" y="1524000"/>
          <p14:tracePt t="50639" x="2239963" y="1477963"/>
          <p14:tracePt t="50655" x="2332038" y="1470025"/>
          <p14:tracePt t="50672" x="2574925" y="1463675"/>
          <p14:tracePt t="50688" x="2903538" y="1463675"/>
          <p14:tracePt t="50705" x="3078163" y="1485900"/>
          <p14:tracePt t="50722" x="3436938" y="1584325"/>
          <p14:tracePt t="50739" x="3687763" y="1668463"/>
          <p14:tracePt t="50755" x="3756025" y="1714500"/>
          <p14:tracePt t="50772" x="3832225" y="1774825"/>
          <p14:tracePt t="50789" x="3832225" y="1790700"/>
          <p14:tracePt t="50805" x="3825875" y="1790700"/>
          <p14:tracePt t="50950" x="3825875" y="1798638"/>
          <p14:tracePt t="50959" x="3825875" y="1806575"/>
          <p14:tracePt t="50980" x="3832225" y="1820863"/>
          <p14:tracePt t="50991" x="3840163" y="1820863"/>
          <p14:tracePt t="51000" x="3848100" y="1828800"/>
          <p14:tracePt t="51011" x="3856038" y="1828800"/>
          <p14:tracePt t="51022" x="3863975" y="1836738"/>
          <p14:tracePt t="51039" x="3863975" y="1844675"/>
          <p14:tracePt t="51055" x="3870325" y="1844675"/>
          <p14:tracePt t="51072" x="3878263" y="1851025"/>
          <p14:tracePt t="51089" x="3878263" y="1858963"/>
          <p14:tracePt t="51105" x="3878263" y="1866900"/>
          <p14:tracePt t="51122" x="3878263" y="1882775"/>
          <p14:tracePt t="51139" x="3878263" y="1889125"/>
          <p14:tracePt t="51155" x="3870325" y="1905000"/>
          <p14:tracePt t="51172" x="3870325" y="1920875"/>
          <p14:tracePt t="51189" x="3848100" y="1943100"/>
          <p14:tracePt t="51205" x="3825875" y="1973263"/>
          <p14:tracePt t="51222" x="3817938" y="1981200"/>
          <p14:tracePt t="51239" x="3802063" y="2003425"/>
          <p14:tracePt t="51255" x="3779838" y="2019300"/>
          <p14:tracePt t="51272" x="3771900" y="2019300"/>
          <p14:tracePt t="51289" x="3756025" y="2019300"/>
          <p14:tracePt t="51305" x="3733800" y="2027238"/>
          <p14:tracePt t="51324" x="3717925" y="2027238"/>
          <p14:tracePt t="51339" x="3711575" y="2027238"/>
          <p14:tracePt t="51355" x="3695700" y="2027238"/>
          <p14:tracePt t="51372" x="3687763" y="2027238"/>
          <p14:tracePt t="51389" x="3673475" y="2027238"/>
          <p14:tracePt t="51406" x="3657600" y="2027238"/>
          <p14:tracePt t="51422" x="3649663" y="2027238"/>
          <p14:tracePt t="51439" x="3635375" y="2027238"/>
          <p14:tracePt t="51456" x="3627438" y="2027238"/>
          <p14:tracePt t="51472" x="3611563" y="2027238"/>
          <p14:tracePt t="51489" x="3597275" y="2027238"/>
          <p14:tracePt t="51505" x="3589338" y="2027238"/>
          <p14:tracePt t="51522" x="3573463" y="2027238"/>
          <p14:tracePt t="51539" x="3565525" y="2027238"/>
          <p14:tracePt t="51555" x="3559175" y="2027238"/>
          <p14:tracePt t="51572" x="3551238" y="2027238"/>
          <p14:tracePt t="51589" x="3543300" y="2027238"/>
          <p14:tracePt t="51605" x="3535363" y="2027238"/>
          <p14:tracePt t="51622" x="3535363" y="2019300"/>
          <p14:tracePt t="51690" x="3527425" y="2019300"/>
          <p14:tracePt t="51719" x="3521075" y="2019300"/>
          <p14:tracePt t="51730" x="3521075" y="2011363"/>
          <p14:tracePt t="51740" x="3513138" y="2011363"/>
          <p14:tracePt t="51772" x="3505200" y="2011363"/>
          <p14:tracePt t="51790" x="3497263" y="2011363"/>
          <p14:tracePt t="51801" x="3497263" y="2003425"/>
          <p14:tracePt t="51810" x="3489325" y="2003425"/>
          <p14:tracePt t="51831" x="3482975" y="1997075"/>
          <p14:tracePt t="51872" x="3475038" y="1997075"/>
          <p14:tracePt t="51891" x="3475038" y="1989138"/>
          <p14:tracePt t="51912" x="3467100" y="1989138"/>
          <p14:tracePt t="51931" x="3467100" y="1981200"/>
          <p14:tracePt t="51952" x="3467100" y="1973263"/>
          <p14:tracePt t="51962" x="3459163" y="1973263"/>
          <p14:tracePt t="51973" x="3451225" y="1973263"/>
          <p14:tracePt t="51989" x="3451225" y="1965325"/>
          <p14:tracePt t="52006" x="3451225" y="1958975"/>
          <p14:tracePt t="52022" x="3444875" y="1958975"/>
          <p14:tracePt t="52039" x="3444875" y="1951038"/>
          <p14:tracePt t="52056" x="3436938" y="1943100"/>
          <p14:tracePt t="52072" x="3429000" y="1943100"/>
          <p14:tracePt t="52089" x="3429000" y="1935163"/>
          <p14:tracePt t="52105" x="3421063" y="1935163"/>
          <p14:tracePt t="52125" x="3421063" y="1927225"/>
          <p14:tracePt t="52144" x="3413125" y="1927225"/>
          <p14:tracePt t="52156" x="3413125" y="1920875"/>
          <p14:tracePt t="52176" x="3413125" y="1912938"/>
          <p14:tracePt t="52189" x="3406775" y="1912938"/>
          <p14:tracePt t="52215" x="3398838" y="1912938"/>
          <p14:tracePt t="52226" x="3398838" y="1905000"/>
          <p14:tracePt t="52266" x="3398838" y="1897063"/>
          <p14:tracePt t="52275" x="3390900" y="1889125"/>
          <p14:tracePt t="52296" x="3390900" y="1882775"/>
          <p14:tracePt t="52318" x="3390900" y="1874838"/>
          <p14:tracePt t="52338" x="3382963" y="1866900"/>
          <p14:tracePt t="52358" x="3382963" y="1858963"/>
          <p14:tracePt t="52377" x="3375025" y="1858963"/>
          <p14:tracePt t="52389" x="3375025" y="1851025"/>
          <p14:tracePt t="52397" x="3375025" y="1844675"/>
          <p14:tracePt t="52428" x="3375025" y="1836738"/>
          <p14:tracePt t="52468" x="3375025" y="1828800"/>
          <p14:tracePt t="52498" x="3375025" y="1820863"/>
          <p14:tracePt t="52520" x="3375025" y="1812925"/>
          <p14:tracePt t="52580" x="3375025" y="1806575"/>
          <p14:tracePt t="52612" x="3375025" y="1798638"/>
          <p14:tracePt t="52641" x="3375025" y="1790700"/>
          <p14:tracePt t="52672" x="3375025" y="1782763"/>
          <p14:tracePt t="52681" x="3382963" y="1782763"/>
          <p14:tracePt t="52694" x="3382963" y="1774825"/>
          <p14:tracePt t="52706" x="3382963" y="1768475"/>
          <p14:tracePt t="52722" x="3390900" y="1760538"/>
          <p14:tracePt t="52739" x="3398838" y="1760538"/>
          <p14:tracePt t="52756" x="3406775" y="1744663"/>
          <p14:tracePt t="52772" x="3413125" y="1744663"/>
          <p14:tracePt t="52789" x="3421063" y="1736725"/>
          <p14:tracePt t="52806" x="3429000" y="1730375"/>
          <p14:tracePt t="52823" x="3436938" y="1730375"/>
          <p14:tracePt t="52839" x="3444875" y="1730375"/>
          <p14:tracePt t="52856" x="3451225" y="1730375"/>
          <p14:tracePt t="52873" x="3459163" y="1730375"/>
          <p14:tracePt t="52895" x="3467100" y="1730375"/>
          <p14:tracePt t="52906" x="3475038" y="1730375"/>
          <p14:tracePt t="52925" x="3482975" y="1730375"/>
          <p14:tracePt t="52939" x="3489325" y="1730375"/>
          <p14:tracePt t="52955" x="3497263" y="1730375"/>
          <p14:tracePt t="52975" x="3505200" y="1730375"/>
          <p14:tracePt t="52989" x="3513138" y="1730375"/>
          <p14:tracePt t="53006" x="3521075" y="1730375"/>
          <p14:tracePt t="53022" x="3527425" y="1730375"/>
          <p14:tracePt t="53039" x="3535363" y="1730375"/>
          <p14:tracePt t="53056" x="3551238" y="1730375"/>
          <p14:tracePt t="53073" x="3559175" y="1730375"/>
          <p14:tracePt t="53089" x="3573463" y="1736725"/>
          <p14:tracePt t="53106" x="3581400" y="1736725"/>
          <p14:tracePt t="53122" x="3597275" y="1744663"/>
          <p14:tracePt t="53139" x="3603625" y="1752600"/>
          <p14:tracePt t="53157" x="3611563" y="1752600"/>
          <p14:tracePt t="53172" x="3619500" y="1760538"/>
          <p14:tracePt t="53189" x="3619500" y="1768475"/>
          <p14:tracePt t="53206" x="3627438" y="1774825"/>
          <p14:tracePt t="53222" x="3635375" y="1782763"/>
          <p14:tracePt t="53239" x="3641725" y="1790700"/>
          <p14:tracePt t="53256" x="3641725" y="1798638"/>
          <p14:tracePt t="53273" x="3649663" y="1806575"/>
          <p14:tracePt t="53290" x="3657600" y="1820863"/>
          <p14:tracePt t="53310" x="3665538" y="1836738"/>
          <p14:tracePt t="53330" x="3673475" y="1844675"/>
          <p14:tracePt t="53340" x="3673475" y="1851025"/>
          <p14:tracePt t="53360" x="3673475" y="1858963"/>
          <p14:tracePt t="53453" x="3673475" y="1866900"/>
          <p14:tracePt t="53472" x="3673475" y="1882775"/>
          <p14:tracePt t="53492" x="3673475" y="1889125"/>
          <p14:tracePt t="53500" x="3679825" y="1889125"/>
          <p14:tracePt t="53532" x="3679825" y="1897063"/>
          <p14:tracePt t="53582" x="3679825" y="1905000"/>
          <p14:tracePt t="53612" x="3679825" y="1912938"/>
          <p14:tracePt t="53632" x="3679825" y="1920875"/>
          <p14:tracePt t="53683" x="3679825" y="1927225"/>
          <p14:tracePt t="53706" x="3679825" y="1935163"/>
          <p14:tracePt t="53736" x="3679825" y="1943100"/>
          <p14:tracePt t="53756" x="3679825" y="1951038"/>
          <p14:tracePt t="53764" x="3673475" y="1958975"/>
          <p14:tracePt t="53795" x="3673475" y="1965325"/>
          <p14:tracePt t="53807" x="3665538" y="1965325"/>
          <p14:tracePt t="53845" x="3657600" y="1965325"/>
          <p14:tracePt t="53875" x="3649663" y="1965325"/>
          <p14:tracePt t="53887" x="3641725" y="1981200"/>
          <p14:tracePt t="53896" x="3635375" y="1981200"/>
          <p14:tracePt t="53926" x="3627438" y="1981200"/>
          <p14:tracePt t="53967" x="3619500" y="1989138"/>
          <p14:tracePt t="53977" x="3611563" y="1989138"/>
          <p14:tracePt t="53998" x="3603625" y="1989138"/>
          <p14:tracePt t="54008" x="3597275" y="1997075"/>
          <p14:tracePt t="54019" x="3589338" y="1997075"/>
          <p14:tracePt t="54040" x="3581400" y="1997075"/>
          <p14:tracePt t="54048" x="3581400" y="2003425"/>
          <p14:tracePt t="54059" x="3573463" y="2003425"/>
          <p14:tracePt t="54078" x="3565525" y="2003425"/>
          <p14:tracePt t="54090" x="3559175" y="2003425"/>
          <p14:tracePt t="54106" x="3551238" y="2003425"/>
          <p14:tracePt t="54123" x="3543300" y="2003425"/>
          <p14:tracePt t="54140" x="3535363" y="2003425"/>
          <p14:tracePt t="54140" x="3527425" y="2003425"/>
          <p14:tracePt t="54156" x="3521075" y="2003425"/>
          <p14:tracePt t="54173" x="3513138" y="2003425"/>
          <p14:tracePt t="54190" x="3505200" y="2003425"/>
          <p14:tracePt t="54213" x="3497263" y="2003425"/>
          <p14:tracePt t="54223" x="3489325" y="2003425"/>
          <p14:tracePt t="54239" x="3489325" y="1997075"/>
          <p14:tracePt t="54256" x="3482975" y="1997075"/>
          <p14:tracePt t="54273" x="3475038" y="1989138"/>
          <p14:tracePt t="54289" x="3467100" y="1989138"/>
          <p14:tracePt t="54311" x="3459163" y="1981200"/>
          <p14:tracePt t="54332" x="3451225" y="1981200"/>
          <p14:tracePt t="54353" x="3451225" y="1973263"/>
          <p14:tracePt t="54362" x="3444875" y="1965325"/>
          <p14:tracePt t="54383" x="3436938" y="1965325"/>
          <p14:tracePt t="54392" x="3436938" y="1958975"/>
          <p14:tracePt t="54406" x="3429000" y="1958975"/>
          <p14:tracePt t="54423" x="3429000" y="1951038"/>
          <p14:tracePt t="54439" x="3413125" y="1943100"/>
          <p14:tracePt t="54456" x="3413125" y="1927225"/>
          <p14:tracePt t="54473" x="3406775" y="1920875"/>
          <p14:tracePt t="54489" x="3398838" y="1912938"/>
          <p14:tracePt t="54506" x="3390900" y="1912938"/>
          <p14:tracePt t="54524" x="3390900" y="1905000"/>
          <p14:tracePt t="54868" x="3390900" y="1912938"/>
          <p14:tracePt t="54919" x="3398838" y="1912938"/>
          <p14:tracePt t="55000" x="3398838" y="1920875"/>
          <p14:tracePt t="55081" x="3398838" y="1927225"/>
          <p14:tracePt t="55101" x="3406775" y="1927225"/>
          <p14:tracePt t="55122" x="3421063" y="1943100"/>
          <p14:tracePt t="55133" x="3451225" y="1951038"/>
          <p14:tracePt t="55142" x="3475038" y="1965325"/>
          <p14:tracePt t="55156" x="3513138" y="1989138"/>
          <p14:tracePt t="55173" x="3641725" y="2019300"/>
          <p14:tracePt t="55189" x="3733800" y="2027238"/>
          <p14:tracePt t="55206" x="3992563" y="2027238"/>
          <p14:tracePt t="55223" x="4419600" y="1958975"/>
          <p14:tracePt t="55239" x="4640263" y="1935163"/>
          <p14:tracePt t="55256" x="4953000" y="1912938"/>
          <p14:tracePt t="55273" x="5051425" y="1912938"/>
          <p14:tracePt t="55289" x="5181600" y="1920875"/>
          <p14:tracePt t="55306" x="5211763" y="1935163"/>
          <p14:tracePt t="55323" x="5211763" y="1943100"/>
          <p14:tracePt t="55339" x="5211763" y="1951038"/>
          <p14:tracePt t="55356" x="5203825" y="1951038"/>
          <p14:tracePt t="55375" x="5197475" y="1951038"/>
          <p14:tracePt t="55390" x="5189538" y="1951038"/>
          <p14:tracePt t="55406" x="5181600" y="1951038"/>
          <p14:tracePt t="55467" x="5181600" y="1958975"/>
          <p14:tracePt t="55517" x="5189538" y="1965325"/>
          <p14:tracePt t="55526" x="5211763" y="1981200"/>
          <p14:tracePt t="55537" x="5241925" y="1989138"/>
          <p14:tracePt t="55546" x="5287963" y="2003425"/>
          <p14:tracePt t="55558" x="5334000" y="2019300"/>
          <p14:tracePt t="55573" x="5372100" y="2027238"/>
          <p14:tracePt t="55590" x="5486400" y="2073275"/>
          <p14:tracePt t="55607" x="5540375" y="2087563"/>
          <p14:tracePt t="55607" x="5578475" y="2095500"/>
          <p14:tracePt t="55623" x="5592763" y="2111375"/>
          <p14:tracePt t="55640" x="5608638" y="2111375"/>
          <p14:tracePt t="55750" x="5600700" y="2111375"/>
          <p14:tracePt t="55760" x="5600700" y="2103438"/>
          <p14:tracePt t="55780" x="5592763" y="2087563"/>
          <p14:tracePt t="55790" x="5592763" y="2073275"/>
          <p14:tracePt t="55801" x="5592763" y="2057400"/>
          <p14:tracePt t="55810" x="5592763" y="2049463"/>
          <p14:tracePt t="55823" x="5584825" y="2035175"/>
          <p14:tracePt t="55840" x="5578475" y="2035175"/>
          <p14:tracePt t="55856" x="5578475" y="2027238"/>
          <p14:tracePt t="55873" x="5562600" y="2011363"/>
          <p14:tracePt t="55890" x="5554663" y="2011363"/>
          <p14:tracePt t="55906" x="5502275" y="2003425"/>
          <p14:tracePt t="55923" x="5426075" y="1997075"/>
          <p14:tracePt t="55940" x="5356225" y="1997075"/>
          <p14:tracePt t="55956" x="5203825" y="2003425"/>
          <p14:tracePt t="55973" x="5021263" y="2057400"/>
          <p14:tracePt t="55990" x="4906963" y="2103438"/>
          <p14:tracePt t="56006" x="4702175" y="2239963"/>
          <p14:tracePt t="56023" x="4427538" y="2476500"/>
          <p14:tracePt t="56039" x="4289425" y="2606675"/>
          <p14:tracePt t="56056" x="4038600" y="2865438"/>
          <p14:tracePt t="56073" x="3825875" y="3101975"/>
          <p14:tracePt t="56090" x="3733800" y="3170238"/>
          <p14:tracePt t="56106" x="3543300" y="3268663"/>
          <p14:tracePt t="56123" x="3451225" y="3298825"/>
          <p14:tracePt t="56140" x="3246438" y="3314700"/>
          <p14:tracePt t="56156" x="2994025" y="3306763"/>
          <p14:tracePt t="56173" x="2857500" y="3284538"/>
          <p14:tracePt t="56190" x="2574925" y="3246438"/>
          <p14:tracePt t="56206" x="2354263" y="3222625"/>
          <p14:tracePt t="56223" x="2270125" y="3216275"/>
          <p14:tracePt t="56240" x="2187575" y="3208338"/>
          <p14:tracePt t="56438" x="2171700" y="3208338"/>
          <p14:tracePt t="56447" x="2155825" y="3208338"/>
          <p14:tracePt t="56458" x="2117725" y="3208338"/>
          <p14:tracePt t="56473" x="2079625" y="3208338"/>
          <p14:tracePt t="56490" x="1965325" y="3200400"/>
          <p14:tracePt t="56506" x="1897063" y="3192463"/>
          <p14:tracePt t="56523" x="1752600" y="3178175"/>
          <p14:tracePt t="56540" x="1608138" y="3162300"/>
          <p14:tracePt t="56556" x="1539875" y="3162300"/>
          <p14:tracePt t="56573" x="1425575" y="3162300"/>
          <p14:tracePt t="56590" x="1363663" y="3162300"/>
          <p14:tracePt t="56606" x="1349375" y="3162300"/>
          <p14:tracePt t="56623" x="1349375" y="3178175"/>
          <p14:tracePt t="56640" x="1349375" y="3184525"/>
          <p14:tracePt t="56661" x="1355725" y="3184525"/>
          <p14:tracePt t="56702" x="1355725" y="3192463"/>
          <p14:tracePt t="56711" x="1355725" y="3200400"/>
          <p14:tracePt t="56733" x="1341438" y="3208338"/>
          <p14:tracePt t="56742" x="1333500" y="3216275"/>
          <p14:tracePt t="56751" x="1325563" y="3222625"/>
          <p14:tracePt t="56771" x="1317625" y="3222625"/>
          <p14:tracePt t="56822" x="1311275" y="3222625"/>
          <p14:tracePt t="56833" x="1303338" y="3222625"/>
          <p14:tracePt t="56842" x="1295400" y="3230563"/>
          <p14:tracePt t="56856" x="1273175" y="3238500"/>
          <p14:tracePt t="56874" x="1249363" y="3238500"/>
          <p14:tracePt t="56890" x="1241425" y="3246438"/>
          <p14:tracePt t="56906" x="1235075" y="3254375"/>
          <p14:tracePt t="56984" x="1227138" y="3254375"/>
          <p14:tracePt t="56995" x="1227138" y="3260725"/>
          <p14:tracePt t="57004" x="1219200" y="3260725"/>
          <p14:tracePt t="57025" x="1211263" y="3268663"/>
          <p14:tracePt t="57036" x="1203325" y="3268663"/>
          <p14:tracePt t="57045" x="1203325" y="3276600"/>
          <p14:tracePt t="57076" x="1196975" y="3276600"/>
          <p14:tracePt t="57138" x="1196975" y="3284538"/>
          <p14:tracePt t="57146" x="1189038" y="3284538"/>
          <p14:tracePt t="57167" x="1181100" y="3284538"/>
          <p14:tracePt t="57187" x="1173163" y="3284538"/>
          <p14:tracePt t="57562" x="1165225" y="3292475"/>
          <p14:tracePt t="57572" x="1158875" y="3298825"/>
          <p14:tracePt t="57583" x="1143000" y="3298825"/>
          <p14:tracePt t="57592" x="1135063" y="3306763"/>
          <p14:tracePt t="57607" x="1127125" y="3306763"/>
          <p14:tracePt t="57624" x="1112838" y="3314700"/>
          <p14:tracePt t="57640" x="1104900" y="3314700"/>
          <p14:tracePt t="57656" x="1096963" y="3314700"/>
          <p14:tracePt t="57957" x="1089025" y="3314700"/>
          <p14:tracePt t="57997" x="1082675" y="3314700"/>
          <p14:tracePt t="58018" x="1074738" y="3314700"/>
          <p14:tracePt t="58027" x="1066800" y="3314700"/>
          <p14:tracePt t="58047" x="1058863" y="3314700"/>
          <p14:tracePt t="58067" x="1050925" y="3314700"/>
          <p14:tracePt t="58160" x="1058863" y="3314700"/>
          <p14:tracePt t="58169" x="1074738" y="3314700"/>
          <p14:tracePt t="58180" x="1082675" y="3314700"/>
          <p14:tracePt t="58190" x="1104900" y="3314700"/>
          <p14:tracePt t="58207" x="1127125" y="3314700"/>
          <p14:tracePt t="58223" x="1189038" y="3306763"/>
          <p14:tracePt t="58240" x="1219200" y="3298825"/>
          <p14:tracePt t="58257" x="1257300" y="3298825"/>
          <p14:tracePt t="58274" x="1287463" y="3292475"/>
          <p14:tracePt t="58290" x="1303338" y="3292475"/>
          <p14:tracePt t="58310" x="1311275" y="3292475"/>
          <p14:tracePt t="58323" x="1317625" y="3292475"/>
          <p14:tracePt t="58340" x="1325563" y="3292475"/>
          <p14:tracePt t="58357" x="1341438" y="3298825"/>
          <p14:tracePt t="58373" x="1355725" y="3306763"/>
          <p14:tracePt t="58390" x="1371600" y="3306763"/>
          <p14:tracePt t="58407" x="1387475" y="3306763"/>
          <p14:tracePt t="58424" x="1425575" y="3306763"/>
          <p14:tracePt t="58440" x="1431925" y="3306763"/>
          <p14:tracePt t="58457" x="1470025" y="3314700"/>
          <p14:tracePt t="58474" x="1516063" y="3314700"/>
          <p14:tracePt t="58490" x="1546225" y="3314700"/>
          <p14:tracePt t="58507" x="1616075" y="3298825"/>
          <p14:tracePt t="58524" x="1698625" y="3298825"/>
          <p14:tracePt t="58540" x="1736725" y="3298825"/>
          <p14:tracePt t="58557" x="1806575" y="3292475"/>
          <p14:tracePt t="58574" x="1882775" y="3292475"/>
          <p14:tracePt t="58590" x="1912938" y="3292475"/>
          <p14:tracePt t="58607" x="1958975" y="3292475"/>
          <p14:tracePt t="58624" x="1981200" y="3292475"/>
          <p14:tracePt t="58640" x="2027238" y="3292475"/>
          <p14:tracePt t="58657" x="2041525" y="3292475"/>
          <p14:tracePt t="58674" x="2057400" y="3292475"/>
          <p14:tracePt t="58690" x="2065338" y="3292475"/>
          <p14:tracePt t="58717" x="2079625" y="3292475"/>
          <p14:tracePt t="58737" x="2087563" y="3292475"/>
          <p14:tracePt t="58757" x="2095500" y="3292475"/>
          <p14:tracePt t="58766" x="2103438" y="3292475"/>
          <p14:tracePt t="58777" x="2111375" y="3292475"/>
          <p14:tracePt t="59041" x="2149475" y="3292475"/>
          <p14:tracePt t="59050" x="2201863" y="3292475"/>
          <p14:tracePt t="59061" x="2255838" y="3298825"/>
          <p14:tracePt t="59073" x="2324100" y="3298825"/>
          <p14:tracePt t="59090" x="2416175" y="3306763"/>
          <p14:tracePt t="59107" x="2460625" y="3314700"/>
          <p14:tracePt t="59124" x="2492375" y="3314700"/>
          <p14:tracePt t="59140" x="2506663" y="3314700"/>
          <p14:tracePt t="59157" x="2506663" y="3322638"/>
          <p14:tracePt t="59182" x="2498725" y="3322638"/>
          <p14:tracePt t="59191" x="2492375" y="3322638"/>
          <p14:tracePt t="59211" x="2484438" y="3322638"/>
          <p14:tracePt t="59224" x="2476500" y="3322638"/>
          <p14:tracePt t="59425" x="2492375" y="3322638"/>
          <p14:tracePt t="59434" x="2522538" y="3330575"/>
          <p14:tracePt t="59445" x="2560638" y="3336925"/>
          <p14:tracePt t="59457" x="2606675" y="3336925"/>
          <p14:tracePt t="59475" x="2689225" y="3336925"/>
          <p14:tracePt t="59490" x="2735263" y="3336925"/>
          <p14:tracePt t="59507" x="2803525" y="3314700"/>
          <p14:tracePt t="59524" x="2827338" y="3306763"/>
          <p14:tracePt t="59540" x="2857500" y="3298825"/>
          <p14:tracePt t="59557" x="2857500" y="3292475"/>
          <p14:tracePt t="59587" x="2849563" y="3292475"/>
          <p14:tracePt t="59769" x="2857500" y="3292475"/>
          <p14:tracePt t="59778" x="2887663" y="3292475"/>
          <p14:tracePt t="59790" x="2941638" y="3298825"/>
          <p14:tracePt t="59799" x="3017838" y="3298825"/>
          <p14:tracePt t="59809" x="3086100" y="3298825"/>
          <p14:tracePt t="59824" x="3184525" y="3298825"/>
          <p14:tracePt t="59841" x="3344863" y="3298825"/>
          <p14:tracePt t="59857" x="3413125" y="3298825"/>
          <p14:tracePt t="59874" x="3489325" y="3292475"/>
          <p14:tracePt t="59890" x="3505200" y="3292475"/>
          <p14:tracePt t="59907" x="3513138" y="3284538"/>
          <p14:tracePt t="60072" x="3527425" y="3284538"/>
          <p14:tracePt t="60083" x="3551238" y="3284538"/>
          <p14:tracePt t="60092" x="3573463" y="3292475"/>
          <p14:tracePt t="60107" x="3619500" y="3298825"/>
          <p14:tracePt t="60124" x="3703638" y="3298825"/>
          <p14:tracePt t="60140" x="3733800" y="3298825"/>
          <p14:tracePt t="60157" x="3763963" y="3298825"/>
          <p14:tracePt t="60387" x="3763963" y="3306763"/>
          <p14:tracePt t="60396" x="3771900" y="3306763"/>
          <p14:tracePt t="60416" x="3787775" y="3306763"/>
          <p14:tracePt t="60427" x="3802063" y="3306763"/>
          <p14:tracePt t="60440" x="3825875" y="3314700"/>
          <p14:tracePt t="60458" x="3878263" y="3330575"/>
          <p14:tracePt t="60474" x="3916363" y="3330575"/>
          <p14:tracePt t="60490" x="3984625" y="3330575"/>
          <p14:tracePt t="60507" x="4022725" y="3330575"/>
          <p14:tracePt t="60524" x="4068763" y="3330575"/>
          <p14:tracePt t="60540" x="4084638" y="3322638"/>
          <p14:tracePt t="60750" x="4160838" y="3322638"/>
          <p14:tracePt t="60762" x="4251325" y="3322638"/>
          <p14:tracePt t="60771" x="4343400" y="3322638"/>
          <p14:tracePt t="60782" x="4441825" y="3322638"/>
          <p14:tracePt t="60792" x="4503738" y="3314700"/>
          <p14:tracePt t="60807" x="4533900" y="3314700"/>
          <p14:tracePt t="61023" x="4602163" y="3314700"/>
          <p14:tracePt t="61035" x="4640263" y="3322638"/>
          <p14:tracePt t="61044" x="4686300" y="3330575"/>
          <p14:tracePt t="61057" x="4724400" y="3336925"/>
          <p14:tracePt t="61074" x="4746625" y="3344863"/>
          <p14:tracePt t="61091" x="4770438" y="3352800"/>
          <p14:tracePt t="61107" x="4778375" y="3360738"/>
          <p14:tracePt t="61124" x="4784725" y="3360738"/>
          <p14:tracePt t="61141" x="4792663" y="3360738"/>
          <p14:tracePt t="61157" x="4808538" y="3360738"/>
          <p14:tracePt t="61174" x="4816475" y="3360738"/>
          <p14:tracePt t="61191" x="4838700" y="3360738"/>
          <p14:tracePt t="61207" x="4868863" y="3360738"/>
          <p14:tracePt t="61226" x="4876800" y="3360738"/>
          <p14:tracePt t="61613" x="4868863" y="3360738"/>
          <p14:tracePt t="61621" x="4860925" y="3352800"/>
          <p14:tracePt t="61652" x="4854575" y="3352800"/>
          <p14:tracePt t="61663" x="4838700" y="3352800"/>
          <p14:tracePt t="61672" x="4816475" y="3352800"/>
          <p14:tracePt t="61683" x="4792663" y="3352800"/>
          <p14:tracePt t="61693" x="4762500" y="3352800"/>
          <p14:tracePt t="61707" x="4708525" y="3352800"/>
          <p14:tracePt t="61724" x="4564063" y="3360738"/>
          <p14:tracePt t="61741" x="4457700" y="3368675"/>
          <p14:tracePt t="61757" x="4244975" y="3390900"/>
          <p14:tracePt t="61774" x="4098925" y="3398838"/>
          <p14:tracePt t="61791" x="3657600" y="3444875"/>
          <p14:tracePt t="61807" x="3017838" y="3543300"/>
          <p14:tracePt t="61824" x="2644775" y="3603625"/>
          <p14:tracePt t="61841" x="1844675" y="3711575"/>
          <p14:tracePt t="61857" x="1058863" y="3848100"/>
          <p14:tracePt t="61874" x="381000" y="3946525"/>
          <p14:tracePt t="61891" x="130175" y="3984625"/>
          <p14:tracePt t="61907" x="0" y="4038600"/>
          <p14:tracePt t="61924" x="0" y="4046538"/>
          <p14:tracePt t="61941" x="0" y="4060825"/>
          <p14:tracePt t="61957" x="15875" y="4060825"/>
          <p14:tracePt t="61974" x="38100" y="4060825"/>
          <p14:tracePt t="61991" x="68263" y="4060825"/>
          <p14:tracePt t="62008" x="98425" y="4060825"/>
          <p14:tracePt t="62024" x="114300" y="4060825"/>
          <p14:tracePt t="62041" x="160338" y="4068763"/>
          <p14:tracePt t="62261" x="244475" y="4030663"/>
          <p14:tracePt t="62270" x="342900" y="3984625"/>
          <p14:tracePt t="62284" x="449263" y="3946525"/>
          <p14:tracePt t="62292" x="555625" y="3924300"/>
          <p14:tracePt t="62307" x="663575" y="3908425"/>
          <p14:tracePt t="62324" x="846138" y="3908425"/>
          <p14:tracePt t="62341" x="944563" y="3908425"/>
          <p14:tracePt t="62357" x="968375" y="3924300"/>
          <p14:tracePt t="62374" x="974725" y="3946525"/>
          <p14:tracePt t="62391" x="974725" y="3954463"/>
          <p14:tracePt t="62408" x="974725" y="3962400"/>
          <p14:tracePt t="62424" x="968375" y="3970338"/>
          <p14:tracePt t="62452" x="960438" y="3970338"/>
          <p14:tracePt t="62502" x="960438" y="3978275"/>
          <p14:tracePt t="62555" x="960438" y="3984625"/>
          <p14:tracePt t="62575" x="968375" y="3984625"/>
          <p14:tracePt t="62585" x="982663" y="3992563"/>
          <p14:tracePt t="62595" x="998538" y="4008438"/>
          <p14:tracePt t="62608" x="1012825" y="4008438"/>
          <p14:tracePt t="62625" x="1066800" y="4016375"/>
          <p14:tracePt t="62641" x="1082675" y="4016375"/>
          <p14:tracePt t="62657" x="1127125" y="4016375"/>
          <p14:tracePt t="62675" x="1189038" y="4000500"/>
          <p14:tracePt t="62691" x="1211263" y="3978275"/>
          <p14:tracePt t="62708" x="1235075" y="3946525"/>
          <p14:tracePt t="62939" x="1295400" y="3932238"/>
          <p14:tracePt t="62949" x="1363663" y="3902075"/>
          <p14:tracePt t="62958" x="1431925" y="3878263"/>
          <p14:tracePt t="62975" x="1485900" y="3856038"/>
          <p14:tracePt t="62991" x="1539875" y="3840163"/>
          <p14:tracePt t="63059" x="1531938" y="3832225"/>
          <p14:tracePt t="63070" x="1524000" y="3832225"/>
          <p14:tracePt t="63092" x="1516063" y="3832225"/>
          <p14:tracePt t="63111" x="1508125" y="3825875"/>
          <p14:tracePt t="63131" x="1501775" y="3825875"/>
          <p14:tracePt t="63141" x="1501775" y="3817938"/>
          <p14:tracePt t="63152" x="1501775" y="3810000"/>
          <p14:tracePt t="63161" x="1493838" y="3802063"/>
          <p14:tracePt t="63342" x="1485900" y="3802063"/>
          <p14:tracePt t="63364" x="1485900" y="3810000"/>
          <p14:tracePt t="63384" x="1485900" y="3817938"/>
          <p14:tracePt t="63435" x="1485900" y="3825875"/>
          <p14:tracePt t="63444" x="1477963" y="3825875"/>
          <p14:tracePt t="63464" x="1470025" y="3832225"/>
          <p14:tracePt t="63485" x="1470025" y="3840163"/>
          <p14:tracePt t="63505" x="1470025" y="3848100"/>
          <p14:tracePt t="63616" x="1470025" y="3856038"/>
          <p14:tracePt t="63647" x="1470025" y="3863975"/>
          <p14:tracePt t="63656" x="1463675" y="3870325"/>
          <p14:tracePt t="63668" x="1463675" y="3886200"/>
          <p14:tracePt t="63678" x="1455738" y="3894138"/>
          <p14:tracePt t="63691" x="1455738" y="3902075"/>
          <p14:tracePt t="63709" x="1447800" y="3902075"/>
          <p14:tracePt t="63749" x="1439863" y="3902075"/>
          <p14:tracePt t="63778" x="1425575" y="3902075"/>
          <p14:tracePt t="63789" x="1417638" y="3894138"/>
          <p14:tracePt t="63798" x="1409700" y="3894138"/>
          <p14:tracePt t="63810" x="1393825" y="3894138"/>
          <p14:tracePt t="63824" x="1387475" y="3886200"/>
          <p14:tracePt t="63841" x="1371600" y="3870325"/>
          <p14:tracePt t="63858" x="1363663" y="3863975"/>
          <p14:tracePt t="63875" x="1355725" y="3848100"/>
          <p14:tracePt t="63891" x="1349375" y="3825875"/>
          <p14:tracePt t="63908" x="1349375" y="3817938"/>
          <p14:tracePt t="63925" x="1341438" y="3779838"/>
          <p14:tracePt t="63942" x="1341438" y="3763963"/>
          <p14:tracePt t="63958" x="1341438" y="3756025"/>
          <p14:tracePt t="63975" x="1341438" y="3749675"/>
          <p14:tracePt t="63993" x="1349375" y="3741738"/>
          <p14:tracePt t="64008" x="1355725" y="3741738"/>
          <p14:tracePt t="64025" x="1363663" y="3725863"/>
          <p14:tracePt t="64041" x="1371600" y="3711575"/>
          <p14:tracePt t="64058" x="1387475" y="3703638"/>
          <p14:tracePt t="64075" x="1393825" y="3703638"/>
          <p14:tracePt t="64092" x="1401763" y="3703638"/>
          <p14:tracePt t="64112" x="1409700" y="3703638"/>
          <p14:tracePt t="64125" x="1417638" y="3703638"/>
          <p14:tracePt t="64141" x="1425575" y="3703638"/>
          <p14:tracePt t="64158" x="1439863" y="3695700"/>
          <p14:tracePt t="64175" x="1455738" y="3695700"/>
          <p14:tracePt t="64192" x="1463675" y="3695700"/>
          <p14:tracePt t="64208" x="1477963" y="3695700"/>
          <p14:tracePt t="64225" x="1485900" y="3711575"/>
          <p14:tracePt t="64241" x="1493838" y="3717925"/>
          <p14:tracePt t="64258" x="1493838" y="3741738"/>
          <p14:tracePt t="64275" x="1501775" y="3771900"/>
          <p14:tracePt t="64291" x="1501775" y="3779838"/>
          <p14:tracePt t="64308" x="1501775" y="3817938"/>
          <p14:tracePt t="64325" x="1501775" y="3832225"/>
          <p14:tracePt t="64341" x="1501775" y="3870325"/>
          <p14:tracePt t="64358" x="1501775" y="3894138"/>
          <p14:tracePt t="64375" x="1493838" y="3908425"/>
          <p14:tracePt t="64391" x="1477963" y="3932238"/>
          <p14:tracePt t="64408" x="1463675" y="3940175"/>
          <p14:tracePt t="64425" x="1447800" y="3946525"/>
          <p14:tracePt t="64441" x="1431925" y="3962400"/>
          <p14:tracePt t="64458" x="1401763" y="3984625"/>
          <p14:tracePt t="64476" x="1393825" y="3984625"/>
          <p14:tracePt t="64491" x="1379538" y="3984625"/>
          <p14:tracePt t="64508" x="1371600" y="3984625"/>
          <p14:tracePt t="64525" x="1355725" y="3984625"/>
          <p14:tracePt t="64542" x="1341438" y="3984625"/>
          <p14:tracePt t="64558" x="1333500" y="3978275"/>
          <p14:tracePt t="64575" x="1325563" y="3970338"/>
          <p14:tracePt t="64591" x="1317625" y="3962400"/>
          <p14:tracePt t="64608" x="1317625" y="3954463"/>
          <p14:tracePt t="64832" x="1311275" y="3954463"/>
          <p14:tracePt t="64841" x="1287463" y="3954463"/>
          <p14:tracePt t="64853" x="1265238" y="3946525"/>
          <p14:tracePt t="64862" x="1235075" y="3946525"/>
          <p14:tracePt t="64875" x="1181100" y="3940175"/>
          <p14:tracePt t="64891" x="1127125" y="3932238"/>
          <p14:tracePt t="64908" x="998538" y="3908425"/>
          <p14:tracePt t="64925" x="868363" y="3878263"/>
          <p14:tracePt t="64941" x="800100" y="3856038"/>
          <p14:tracePt t="64958" x="685800" y="3779838"/>
          <p14:tracePt t="64975" x="587375" y="3673475"/>
          <p14:tracePt t="64991" x="555625" y="3597275"/>
          <p14:tracePt t="65008" x="517525" y="3406775"/>
          <p14:tracePt t="65025" x="533400" y="3140075"/>
          <p14:tracePt t="65042" x="555625" y="3040063"/>
          <p14:tracePt t="65058" x="625475" y="2865438"/>
          <p14:tracePt t="65075" x="731838" y="2713038"/>
          <p14:tracePt t="65091" x="792163" y="2628900"/>
          <p14:tracePt t="65108" x="922338" y="2514600"/>
          <p14:tracePt t="65125" x="1012825" y="2460625"/>
          <p14:tracePt t="65141" x="1028700" y="2446338"/>
          <p14:tracePt t="65158" x="1050925" y="2446338"/>
          <p14:tracePt t="65368" x="1050925" y="2438400"/>
          <p14:tracePt t="65378" x="1036638" y="2438400"/>
          <p14:tracePt t="65389" x="1020763" y="2430463"/>
          <p14:tracePt t="65398" x="998538" y="2408238"/>
          <p14:tracePt t="65409" x="968375" y="2384425"/>
          <p14:tracePt t="65425" x="936625" y="2346325"/>
          <p14:tracePt t="65441" x="860425" y="2255838"/>
          <p14:tracePt t="65458" x="838200" y="2225675"/>
          <p14:tracePt t="65475" x="792163" y="2149475"/>
          <p14:tracePt t="65492" x="784225" y="2117725"/>
          <p14:tracePt t="65508" x="784225" y="2111375"/>
          <p14:tracePt t="65540" x="800100" y="2111375"/>
          <p14:tracePt t="65560" x="815975" y="2111375"/>
          <p14:tracePt t="65571" x="822325" y="2111375"/>
          <p14:tracePt t="65580" x="830263" y="2103438"/>
          <p14:tracePt t="65592" x="846138" y="2103438"/>
          <p14:tracePt t="65612" x="854075" y="2103438"/>
          <p14:tracePt t="65681" x="854075" y="2095500"/>
          <p14:tracePt t="66107" x="846138" y="2095500"/>
          <p14:tracePt t="66178" x="846138" y="2103438"/>
          <p14:tracePt t="66198" x="846138" y="2111375"/>
          <p14:tracePt t="66209" x="838200" y="2117725"/>
          <p14:tracePt t="66219" x="838200" y="2125663"/>
          <p14:tracePt t="66229" x="830263" y="2149475"/>
          <p14:tracePt t="66242" x="822325" y="2179638"/>
          <p14:tracePt t="66259" x="792163" y="2346325"/>
          <p14:tracePt t="66275" x="769938" y="2468563"/>
          <p14:tracePt t="66291" x="715963" y="2789238"/>
          <p14:tracePt t="66308" x="693738" y="2971800"/>
          <p14:tracePt t="66325" x="677863" y="3216275"/>
          <p14:tracePt t="66342" x="685800" y="3390900"/>
          <p14:tracePt t="66358" x="701675" y="3444875"/>
          <p14:tracePt t="66375" x="731838" y="3535363"/>
          <p14:tracePt t="66392" x="777875" y="3581400"/>
          <p14:tracePt t="66408" x="792163" y="3597275"/>
          <p14:tracePt t="66425" x="815975" y="3603625"/>
          <p14:tracePt t="66582" x="815975" y="3611563"/>
          <p14:tracePt t="66593" x="830263" y="3619500"/>
          <p14:tracePt t="66603" x="846138" y="3635375"/>
          <p14:tracePt t="66614" x="868363" y="3649663"/>
          <p14:tracePt t="66625" x="914400" y="3673475"/>
          <p14:tracePt t="66642" x="974725" y="3695700"/>
          <p14:tracePt t="66658" x="1143000" y="3763963"/>
          <p14:tracePt t="66677" x="1311275" y="3848100"/>
          <p14:tracePt t="66692" x="1387475" y="3878263"/>
          <p14:tracePt t="66708" x="1477963" y="3924300"/>
          <p14:tracePt t="66726" x="1524000" y="3940175"/>
          <p14:tracePt t="66742" x="1531938" y="3940175"/>
          <p14:tracePt t="66759" x="1539875" y="3940175"/>
          <p14:tracePt t="66785" x="1531938" y="3940175"/>
          <p14:tracePt t="66836" x="1539875" y="3932238"/>
          <p14:tracePt t="66846" x="1562100" y="3932238"/>
          <p14:tracePt t="66857" x="1584325" y="3908425"/>
          <p14:tracePt t="66866" x="1622425" y="3886200"/>
          <p14:tracePt t="66877" x="1646238" y="3870325"/>
          <p14:tracePt t="66892" x="1684338" y="3848100"/>
          <p14:tracePt t="66908" x="1744663" y="3810000"/>
          <p14:tracePt t="66925" x="1768475" y="3802063"/>
          <p14:tracePt t="66942" x="1798638" y="3787775"/>
          <p14:tracePt t="66958" x="1806575" y="3787775"/>
          <p14:tracePt t="67038" x="1798638" y="3787775"/>
          <p14:tracePt t="67049" x="1790700" y="3787775"/>
          <p14:tracePt t="67070" x="1782763" y="3787775"/>
          <p14:tracePt t="67079" x="1782763" y="3771900"/>
          <p14:tracePt t="67092" x="1768475" y="3771900"/>
          <p14:tracePt t="67108" x="1768475" y="3756025"/>
          <p14:tracePt t="67125" x="1744663" y="3741738"/>
          <p14:tracePt t="67142" x="1744663" y="3733800"/>
          <p14:tracePt t="67484" x="1752600" y="3733800"/>
          <p14:tracePt t="67585" x="1760538" y="3733800"/>
          <p14:tracePt t="67606" x="1768475" y="3733800"/>
          <p14:tracePt t="67615" x="1774825" y="3733800"/>
          <p14:tracePt t="67627" x="1790700" y="3733800"/>
          <p14:tracePt t="67642" x="1798638" y="3733800"/>
          <p14:tracePt t="67658" x="1820863" y="3733800"/>
          <p14:tracePt t="67676" x="1828800" y="3725863"/>
          <p14:tracePt t="67676" x="1836738" y="3725863"/>
          <p14:tracePt t="67971" x="1836738" y="3733800"/>
          <p14:tracePt t="67980" x="1828800" y="3733800"/>
          <p14:tracePt t="68001" x="1820863" y="3733800"/>
          <p14:tracePt t="68010" x="1812925" y="3749675"/>
          <p14:tracePt t="68022" x="1806575" y="3763963"/>
          <p14:tracePt t="68032" x="1774825" y="3787775"/>
          <p14:tracePt t="68042" x="1736725" y="3825875"/>
          <p14:tracePt t="68058" x="1698625" y="3863975"/>
          <p14:tracePt t="68076" x="1600200" y="3954463"/>
          <p14:tracePt t="68092" x="1531938" y="4000500"/>
          <p14:tracePt t="68109" x="1501775" y="4016375"/>
          <p14:tracePt t="68125" x="1470025" y="4016375"/>
          <p14:tracePt t="68142" x="1463675" y="4016375"/>
          <p14:tracePt t="68159" x="1447800" y="4016375"/>
          <p14:tracePt t="68175" x="1425575" y="4000500"/>
          <p14:tracePt t="68192" x="1417638" y="3992563"/>
          <p14:tracePt t="68209" x="1393825" y="3970338"/>
          <p14:tracePt t="68225" x="1371600" y="3940175"/>
          <p14:tracePt t="68242" x="1363663" y="3932238"/>
          <p14:tracePt t="68259" x="1349375" y="3916363"/>
          <p14:tracePt t="68276" x="1341438" y="3902075"/>
          <p14:tracePt t="68292" x="1333500" y="3902075"/>
          <p14:tracePt t="68395" x="1341438" y="3902075"/>
          <p14:tracePt t="68406" x="1349375" y="3902075"/>
          <p14:tracePt t="68438" x="1355725" y="3902075"/>
          <p14:tracePt t="68446" x="1355725" y="3908425"/>
          <p14:tracePt t="68457" x="1363663" y="3908425"/>
          <p14:tracePt t="68477" x="1363663" y="3916363"/>
          <p14:tracePt t="68486" x="1371600" y="3916363"/>
          <p14:tracePt t="68578" x="1379538" y="3916363"/>
          <p14:tracePt t="68639" x="1379538" y="3908425"/>
          <p14:tracePt t="68659" x="1379538" y="3902075"/>
          <p14:tracePt t="68679" x="1379538" y="3894138"/>
          <p14:tracePt t="68690" x="1387475" y="3878263"/>
          <p14:tracePt t="68699" x="1387475" y="3870325"/>
          <p14:tracePt t="68710" x="1387475" y="3863975"/>
          <p14:tracePt t="68730" x="1387475" y="3856038"/>
          <p14:tracePt t="68742" x="1387475" y="3848100"/>
          <p14:tracePt t="68761" x="1393825" y="3848100"/>
          <p14:tracePt t="68791" x="1393825" y="3856038"/>
          <p14:tracePt t="68811" x="1393825" y="3863975"/>
          <p14:tracePt t="68841" x="1401763" y="3870325"/>
          <p14:tracePt t="68850" x="1401763" y="3878263"/>
          <p14:tracePt t="68861" x="1409700" y="3886200"/>
          <p14:tracePt t="68882" x="1409700" y="3894138"/>
          <p14:tracePt t="68892" x="1417638" y="3902075"/>
          <p14:tracePt t="68909" x="1425575" y="3902075"/>
          <p14:tracePt t="69003" x="1425575" y="3894138"/>
          <p14:tracePt t="69023" x="1425575" y="3886200"/>
          <p14:tracePt t="69034" x="1425575" y="3878263"/>
          <p14:tracePt t="69043" x="1425575" y="3870325"/>
          <p14:tracePt t="69059" x="1425575" y="3863975"/>
          <p14:tracePt t="69145" x="1425575" y="3870325"/>
          <p14:tracePt t="69154" x="1425575" y="3878263"/>
          <p14:tracePt t="69165" x="1425575" y="3886200"/>
          <p14:tracePt t="69176" x="1431925" y="3894138"/>
          <p14:tracePt t="69192" x="1431925" y="3902075"/>
          <p14:tracePt t="69209" x="1431925" y="3908425"/>
          <p14:tracePt t="69306" x="1431925" y="3902075"/>
          <p14:tracePt t="69328" x="1431925" y="3894138"/>
          <p14:tracePt t="69348" x="1431925" y="3886200"/>
          <p14:tracePt t="69428" x="1431925" y="3894138"/>
          <p14:tracePt t="69458" x="1431925" y="3902075"/>
          <p14:tracePt t="69621" x="1431925" y="3886200"/>
          <p14:tracePt t="69630" x="1431925" y="3878263"/>
          <p14:tracePt t="69642" x="1431925" y="3863975"/>
          <p14:tracePt t="69650" x="1431925" y="3856038"/>
          <p14:tracePt t="69671" x="1431925" y="3848100"/>
          <p14:tracePt t="69733" x="1431925" y="3856038"/>
          <p14:tracePt t="69742" x="1431925" y="3863975"/>
          <p14:tracePt t="69753" x="1431925" y="3878263"/>
          <p14:tracePt t="69763" x="1431925" y="3894138"/>
          <p14:tracePt t="69776" x="1431925" y="3908425"/>
          <p14:tracePt t="69792" x="1431925" y="3924300"/>
          <p14:tracePt t="69809" x="1439863" y="3940175"/>
          <p14:tracePt t="69826" x="1447800" y="3940175"/>
          <p14:tracePt t="69904" x="1447800" y="3924300"/>
          <p14:tracePt t="69924" x="1447800" y="3916363"/>
          <p14:tracePt t="69935" x="1447800" y="3908425"/>
          <p14:tracePt t="69944" x="1447800" y="3902075"/>
          <p14:tracePt t="69959" x="1439863" y="3902075"/>
          <p14:tracePt t="69976" x="1439863" y="3894138"/>
          <p14:tracePt t="70025" x="1439863" y="3902075"/>
          <p14:tracePt t="70038" x="1439863" y="3908425"/>
          <p14:tracePt t="70067" x="1439863" y="3916363"/>
          <p14:tracePt t="70198" x="1439863" y="3902075"/>
          <p14:tracePt t="70207" x="1439863" y="3894138"/>
          <p14:tracePt t="70219" x="1439863" y="3886200"/>
          <p14:tracePt t="70239" x="1439863" y="3878263"/>
          <p14:tracePt t="70298" x="1439863" y="3886200"/>
          <p14:tracePt t="70311" x="1447800" y="3894138"/>
          <p14:tracePt t="70318" x="1447800" y="3902075"/>
          <p14:tracePt t="70331" x="1447800" y="3908425"/>
          <p14:tracePt t="70342" x="1447800" y="3916363"/>
          <p14:tracePt t="70361" x="1455738" y="3916363"/>
          <p14:tracePt t="70451" x="1455738" y="3908425"/>
          <p14:tracePt t="70462" x="1455738" y="3902075"/>
          <p14:tracePt t="70563" x="1455738" y="3908425"/>
          <p14:tracePt t="70595" x="1455738" y="3916363"/>
          <p14:tracePt t="70704" x="1455738" y="3908425"/>
          <p14:tracePt t="70715" x="1455738" y="3902075"/>
          <p14:tracePt t="70796" x="1455738" y="3908425"/>
          <p14:tracePt t="70837" x="1455738" y="3916363"/>
          <p14:tracePt t="70958" x="1447800" y="3916363"/>
          <p14:tracePt t="70988" x="1439863" y="3916363"/>
          <p14:tracePt t="71331" x="1470025" y="3916363"/>
          <p14:tracePt t="71343" x="1516063" y="3916363"/>
          <p14:tracePt t="71351" x="1577975" y="3916363"/>
          <p14:tracePt t="71366" x="1646238" y="3916363"/>
          <p14:tracePt t="71376" x="1714500" y="3908425"/>
          <p14:tracePt t="71393" x="1882775" y="3886200"/>
          <p14:tracePt t="71409" x="1958975" y="3878263"/>
          <p14:tracePt t="71426" x="2095500" y="3878263"/>
          <p14:tracePt t="71443" x="2133600" y="3878263"/>
          <p14:tracePt t="71459" x="2187575" y="3878263"/>
          <p14:tracePt t="71505" x="2179638" y="3878263"/>
          <p14:tracePt t="71514" x="2179638" y="3870325"/>
          <p14:tracePt t="71525" x="2171700" y="3870325"/>
          <p14:tracePt t="71534" x="2149475" y="3863975"/>
          <p14:tracePt t="71676" x="2163763" y="3863975"/>
          <p14:tracePt t="71687" x="2187575" y="3878263"/>
          <p14:tracePt t="71696" x="2225675" y="3894138"/>
          <p14:tracePt t="71709" x="2263775" y="3908425"/>
          <p14:tracePt t="71726" x="2324100" y="3932238"/>
          <p14:tracePt t="71743" x="2416175" y="3970338"/>
          <p14:tracePt t="71759" x="2454275" y="3992563"/>
          <p14:tracePt t="71991" x="2544763" y="3992563"/>
          <p14:tracePt t="72000" x="2659063" y="3992563"/>
          <p14:tracePt t="72011" x="2765425" y="3992563"/>
          <p14:tracePt t="72026" x="2835275" y="3992563"/>
          <p14:tracePt t="72043" x="2879725" y="3992563"/>
          <p14:tracePt t="72252" x="2963863" y="3992563"/>
          <p14:tracePt t="72264" x="3063875" y="3984625"/>
          <p14:tracePt t="72273" x="3146425" y="3978275"/>
          <p14:tracePt t="72284" x="3222625" y="3970338"/>
          <p14:tracePt t="72294" x="3268663" y="3962400"/>
          <p14:tracePt t="72310" x="3292475" y="3946525"/>
          <p14:tracePt t="72538" x="3429000" y="3932238"/>
          <p14:tracePt t="72547" x="3581400" y="3916363"/>
          <p14:tracePt t="72558" x="3741738" y="3902075"/>
          <p14:tracePt t="72567" x="3848100" y="3886200"/>
          <p14:tracePt t="72578" x="3908425" y="3878263"/>
          <p14:tracePt t="72593" x="3940175" y="3878263"/>
          <p14:tracePt t="72609" x="3946525" y="3878263"/>
          <p14:tracePt t="72629" x="3946525" y="3886200"/>
          <p14:tracePt t="72643" x="3940175" y="3886200"/>
          <p14:tracePt t="72659" x="3932238" y="3894138"/>
          <p14:tracePt t="72676" x="3924300" y="3894138"/>
          <p14:tracePt t="72693" x="3916363" y="3894138"/>
          <p14:tracePt t="72739" x="3908425" y="3894138"/>
          <p14:tracePt t="72831" x="3908425" y="3886200"/>
          <p14:tracePt t="72861" x="3902075" y="3886200"/>
          <p14:tracePt t="72882" x="3894138" y="3878263"/>
          <p14:tracePt t="72891" x="3870325" y="3878263"/>
          <p14:tracePt t="72902" x="3848100" y="3878263"/>
          <p14:tracePt t="72911" x="3810000" y="3878263"/>
          <p14:tracePt t="72926" x="3741738" y="3878263"/>
          <p14:tracePt t="72943" x="3573463" y="3902075"/>
          <p14:tracePt t="72960" x="3459163" y="3908425"/>
          <p14:tracePt t="72977" x="3200400" y="3924300"/>
          <p14:tracePt t="72993" x="2895600" y="3970338"/>
          <p14:tracePt t="73010" x="2720975" y="3992563"/>
          <p14:tracePt t="73026" x="2408238" y="4008438"/>
          <p14:tracePt t="73043" x="2293938" y="4022725"/>
          <p14:tracePt t="73043" x="2201863" y="4022725"/>
          <p14:tracePt t="73060" x="2117725" y="4022725"/>
          <p14:tracePt t="73076" x="2011363" y="4008438"/>
          <p14:tracePt t="73093" x="1989138" y="4000500"/>
          <p14:tracePt t="73094" x="1973263" y="3992563"/>
          <p14:tracePt t="73110" x="1973263" y="3984625"/>
          <p14:tracePt t="73144" x="1981200" y="3984625"/>
          <p14:tracePt t="73155" x="1989138" y="3984625"/>
          <p14:tracePt t="73176" x="1997075" y="3984625"/>
          <p14:tracePt t="73225" x="1997075" y="3992563"/>
          <p14:tracePt t="73326" x="1981200" y="4000500"/>
          <p14:tracePt t="73337" x="1958975" y="4008438"/>
          <p14:tracePt t="73346" x="1927225" y="4022725"/>
          <p14:tracePt t="73360" x="1905000" y="4030663"/>
          <p14:tracePt t="73376" x="1882775" y="4046538"/>
          <p14:tracePt t="73393" x="1851025" y="4054475"/>
          <p14:tracePt t="73410" x="1844675" y="4060825"/>
          <p14:tracePt t="73449" x="1851025" y="4060825"/>
          <p14:tracePt t="73458" x="1858963" y="4060825"/>
          <p14:tracePt t="73619" x="1858963" y="4068763"/>
          <p14:tracePt t="73652" x="1851025" y="4068763"/>
          <p14:tracePt t="73661" x="1844675" y="4068763"/>
          <p14:tracePt t="73672" x="1844675" y="4076700"/>
          <p14:tracePt t="73681" x="1836738" y="4076700"/>
          <p14:tracePt t="73693" x="1828800" y="4076700"/>
          <p14:tracePt t="73710" x="1820863" y="4084638"/>
          <p14:tracePt t="73726" x="1820863" y="4092575"/>
          <p14:tracePt t="73812" x="1820863" y="4098925"/>
          <p14:tracePt t="74036" x="1820863" y="4092575"/>
          <p14:tracePt t="74370" x="1828800" y="4092575"/>
          <p14:tracePt t="74400" x="1844675" y="4092575"/>
          <p14:tracePt t="74410" x="1858963" y="4092575"/>
          <p14:tracePt t="74420" x="1882775" y="4092575"/>
          <p14:tracePt t="74429" x="1905000" y="4092575"/>
          <p14:tracePt t="74443" x="1927225" y="4092575"/>
          <p14:tracePt t="74460" x="1965325" y="4092575"/>
          <p14:tracePt t="74477" x="2011363" y="4092575"/>
          <p14:tracePt t="74493" x="2041525" y="4092575"/>
          <p14:tracePt t="74510" x="2049463" y="4092575"/>
          <p14:tracePt t="74527" x="2057400" y="4092575"/>
          <p14:tracePt t="74593" x="2073275" y="4092575"/>
          <p14:tracePt t="74602" x="2079625" y="4092575"/>
          <p14:tracePt t="74613" x="2087563" y="4092575"/>
          <p14:tracePt t="74627" x="2111375" y="4092575"/>
          <p14:tracePt t="74643" x="2133600" y="4092575"/>
          <p14:tracePt t="74660" x="2149475" y="4092575"/>
          <p14:tracePt t="74677" x="2187575" y="4092575"/>
          <p14:tracePt t="74693" x="2193925" y="4092575"/>
          <p14:tracePt t="74710" x="2209800" y="4092575"/>
          <p14:tracePt t="74727" x="2225675" y="4092575"/>
          <p14:tracePt t="74744" x="2232025" y="4092575"/>
          <p14:tracePt t="74764" x="2239963" y="4092575"/>
          <p14:tracePt t="74776" x="2247900" y="4092575"/>
          <p14:tracePt t="74966" x="2247900" y="4098925"/>
          <p14:tracePt t="74977" x="2255838" y="4098925"/>
          <p14:tracePt t="74986" x="2263775" y="4098925"/>
          <p14:tracePt t="74998" x="2270125" y="4106863"/>
          <p14:tracePt t="75018" x="2278063" y="4106863"/>
          <p14:tracePt t="76223" x="2286000" y="4106863"/>
          <p14:tracePt t="76252" x="2293938" y="4106863"/>
          <p14:tracePt t="76284" x="2301875" y="4106863"/>
          <p14:tracePt t="76294" x="2316163" y="4098925"/>
          <p14:tracePt t="76304" x="2324100" y="4092575"/>
          <p14:tracePt t="76313" x="2332038" y="4068763"/>
          <p14:tracePt t="76327" x="2346325" y="4060825"/>
          <p14:tracePt t="76344" x="2346325" y="4046538"/>
          <p14:tracePt t="76360" x="2354263" y="4038600"/>
          <p14:tracePt t="76377" x="2354263" y="4030663"/>
          <p14:tracePt t="76395" x="2354263" y="4022725"/>
          <p14:tracePt t="76410" x="2346325" y="4022725"/>
          <p14:tracePt t="76427" x="2332038" y="4008438"/>
          <p14:tracePt t="76444" x="2324100" y="4000500"/>
          <p14:tracePt t="76460" x="2308225" y="3978275"/>
          <p14:tracePt t="76477" x="2301875" y="3970338"/>
          <p14:tracePt t="76494" x="2293938" y="3970338"/>
          <p14:tracePt t="76510" x="2286000" y="3962400"/>
          <p14:tracePt t="76528" x="2278063" y="3954463"/>
          <p14:tracePt t="76544" x="2270125" y="3954463"/>
          <p14:tracePt t="76560" x="2255838" y="3954463"/>
          <p14:tracePt t="76577" x="2239963" y="3946525"/>
          <p14:tracePt t="76594" x="2225675" y="3946525"/>
          <p14:tracePt t="76610" x="2209800" y="3946525"/>
          <p14:tracePt t="76627" x="2201863" y="3946525"/>
          <p14:tracePt t="76643" x="2187575" y="3946525"/>
          <p14:tracePt t="76660" x="2171700" y="3946525"/>
          <p14:tracePt t="76677" x="2163763" y="3946525"/>
          <p14:tracePt t="76694" x="2155825" y="3946525"/>
          <p14:tracePt t="76710" x="2149475" y="3946525"/>
          <p14:tracePt t="76727" x="2141538" y="3946525"/>
          <p14:tracePt t="76744" x="2141538" y="3954463"/>
          <p14:tracePt t="76761" x="2141538" y="3962400"/>
          <p14:tracePt t="76777" x="2133600" y="3962400"/>
          <p14:tracePt t="76794" x="2125663" y="3970338"/>
          <p14:tracePt t="76811" x="2125663" y="3978275"/>
          <p14:tracePt t="76811" x="2117725" y="3978275"/>
          <p14:tracePt t="76827" x="2117725" y="3992563"/>
          <p14:tracePt t="76860" x="2117725" y="4000500"/>
          <p14:tracePt t="76932" x="2117725" y="4008438"/>
          <p14:tracePt t="76943" x="2117725" y="4016375"/>
          <p14:tracePt t="76973" x="2117725" y="4022725"/>
          <p14:tracePt t="76993" x="2117725" y="4038600"/>
          <p14:tracePt t="77002" x="2111375" y="4038600"/>
          <p14:tracePt t="77022" x="2111375" y="4046538"/>
          <p14:tracePt t="77083" x="2111375" y="4054475"/>
          <p14:tracePt t="77094" x="2111375" y="4060825"/>
          <p14:tracePt t="77103" x="2111375" y="4068763"/>
          <p14:tracePt t="77114" x="2111375" y="4084638"/>
          <p14:tracePt t="77127" x="2111375" y="4092575"/>
          <p14:tracePt t="77144" x="2111375" y="4106863"/>
          <p14:tracePt t="77161" x="2111375" y="4114800"/>
          <p14:tracePt t="77177" x="2111375" y="4122738"/>
          <p14:tracePt t="77235" x="2117725" y="4122738"/>
          <p14:tracePt t="77276" x="2125663" y="4122738"/>
          <p14:tracePt t="77297" x="2133600" y="4122738"/>
          <p14:tracePt t="77306" x="2141538" y="4130675"/>
          <p14:tracePt t="77317" x="2149475" y="4137025"/>
          <p14:tracePt t="77337" x="2155825" y="4137025"/>
          <p14:tracePt t="77346" x="2171700" y="4144963"/>
          <p14:tracePt t="77366" x="2187575" y="4152900"/>
          <p14:tracePt t="77386" x="2201863" y="4152900"/>
          <p14:tracePt t="77407" x="2209800" y="4152900"/>
          <p14:tracePt t="77418" x="2217738" y="4152900"/>
          <p14:tracePt t="77428" x="2225675" y="4152900"/>
          <p14:tracePt t="77444" x="2232025" y="4152900"/>
          <p14:tracePt t="77460" x="2239963" y="4152900"/>
          <p14:tracePt t="77477" x="2247900" y="4152900"/>
          <p14:tracePt t="77494" x="2255838" y="4152900"/>
          <p14:tracePt t="77510" x="2270125" y="4152900"/>
          <p14:tracePt t="77527" x="2278063" y="4152900"/>
          <p14:tracePt t="77544" x="2293938" y="4137025"/>
          <p14:tracePt t="77561" x="2308225" y="4137025"/>
          <p14:tracePt t="77577" x="2316163" y="4130675"/>
          <p14:tracePt t="77594" x="2332038" y="4122738"/>
          <p14:tracePt t="77611" x="2346325" y="4122738"/>
          <p14:tracePt t="77629" x="2346325" y="4114800"/>
          <p14:tracePt t="77660" x="2346325" y="4106863"/>
          <p14:tracePt t="77690" x="2346325" y="4098925"/>
          <p14:tracePt t="77701" x="2346325" y="4092575"/>
          <p14:tracePt t="77711" x="2346325" y="4076700"/>
          <p14:tracePt t="77727" x="2346325" y="4060825"/>
          <p14:tracePt t="77744" x="2346325" y="4046538"/>
          <p14:tracePt t="77761" x="2346325" y="4038600"/>
          <p14:tracePt t="77777" x="2346325" y="4022725"/>
          <p14:tracePt t="77802" x="2346325" y="4016375"/>
          <p14:tracePt t="77813" x="2346325" y="4008438"/>
          <p14:tracePt t="77833" x="2346325" y="4000500"/>
          <p14:tracePt t="77863" x="2339975" y="3992563"/>
          <p14:tracePt t="77883" x="2339975" y="3984625"/>
          <p14:tracePt t="77894" x="2339975" y="3978275"/>
          <p14:tracePt t="77903" x="2332038" y="3978275"/>
          <p14:tracePt t="77914" x="2324100" y="3970338"/>
          <p14:tracePt t="77927" x="2316163" y="3962400"/>
          <p14:tracePt t="77944" x="2293938" y="3946525"/>
          <p14:tracePt t="77961" x="2286000" y="3940175"/>
          <p14:tracePt t="77977" x="2278063" y="3932238"/>
          <p14:tracePt t="77994" x="2270125" y="3932238"/>
          <p14:tracePt t="78010" x="2255838" y="3932238"/>
          <p14:tracePt t="78027" x="2239963" y="3924300"/>
          <p14:tracePt t="78044" x="2225675" y="3924300"/>
          <p14:tracePt t="78061" x="2209800" y="3924300"/>
          <p14:tracePt t="78077" x="2193925" y="3924300"/>
          <p14:tracePt t="78094" x="2187575" y="3924300"/>
          <p14:tracePt t="78111" x="2171700" y="3932238"/>
          <p14:tracePt t="78127" x="2163763" y="3940175"/>
          <p14:tracePt t="78144" x="2155825" y="3940175"/>
          <p14:tracePt t="78161" x="2149475" y="3940175"/>
          <p14:tracePt t="78178" x="2141538" y="3940175"/>
          <p14:tracePt t="78198" x="2133600" y="3946525"/>
          <p14:tracePt t="78228" x="2125663" y="3946525"/>
          <p14:tracePt t="78248" x="2117725" y="3946525"/>
          <p14:tracePt t="78257" x="2117725" y="3954463"/>
          <p14:tracePt t="78278" x="2111375" y="3962400"/>
          <p14:tracePt t="78288" x="2111375" y="3970338"/>
          <p14:tracePt t="78297" x="2103438" y="3970338"/>
          <p14:tracePt t="78310" x="2103438" y="3978275"/>
          <p14:tracePt t="78327" x="2095500" y="3978275"/>
          <p14:tracePt t="78344" x="2095500" y="3984625"/>
          <p14:tracePt t="78361" x="2095500" y="3992563"/>
          <p14:tracePt t="78389" x="2095500" y="4000500"/>
          <p14:tracePt t="78410" x="2095500" y="4008438"/>
          <p14:tracePt t="78423" x="2087563" y="4008438"/>
          <p14:tracePt t="78430" x="2087563" y="4022725"/>
          <p14:tracePt t="78450" x="2087563" y="4030663"/>
          <p14:tracePt t="78470" x="2087563" y="4038600"/>
          <p14:tracePt t="78481" x="2087563" y="4046538"/>
          <p14:tracePt t="78501" x="2087563" y="4054475"/>
          <p14:tracePt t="78521" x="2087563" y="4060825"/>
          <p14:tracePt t="78531" x="2087563" y="4068763"/>
          <p14:tracePt t="78561" x="2087563" y="4076700"/>
          <p14:tracePt t="78581" x="2087563" y="4084638"/>
          <p14:tracePt t="78600" x="2095500" y="4092575"/>
          <p14:tracePt t="78612" x="2103438" y="4098925"/>
          <p14:tracePt t="78622" x="2103438" y="4114800"/>
          <p14:tracePt t="78632" x="2111375" y="4122738"/>
          <p14:tracePt t="78644" x="2125663" y="4137025"/>
          <p14:tracePt t="78661" x="2125663" y="4144963"/>
          <p14:tracePt t="78677" x="2141538" y="4160838"/>
          <p14:tracePt t="78694" x="2163763" y="4175125"/>
          <p14:tracePt t="78711" x="2171700" y="4175125"/>
          <p14:tracePt t="78727" x="2187575" y="4183063"/>
          <p14:tracePt t="78744" x="2193925" y="4183063"/>
          <p14:tracePt t="78761" x="2201863" y="4183063"/>
          <p14:tracePt t="78777" x="2209800" y="4183063"/>
          <p14:tracePt t="78794" x="2217738" y="4183063"/>
          <p14:tracePt t="78811" x="2232025" y="4183063"/>
          <p14:tracePt t="78827" x="2247900" y="4175125"/>
          <p14:tracePt t="78844" x="2270125" y="4168775"/>
          <p14:tracePt t="78861" x="2278063" y="4160838"/>
          <p14:tracePt t="78878" x="2286000" y="4152900"/>
          <p14:tracePt t="78893" x="2301875" y="4137025"/>
          <p14:tracePt t="78911" x="2316163" y="4130675"/>
          <p14:tracePt t="78927" x="2316163" y="4122738"/>
          <p14:tracePt t="78944" x="2332038" y="4098925"/>
          <p14:tracePt t="78961" x="2346325" y="4092575"/>
          <p14:tracePt t="78978" x="2354263" y="4084638"/>
          <p14:tracePt t="78994" x="2354263" y="4076700"/>
          <p14:tracePt t="79017" x="2354263" y="4068763"/>
          <p14:tracePt t="79037" x="2354263" y="4054475"/>
          <p14:tracePt t="79048" x="2354263" y="4046538"/>
          <p14:tracePt t="79061" x="2354263" y="4038600"/>
          <p14:tracePt t="79078" x="2354263" y="4008438"/>
          <p14:tracePt t="79098" x="2354263" y="4000500"/>
          <p14:tracePt t="79119" x="2354263" y="3992563"/>
          <p14:tracePt t="79170" x="2354263" y="3984625"/>
          <p14:tracePt t="79179" x="2354263" y="3978275"/>
          <p14:tracePt t="79191" x="2354263" y="3970338"/>
          <p14:tracePt t="79199" x="2346325" y="3962400"/>
          <p14:tracePt t="79211" x="2332038" y="3954463"/>
          <p14:tracePt t="79230" x="2324100" y="3946525"/>
          <p14:tracePt t="79244" x="2308225" y="3940175"/>
          <p14:tracePt t="79261" x="2286000" y="3924300"/>
          <p14:tracePt t="79277" x="2270125" y="3924300"/>
          <p14:tracePt t="79294" x="2239963" y="3908425"/>
          <p14:tracePt t="79311" x="2209800" y="3902075"/>
          <p14:tracePt t="79327" x="2187575" y="3902075"/>
          <p14:tracePt t="79344" x="2155825" y="3902075"/>
          <p14:tracePt t="79361" x="2141538" y="3902075"/>
          <p14:tracePt t="79377" x="2125663" y="3908425"/>
          <p14:tracePt t="79394" x="2111375" y="3908425"/>
          <p14:tracePt t="79411" x="2103438" y="3908425"/>
          <p14:tracePt t="79427" x="2087563" y="3924300"/>
          <p14:tracePt t="79444" x="2079625" y="3932238"/>
          <p14:tracePt t="79461" x="2073275" y="3932238"/>
          <p14:tracePt t="79477" x="2065338" y="3946525"/>
          <p14:tracePt t="79495" x="2057400" y="3954463"/>
          <p14:tracePt t="79514" x="2057400" y="3962400"/>
          <p14:tracePt t="79575" x="2057400" y="3970338"/>
          <p14:tracePt t="79584" x="2057400" y="3978275"/>
          <p14:tracePt t="79595" x="2057400" y="3992563"/>
          <p14:tracePt t="79611" x="2049463" y="4016375"/>
          <p14:tracePt t="79627" x="2049463" y="4046538"/>
          <p14:tracePt t="79644" x="2049463" y="4076700"/>
          <p14:tracePt t="79661" x="2049463" y="4084638"/>
          <p14:tracePt t="79677" x="2049463" y="4098925"/>
          <p14:tracePt t="79696" x="2049463" y="4106863"/>
          <p14:tracePt t="79717" x="2057400" y="4114800"/>
          <p14:tracePt t="79728" x="2057400" y="4122738"/>
          <p14:tracePt t="79744" x="2065338" y="4130675"/>
          <p14:tracePt t="79761" x="2073275" y="4144963"/>
          <p14:tracePt t="79778" x="2079625" y="4144963"/>
          <p14:tracePt t="79797" x="2087563" y="4152900"/>
          <p14:tracePt t="79811" x="2087563" y="4160838"/>
          <p14:tracePt t="79828" x="2103438" y="4168775"/>
          <p14:tracePt t="79844" x="2111375" y="4175125"/>
          <p14:tracePt t="79861" x="2117725" y="4183063"/>
          <p14:tracePt t="79878" x="2125663" y="4191000"/>
          <p14:tracePt t="79894" x="2133600" y="4191000"/>
          <p14:tracePt t="79911" x="2141538" y="4198938"/>
          <p14:tracePt t="79929" x="2149475" y="4198938"/>
          <p14:tracePt t="79944" x="2155825" y="4206875"/>
          <p14:tracePt t="79961" x="2171700" y="4206875"/>
          <p14:tracePt t="79979" x="2179638" y="4206875"/>
          <p14:tracePt t="79994" x="2187575" y="4206875"/>
          <p14:tracePt t="80011" x="2201863" y="4206875"/>
          <p14:tracePt t="80028" x="2217738" y="4206875"/>
          <p14:tracePt t="80045" x="2247900" y="4198938"/>
          <p14:tracePt t="80061" x="2263775" y="4191000"/>
          <p14:tracePt t="80078" x="2270125" y="4191000"/>
          <p14:tracePt t="80094" x="2286000" y="4191000"/>
          <p14:tracePt t="80112" x="2293938" y="4183063"/>
          <p14:tracePt t="80127" x="2301875" y="4175125"/>
          <p14:tracePt t="80144" x="2316163" y="4168775"/>
          <p14:tracePt t="80161" x="2332038" y="4160838"/>
          <p14:tracePt t="80178" x="2339975" y="4152900"/>
          <p14:tracePt t="80194" x="2346325" y="4144963"/>
          <p14:tracePt t="80211" x="2362200" y="4137025"/>
          <p14:tracePt t="80228" x="2370138" y="4130675"/>
          <p14:tracePt t="80244" x="2378075" y="4114800"/>
          <p14:tracePt t="80261" x="2378075" y="4106863"/>
          <p14:tracePt t="80278" x="2384425" y="4084638"/>
          <p14:tracePt t="80295" x="2384425" y="4068763"/>
          <p14:tracePt t="80311" x="2384425" y="4060825"/>
          <p14:tracePt t="80328" x="2384425" y="4046538"/>
          <p14:tracePt t="80345" x="2384425" y="4030663"/>
          <p14:tracePt t="80361" x="2384425" y="4022725"/>
          <p14:tracePt t="80378" x="2384425" y="4000500"/>
          <p14:tracePt t="80394" x="2378075" y="3984625"/>
          <p14:tracePt t="80411" x="2362200" y="3962400"/>
          <p14:tracePt t="80428" x="2346325" y="3940175"/>
          <p14:tracePt t="80444" x="2339975" y="3932238"/>
          <p14:tracePt t="80461" x="2308225" y="3916363"/>
          <p14:tracePt t="80478" x="2278063" y="3902075"/>
          <p14:tracePt t="80494" x="2263775" y="3902075"/>
          <p14:tracePt t="80511" x="2232025" y="3894138"/>
          <p14:tracePt t="80528" x="2201863" y="3894138"/>
          <p14:tracePt t="80544" x="2193925" y="3894138"/>
          <p14:tracePt t="80562" x="2171700" y="3894138"/>
          <p14:tracePt t="80578" x="2149475" y="3894138"/>
          <p14:tracePt t="80594" x="2141538" y="3902075"/>
          <p14:tracePt t="80611" x="2133600" y="3908425"/>
          <p14:tracePt t="80628" x="2117725" y="3916363"/>
          <p14:tracePt t="80644" x="2111375" y="3916363"/>
          <p14:tracePt t="80661" x="2103438" y="3932238"/>
          <p14:tracePt t="80679" x="2095500" y="3940175"/>
          <p14:tracePt t="80694" x="2087563" y="3940175"/>
          <p14:tracePt t="80711" x="2087563" y="3954463"/>
          <p14:tracePt t="80728" x="2079625" y="3954463"/>
          <p14:tracePt t="80748" x="2079625" y="3962400"/>
          <p14:tracePt t="80779" x="2079625" y="3970338"/>
          <p14:tracePt t="80788" x="2079625" y="3984625"/>
          <p14:tracePt t="80799" x="2079625" y="3992563"/>
          <p14:tracePt t="80811" x="2079625" y="4016375"/>
          <p14:tracePt t="80828" x="2079625" y="4030663"/>
          <p14:tracePt t="80845" x="2079625" y="4054475"/>
          <p14:tracePt t="80861" x="2079625" y="4068763"/>
          <p14:tracePt t="80878" x="2079625" y="4084638"/>
          <p14:tracePt t="80895" x="2087563" y="4092575"/>
          <p14:tracePt t="80911" x="2087563" y="4106863"/>
          <p14:tracePt t="80928" x="2095500" y="4106863"/>
          <p14:tracePt t="80944" x="2111375" y="4122738"/>
          <p14:tracePt t="80961" x="2111375" y="4130675"/>
          <p14:tracePt t="80978" x="2125663" y="4137025"/>
          <p14:tracePt t="80994" x="2149475" y="4152900"/>
          <p14:tracePt t="81011" x="2163763" y="4168775"/>
          <p14:tracePt t="81012" x="2179638" y="4168775"/>
          <p14:tracePt t="81028" x="2187575" y="4168775"/>
          <p14:tracePt t="81044" x="2209800" y="4175125"/>
          <p14:tracePt t="81063" x="2217738" y="4175125"/>
          <p14:tracePt t="81078" x="2225675" y="4175125"/>
          <p14:tracePt t="81762" x="2225675" y="4168775"/>
          <p14:tracePt t="81852" x="2232025" y="4168775"/>
          <p14:tracePt t="81863" x="2239963" y="4152900"/>
          <p14:tracePt t="81872" x="2247900" y="4152900"/>
          <p14:tracePt t="81883" x="2263775" y="4144963"/>
          <p14:tracePt t="81895" x="2278063" y="4130675"/>
          <p14:tracePt t="81912" x="2308225" y="4122738"/>
          <p14:tracePt t="81928" x="2316163" y="4114800"/>
          <p14:tracePt t="81945" x="2324100" y="4114800"/>
          <p14:tracePt t="81965" x="2332038" y="4106863"/>
          <p14:tracePt t="81995" x="2346325" y="4092575"/>
          <p14:tracePt t="82004" x="2346325" y="4084638"/>
          <p14:tracePt t="82015" x="2354263" y="4068763"/>
          <p14:tracePt t="82028" x="2362200" y="4060825"/>
          <p14:tracePt t="82045" x="2362200" y="4046538"/>
          <p14:tracePt t="82075" x="2362200" y="4038600"/>
          <p14:tracePt t="82105" x="2362200" y="4022725"/>
          <p14:tracePt t="82125" x="2362200" y="4008438"/>
          <p14:tracePt t="82136" x="2362200" y="4000500"/>
          <p14:tracePt t="82146" x="2362200" y="3984625"/>
          <p14:tracePt t="82162" x="2362200" y="3970338"/>
          <p14:tracePt t="82178" x="2354263" y="3946525"/>
          <p14:tracePt t="82195" x="2354263" y="3940175"/>
          <p14:tracePt t="82211" x="2339975" y="3924300"/>
          <p14:tracePt t="82228" x="2324100" y="3916363"/>
          <p14:tracePt t="82244" x="2308225" y="3908425"/>
          <p14:tracePt t="82261" x="2270125" y="3902075"/>
          <p14:tracePt t="82278" x="2255838" y="3902075"/>
          <p14:tracePt t="82280" x="2232025" y="3902075"/>
          <p14:tracePt t="82295" x="2217738" y="3902075"/>
          <p14:tracePt t="82312" x="2163763" y="3902075"/>
          <p14:tracePt t="82328" x="2133600" y="3924300"/>
          <p14:tracePt t="82345" x="2117725" y="3924300"/>
          <p14:tracePt t="82362" x="2095500" y="3940175"/>
          <p14:tracePt t="82378" x="2079625" y="3940175"/>
          <p14:tracePt t="82395" x="2073275" y="3946525"/>
          <p14:tracePt t="82411" x="2065338" y="3954463"/>
          <p14:tracePt t="82429" x="2057400" y="3962400"/>
          <p14:tracePt t="82445" x="2049463" y="3962400"/>
          <p14:tracePt t="82523" x="2049463" y="3970338"/>
          <p14:tracePt t="82542" x="2049463" y="3984625"/>
          <p14:tracePt t="82551" x="2049463" y="4016375"/>
          <p14:tracePt t="82563" x="2049463" y="4038600"/>
          <p14:tracePt t="82578" x="2049463" y="4054475"/>
          <p14:tracePt t="82595" x="2049463" y="4092575"/>
          <p14:tracePt t="82611" x="2049463" y="4098925"/>
          <p14:tracePt t="82628" x="2049463" y="4106863"/>
          <p14:tracePt t="82645" x="2057400" y="4114800"/>
          <p14:tracePt t="82661" x="2065338" y="4122738"/>
          <p14:tracePt t="82678" x="2073275" y="4130675"/>
          <p14:tracePt t="82695" x="2087563" y="4144963"/>
          <p14:tracePt t="82713" x="2103438" y="4160838"/>
          <p14:tracePt t="82728" x="2111375" y="4168775"/>
          <p14:tracePt t="82745" x="2141538" y="4183063"/>
          <p14:tracePt t="82762" x="2149475" y="4191000"/>
          <p14:tracePt t="82778" x="2171700" y="4198938"/>
          <p14:tracePt t="82795" x="2179638" y="4198938"/>
          <p14:tracePt t="82811" x="2209800" y="4206875"/>
          <p14:tracePt t="82828" x="2232025" y="4206875"/>
          <p14:tracePt t="82845" x="2239963" y="4206875"/>
          <p14:tracePt t="82861" x="2263775" y="4206875"/>
          <p14:tracePt t="82878" x="2278063" y="4206875"/>
          <p14:tracePt t="82895" x="2286000" y="4198938"/>
          <p14:tracePt t="82911" x="2308225" y="4175125"/>
          <p14:tracePt t="82928" x="2332038" y="4152900"/>
          <p14:tracePt t="82945" x="2332038" y="4144963"/>
          <p14:tracePt t="82962" x="2339975" y="4122738"/>
          <p14:tracePt t="82978" x="2346325" y="4114800"/>
          <p14:tracePt t="82995" x="2346325" y="4106863"/>
          <p14:tracePt t="83011" x="2346325" y="4098925"/>
          <p14:tracePt t="83028" x="2346325" y="4084638"/>
          <p14:tracePt t="83046" x="2346325" y="4076700"/>
          <p14:tracePt t="83062" x="2346325" y="4068763"/>
          <p14:tracePt t="83078" x="2346325" y="4060825"/>
          <p14:tracePt t="83095" x="2346325" y="4054475"/>
          <p14:tracePt t="83129" x="2346325" y="4038600"/>
          <p14:tracePt t="83148" x="2346325" y="4030663"/>
          <p14:tracePt t="83159" x="2346325" y="4008438"/>
          <p14:tracePt t="83168" x="2346325" y="3992563"/>
          <p14:tracePt t="83180" x="2339975" y="3978275"/>
          <p14:tracePt t="83195" x="2339975" y="3970338"/>
          <p14:tracePt t="83211" x="2332038" y="3946525"/>
          <p14:tracePt t="83228" x="2324100" y="3932238"/>
          <p14:tracePt t="83245" x="2301875" y="3916363"/>
          <p14:tracePt t="83261" x="2278063" y="3894138"/>
          <p14:tracePt t="83278" x="2263775" y="3894138"/>
          <p14:tracePt t="83295" x="2232025" y="3878263"/>
          <p14:tracePt t="83312" x="2201863" y="3870325"/>
          <p14:tracePt t="83328" x="2187575" y="3870325"/>
          <p14:tracePt t="83345" x="2149475" y="3870325"/>
          <p14:tracePt t="83362" x="2133600" y="3886200"/>
          <p14:tracePt t="83378" x="2087563" y="3908425"/>
          <p14:tracePt t="83395" x="2065338" y="3940175"/>
          <p14:tracePt t="83412" x="2049463" y="3954463"/>
          <p14:tracePt t="83428" x="2041525" y="3954463"/>
          <p14:tracePt t="83445" x="2041525" y="3962400"/>
          <p14:tracePt t="83461" x="2035175" y="3970338"/>
          <p14:tracePt t="83478" x="2035175" y="3984625"/>
          <p14:tracePt t="83495" x="2027238" y="4016375"/>
          <p14:tracePt t="83512" x="2019300" y="4022725"/>
          <p14:tracePt t="83528" x="2019300" y="4046538"/>
          <p14:tracePt t="83545" x="2019300" y="4060825"/>
          <p14:tracePt t="83562" x="2019300" y="4076700"/>
          <p14:tracePt t="83578" x="2027238" y="4098925"/>
          <p14:tracePt t="83595" x="2041525" y="4114800"/>
          <p14:tracePt t="83611" x="2049463" y="4122738"/>
          <p14:tracePt t="83628" x="2087563" y="4130675"/>
          <p14:tracePt t="83645" x="2133600" y="4137025"/>
          <p14:tracePt t="83662" x="2163763" y="4144963"/>
          <p14:tracePt t="83678" x="2225675" y="4144963"/>
          <p14:tracePt t="83695" x="2263775" y="4144963"/>
          <p14:tracePt t="83712" x="2324100" y="4130675"/>
          <p14:tracePt t="83728" x="2392363" y="4098925"/>
          <p14:tracePt t="83745" x="2422525" y="4092575"/>
          <p14:tracePt t="83762" x="2476500" y="4068763"/>
          <p14:tracePt t="83778" x="2514600" y="4060825"/>
          <p14:tracePt t="83795" x="2536825" y="4054475"/>
          <p14:tracePt t="83812" x="2582863" y="4046538"/>
          <p14:tracePt t="83828" x="2613025" y="4046538"/>
          <p14:tracePt t="83845" x="2628900" y="4046538"/>
          <p14:tracePt t="83862" x="2644775" y="4046538"/>
          <p14:tracePt t="83878" x="2651125" y="4046538"/>
          <p14:tracePt t="84162" x="2659063" y="4060825"/>
          <p14:tracePt t="84171" x="2667000" y="4060825"/>
          <p14:tracePt t="84182" x="2682875" y="4076700"/>
          <p14:tracePt t="84195" x="2697163" y="4092575"/>
          <p14:tracePt t="84212" x="2727325" y="4114800"/>
          <p14:tracePt t="84228" x="2751138" y="4130675"/>
          <p14:tracePt t="84245" x="2789238" y="4137025"/>
          <p14:tracePt t="84262" x="2811463" y="4144963"/>
          <p14:tracePt t="84278" x="2857500" y="4144963"/>
          <p14:tracePt t="84295" x="2903538" y="4144963"/>
          <p14:tracePt t="84312" x="2917825" y="4144963"/>
          <p14:tracePt t="84313" x="2933700" y="4144963"/>
          <p14:tracePt t="84328" x="2955925" y="4137025"/>
          <p14:tracePt t="84345" x="2994025" y="4130675"/>
          <p14:tracePt t="84362" x="3017838" y="4122738"/>
          <p14:tracePt t="84378" x="3040063" y="4114800"/>
          <p14:tracePt t="84395" x="3055938" y="4106863"/>
          <p14:tracePt t="84739" x="3094038" y="4106863"/>
          <p14:tracePt t="84748" x="3154363" y="4130675"/>
          <p14:tracePt t="84759" x="3222625" y="4152900"/>
          <p14:tracePt t="84768" x="3284538" y="4168775"/>
          <p14:tracePt t="84779" x="3336925" y="4183063"/>
          <p14:tracePt t="84795" x="3375025" y="4198938"/>
          <p14:tracePt t="84812" x="3429000" y="4213225"/>
          <p14:tracePt t="84829" x="3444875" y="4221163"/>
          <p14:tracePt t="85102" x="3467100" y="4221163"/>
          <p14:tracePt t="85113" x="3513138" y="4221163"/>
          <p14:tracePt t="85122" x="3543300" y="4213225"/>
          <p14:tracePt t="85134" x="3565525" y="4213225"/>
          <p14:tracePt t="85146" x="3589338" y="4206875"/>
          <p14:tracePt t="85162" x="3603625" y="4198938"/>
          <p14:tracePt t="85179" x="3611563" y="4191000"/>
          <p14:tracePt t="85446" x="3641725" y="4191000"/>
          <p14:tracePt t="85457" x="3695700" y="4198938"/>
          <p14:tracePt t="85466" x="3749675" y="4206875"/>
          <p14:tracePt t="85479" x="3794125" y="4213225"/>
          <p14:tracePt t="85495" x="3825875" y="4213225"/>
          <p14:tracePt t="85512" x="3886200" y="4213225"/>
          <p14:tracePt t="85528" x="3902075" y="4213225"/>
          <p14:tracePt t="85546" x="3916363" y="4213225"/>
          <p14:tracePt t="85600" x="3908425" y="4213225"/>
          <p14:tracePt t="85833" x="3946525" y="4213225"/>
          <p14:tracePt t="85842" x="4000500" y="4206875"/>
          <p14:tracePt t="85853" x="4046538" y="4198938"/>
          <p14:tracePt t="85862" x="4092575" y="4191000"/>
          <p14:tracePt t="85879" x="4106863" y="4175125"/>
          <p14:tracePt t="85895" x="4114800" y="4168775"/>
          <p14:tracePt t="86146" x="4144963" y="4160838"/>
          <p14:tracePt t="86155" x="4175125" y="4160838"/>
          <p14:tracePt t="86167" x="4213225" y="4152900"/>
          <p14:tracePt t="86179" x="4237038" y="4144963"/>
          <p14:tracePt t="86196" x="4259263" y="4137025"/>
          <p14:tracePt t="86212" x="4297363" y="4122738"/>
          <p14:tracePt t="86229" x="4313238" y="4114800"/>
          <p14:tracePt t="86246" x="4313238" y="4106863"/>
          <p14:tracePt t="87159" x="4305300" y="4106863"/>
          <p14:tracePt t="87289" x="4297363" y="4106863"/>
          <p14:tracePt t="87310" x="4283075" y="4106863"/>
          <p14:tracePt t="87319" x="4259263" y="4106863"/>
          <p14:tracePt t="87331" x="4229100" y="4114800"/>
          <p14:tracePt t="87346" x="4183063" y="4130675"/>
          <p14:tracePt t="87363" x="4054475" y="4168775"/>
          <p14:tracePt t="87379" x="3962400" y="4183063"/>
          <p14:tracePt t="87396" x="3756025" y="4213225"/>
          <p14:tracePt t="87413" x="3482975" y="4213225"/>
          <p14:tracePt t="87429" x="3330575" y="4213225"/>
          <p14:tracePt t="87446" x="3009900" y="4213225"/>
          <p14:tracePt t="87463" x="2727325" y="4206875"/>
          <p14:tracePt t="87479" x="2613025" y="4206875"/>
          <p14:tracePt t="87495" x="2438400" y="4206875"/>
          <p14:tracePt t="87512" x="2378075" y="4206875"/>
          <p14:tracePt t="87529" x="2270125" y="4213225"/>
          <p14:tracePt t="87546" x="2187575" y="4237038"/>
          <p14:tracePt t="87563" x="2125663" y="4289425"/>
          <p14:tracePt t="87754" x="2111375" y="4289425"/>
          <p14:tracePt t="87766" x="2095500" y="4297363"/>
          <p14:tracePt t="87775" x="2073275" y="4305300"/>
          <p14:tracePt t="87787" x="2027238" y="4321175"/>
          <p14:tracePt t="87796" x="1965325" y="4335463"/>
          <p14:tracePt t="87812" x="1897063" y="4351338"/>
          <p14:tracePt t="87829" x="1736725" y="4373563"/>
          <p14:tracePt t="87846" x="1646238" y="4373563"/>
          <p14:tracePt t="87862" x="1463675" y="4373563"/>
          <p14:tracePt t="87879" x="1287463" y="4373563"/>
          <p14:tracePt t="87896" x="1211263" y="4373563"/>
          <p14:tracePt t="87912" x="1104900" y="4389438"/>
          <p14:tracePt t="87929" x="1058863" y="4389438"/>
          <p14:tracePt t="87946" x="1044575" y="4389438"/>
          <p14:tracePt t="87963" x="1028700" y="4389438"/>
          <p14:tracePt t="87980" x="1020763" y="4389438"/>
          <p14:tracePt t="87996" x="1012825" y="4389438"/>
          <p14:tracePt t="88013" x="998538" y="4389438"/>
          <p14:tracePt t="88030" x="990600" y="4389438"/>
          <p14:tracePt t="88050" x="982663" y="4389438"/>
          <p14:tracePt t="88090" x="974725" y="4397375"/>
          <p14:tracePt t="88099" x="968375" y="4397375"/>
          <p14:tracePt t="88110" x="960438" y="4397375"/>
          <p14:tracePt t="88119" x="952500" y="4397375"/>
          <p14:tracePt t="88131" x="944563" y="4397375"/>
          <p14:tracePt t="88342" x="944563" y="4403725"/>
          <p14:tracePt t="88404" x="952500" y="4411663"/>
          <p14:tracePt t="88424" x="960438" y="4411663"/>
          <p14:tracePt t="88433" x="968375" y="4419600"/>
          <p14:tracePt t="88446" x="974725" y="4427538"/>
          <p14:tracePt t="88454" x="998538" y="4435475"/>
          <p14:tracePt t="88466" x="1012825" y="4441825"/>
          <p14:tracePt t="88479" x="1028700" y="4449763"/>
          <p14:tracePt t="88496" x="1058863" y="4457700"/>
          <p14:tracePt t="88513" x="1074738" y="4457700"/>
          <p14:tracePt t="88529" x="1096963" y="4465638"/>
          <p14:tracePt t="88547" x="1112838" y="4465638"/>
          <p14:tracePt t="88563" x="1120775" y="4465638"/>
          <p14:tracePt t="88579" x="1135063" y="4465638"/>
          <p14:tracePt t="88596" x="1173163" y="4465638"/>
          <p14:tracePt t="88613" x="1196975" y="4457700"/>
          <p14:tracePt t="88630" x="1249363" y="4435475"/>
          <p14:tracePt t="88646" x="1287463" y="4411663"/>
          <p14:tracePt t="88663" x="1341438" y="4373563"/>
          <p14:tracePt t="88679" x="1363663" y="4359275"/>
          <p14:tracePt t="88696" x="1371600" y="4359275"/>
          <p14:tracePt t="88713" x="1379538" y="4351338"/>
          <p14:tracePt t="88749" x="1371600" y="4351338"/>
          <p14:tracePt t="88789" x="1363663" y="4343400"/>
          <p14:tracePt t="88809" x="1363663" y="4327525"/>
          <p14:tracePt t="88819" x="1355725" y="4305300"/>
          <p14:tracePt t="88830" x="1341438" y="4275138"/>
          <p14:tracePt t="88846" x="1333500" y="4244975"/>
          <p14:tracePt t="88863" x="1311275" y="4198938"/>
          <p14:tracePt t="88879" x="1303338" y="4175125"/>
          <p14:tracePt t="88896" x="1295400" y="4160838"/>
          <p14:tracePt t="88960" x="1295400" y="4168775"/>
          <p14:tracePt t="88972" x="1303338" y="4175125"/>
          <p14:tracePt t="88981" x="1317625" y="4175125"/>
          <p14:tracePt t="88996" x="1341438" y="4175125"/>
          <p14:tracePt t="89013" x="1409700" y="4175125"/>
          <p14:tracePt t="89029" x="1463675" y="4175125"/>
          <p14:tracePt t="89046" x="1608138" y="4152900"/>
          <p14:tracePt t="89063" x="1760538" y="4122738"/>
          <p14:tracePt t="89079" x="1828800" y="4114800"/>
          <p14:tracePt t="89096" x="1951038" y="4092575"/>
          <p14:tracePt t="89113" x="1997075" y="4092575"/>
          <p14:tracePt t="89129" x="2003425" y="4092575"/>
          <p14:tracePt t="89153" x="2003425" y="4098925"/>
          <p14:tracePt t="89164" x="1981200" y="4122738"/>
          <p14:tracePt t="89325" x="1981200" y="4130675"/>
          <p14:tracePt t="89336" x="1981200" y="4137025"/>
          <p14:tracePt t="89346" x="2003425" y="4144963"/>
          <p14:tracePt t="89356" x="2027238" y="4168775"/>
          <p14:tracePt t="89365" x="2073275" y="4191000"/>
          <p14:tracePt t="89379" x="2141538" y="4213225"/>
          <p14:tracePt t="89396" x="2209800" y="4251325"/>
          <p14:tracePt t="89413" x="2370138" y="4289425"/>
          <p14:tracePt t="89429" x="2492375" y="4313238"/>
          <p14:tracePt t="89446" x="2568575" y="4313238"/>
          <p14:tracePt t="89463" x="2590800" y="4313238"/>
          <p14:tracePt t="89479" x="2620963" y="4313238"/>
          <p14:tracePt t="89496" x="2628900" y="4297363"/>
          <p14:tracePt t="89513" x="2636838" y="4283075"/>
          <p14:tracePt t="89650" x="2628900" y="4283075"/>
          <p14:tracePt t="89659" x="2606675" y="4283075"/>
          <p14:tracePt t="89670" x="2574925" y="4283075"/>
          <p14:tracePt t="89680" x="2514600" y="4297363"/>
          <p14:tracePt t="89696" x="2454275" y="4313238"/>
          <p14:tracePt t="89713" x="2301875" y="4359275"/>
          <p14:tracePt t="89730" x="2217738" y="4389438"/>
          <p14:tracePt t="89746" x="2057400" y="4435475"/>
          <p14:tracePt t="89763" x="1905000" y="4479925"/>
          <p14:tracePt t="89779" x="1851025" y="4495800"/>
          <p14:tracePt t="89796" x="1760538" y="4518025"/>
          <p14:tracePt t="89813" x="1714500" y="4533900"/>
          <p14:tracePt t="89863" x="1714500" y="4541838"/>
          <p14:tracePt t="89883" x="1722438" y="4541838"/>
          <p14:tracePt t="89922" x="1730375" y="4541838"/>
          <p14:tracePt t="89973" x="1736725" y="4541838"/>
          <p14:tracePt t="89984" x="1744663" y="4541838"/>
          <p14:tracePt t="89993" x="1752600" y="4541838"/>
          <p14:tracePt t="90004" x="1774825" y="4541838"/>
          <p14:tracePt t="90013" x="1790700" y="4541838"/>
          <p14:tracePt t="90030" x="1812925" y="4549775"/>
          <p14:tracePt t="90047" x="1874838" y="4556125"/>
          <p14:tracePt t="90063" x="1905000" y="4564063"/>
          <p14:tracePt t="90080" x="1981200" y="4564063"/>
          <p14:tracePt t="90096" x="2049463" y="4556125"/>
          <p14:tracePt t="90113" x="2087563" y="4549775"/>
          <p14:tracePt t="90129" x="2193925" y="4533900"/>
          <p14:tracePt t="90147" x="2293938" y="4518025"/>
          <p14:tracePt t="90164" x="2339975" y="4503738"/>
          <p14:tracePt t="90180" x="2422525" y="4495800"/>
          <p14:tracePt t="90196" x="2476500" y="4487863"/>
          <p14:tracePt t="90213" x="2492375" y="4487863"/>
          <p14:tracePt t="90229" x="2506663" y="4487863"/>
          <p14:tracePt t="90308" x="2498725" y="4487863"/>
          <p14:tracePt t="90318" x="2492375" y="4487863"/>
          <p14:tracePt t="90621" x="2514600" y="4487863"/>
          <p14:tracePt t="90632" x="2560638" y="4487863"/>
          <p14:tracePt t="90641" x="2590800" y="4487863"/>
          <p14:tracePt t="90653" x="2613025" y="4487863"/>
          <p14:tracePt t="90663" x="2636838" y="4487863"/>
          <p14:tracePt t="90680" x="2651125" y="4479925"/>
          <p14:tracePt t="90696" x="2674938" y="4479925"/>
          <p14:tracePt t="90714" x="2682875" y="4479925"/>
          <p14:tracePt t="90730" x="2689225" y="4473575"/>
          <p14:tracePt t="90754" x="2689225" y="4465638"/>
          <p14:tracePt t="90986" x="2697163" y="4465638"/>
          <p14:tracePt t="90997" x="2705100" y="4465638"/>
          <p14:tracePt t="91006" x="2713038" y="4473575"/>
          <p14:tracePt t="91017" x="2727325" y="4473575"/>
          <p14:tracePt t="91030" x="2743200" y="4479925"/>
          <p14:tracePt t="91046" x="2773363" y="4487863"/>
          <p14:tracePt t="91063" x="2797175" y="4495800"/>
          <p14:tracePt t="91080" x="2835275" y="4503738"/>
          <p14:tracePt t="91096" x="2857500" y="4503738"/>
          <p14:tracePt t="91113" x="2903538" y="4503738"/>
          <p14:tracePt t="91130" x="2949575" y="4518025"/>
          <p14:tracePt t="91146" x="2979738" y="4518025"/>
          <p14:tracePt t="91164" x="3025775" y="4525963"/>
          <p14:tracePt t="91180" x="3048000" y="4525963"/>
          <p14:tracePt t="91196" x="3063875" y="4525963"/>
          <p14:tracePt t="91213" x="3070225" y="4525963"/>
          <p14:tracePt t="91502" x="3094038" y="4525963"/>
          <p14:tracePt t="91513" x="3132138" y="4525963"/>
          <p14:tracePt t="91522" x="3178175" y="4533900"/>
          <p14:tracePt t="91533" x="3238500" y="4533900"/>
          <p14:tracePt t="91546" x="3314700" y="4533900"/>
          <p14:tracePt t="91565" x="3436938" y="4541838"/>
          <p14:tracePt t="91580" x="3497263" y="4541838"/>
          <p14:tracePt t="91597" x="3573463" y="4549775"/>
          <p14:tracePt t="91613" x="3597275" y="4549775"/>
          <p14:tracePt t="91630" x="3603625" y="4549775"/>
          <p14:tracePt t="91826" x="3619500" y="4549775"/>
          <p14:tracePt t="91837" x="3641725" y="4549775"/>
          <p14:tracePt t="91847" x="3679825" y="4549775"/>
          <p14:tracePt t="91857" x="3733800" y="4549775"/>
          <p14:tracePt t="91866" x="3802063" y="4549775"/>
          <p14:tracePt t="91880" x="3886200" y="4549775"/>
          <p14:tracePt t="91897" x="3962400" y="4549775"/>
          <p14:tracePt t="91913" x="4106863" y="4549775"/>
          <p14:tracePt t="91930" x="4175125" y="4549775"/>
          <p14:tracePt t="91947" x="4198938" y="4549775"/>
          <p14:tracePt t="91964" x="4206875" y="4549775"/>
          <p14:tracePt t="92129" x="4213225" y="4556125"/>
          <p14:tracePt t="92141" x="4229100" y="4556125"/>
          <p14:tracePt t="92150" x="4251325" y="4556125"/>
          <p14:tracePt t="92164" x="4289425" y="4556125"/>
          <p14:tracePt t="92180" x="4343400" y="4556125"/>
          <p14:tracePt t="92196" x="4495800" y="4556125"/>
          <p14:tracePt t="92213" x="4656138" y="4533900"/>
          <p14:tracePt t="92230" x="4708525" y="4525963"/>
          <p14:tracePt t="92247" x="4746625" y="4503738"/>
          <p14:tracePt t="92263" x="4754563" y="4487863"/>
          <p14:tracePt t="92496" x="4800600" y="4487863"/>
          <p14:tracePt t="92506" x="4846638" y="4487863"/>
          <p14:tracePt t="92515" x="4884738" y="4487863"/>
          <p14:tracePt t="92530" x="4922838" y="4495800"/>
          <p14:tracePt t="92547" x="4945063" y="4503738"/>
          <p14:tracePt t="92564" x="4975225" y="4511675"/>
          <p14:tracePt t="92580" x="4983163" y="4511675"/>
          <p14:tracePt t="92626" x="4975225" y="4511675"/>
          <p14:tracePt t="92829" x="5029200" y="4511675"/>
          <p14:tracePt t="92840" x="5113338" y="4511675"/>
          <p14:tracePt t="92849" x="5173663" y="4511675"/>
          <p14:tracePt t="92864" x="5211763" y="4511675"/>
          <p14:tracePt t="92880" x="5235575" y="4511675"/>
          <p14:tracePt t="93112" x="5295900" y="4511675"/>
          <p14:tracePt t="93123" x="5380038" y="4511675"/>
          <p14:tracePt t="93132" x="5440363" y="4511675"/>
          <p14:tracePt t="93147" x="5470525" y="4511675"/>
          <p14:tracePt t="93165" x="5502275" y="4511675"/>
          <p14:tracePt t="93180" x="5508625" y="4511675"/>
          <p14:tracePt t="93405" x="5562600" y="4495800"/>
          <p14:tracePt t="93417" x="5630863" y="4479925"/>
          <p14:tracePt t="93426" x="5699125" y="4473575"/>
          <p14:tracePt t="93437" x="5761038" y="4465638"/>
          <p14:tracePt t="93447" x="5807075" y="4457700"/>
          <p14:tracePt t="93464" x="5821363" y="4449763"/>
          <p14:tracePt t="93480" x="5837238" y="4441825"/>
          <p14:tracePt t="93507" x="5829300" y="4441825"/>
          <p14:tracePt t="93792" x="5837238" y="4441825"/>
          <p14:tracePt t="93802" x="5859463" y="4441825"/>
          <p14:tracePt t="93812" x="5875338" y="4441825"/>
          <p14:tracePt t="93821" x="5897563" y="4449763"/>
          <p14:tracePt t="93832" x="5927725" y="4457700"/>
          <p14:tracePt t="93847" x="5951538" y="4457700"/>
          <p14:tracePt t="93864" x="6027738" y="4457700"/>
          <p14:tracePt t="93880" x="6073775" y="4457700"/>
          <p14:tracePt t="93897" x="6149975" y="4441825"/>
          <p14:tracePt t="93914" x="6210300" y="4419600"/>
          <p14:tracePt t="93930" x="6232525" y="4419600"/>
          <p14:tracePt t="93947" x="6264275" y="4419600"/>
          <p14:tracePt t="93964" x="6286500" y="4419600"/>
          <p14:tracePt t="94285" x="6286500" y="4427538"/>
          <p14:tracePt t="94298" x="6294438" y="4441825"/>
          <p14:tracePt t="94306" x="6302375" y="4457700"/>
          <p14:tracePt t="94319" x="6316663" y="4473575"/>
          <p14:tracePt t="94330" x="6332538" y="4487863"/>
          <p14:tracePt t="94347" x="6346825" y="4511675"/>
          <p14:tracePt t="94365" x="6378575" y="4541838"/>
          <p14:tracePt t="94380" x="6400800" y="4556125"/>
          <p14:tracePt t="94397" x="6408738" y="4556125"/>
          <p14:tracePt t="94414" x="6423025" y="4556125"/>
          <p14:tracePt t="94430" x="6430963" y="4556125"/>
          <p14:tracePt t="94519" x="6446838" y="4549775"/>
          <p14:tracePt t="94531" x="6454775" y="4541838"/>
          <p14:tracePt t="94540" x="6469063" y="4533900"/>
          <p14:tracePt t="94551" x="6492875" y="4525963"/>
          <p14:tracePt t="94564" x="6507163" y="4518025"/>
          <p14:tracePt t="94581" x="6537325" y="4503738"/>
          <p14:tracePt t="94600" x="6545263" y="4503738"/>
          <p14:tracePt t="94753" x="6537325" y="4503738"/>
          <p14:tracePt t="94874" x="6530975" y="4503738"/>
          <p14:tracePt t="94917" x="6523038" y="4503738"/>
          <p14:tracePt t="94936" x="6515100" y="4503738"/>
          <p14:tracePt t="94945" x="6499225" y="4503738"/>
          <p14:tracePt t="94956" x="6484938" y="4511675"/>
          <p14:tracePt t="94966" x="6469063" y="4511675"/>
          <p14:tracePt t="94981" x="6454775" y="4518025"/>
          <p14:tracePt t="94997" x="6423025" y="4518025"/>
          <p14:tracePt t="95014" x="6416675" y="4518025"/>
          <p14:tracePt t="95030" x="6384925" y="4518025"/>
          <p14:tracePt t="95048" x="6370638" y="4518025"/>
          <p14:tracePt t="95064" x="6354763" y="4518025"/>
          <p14:tracePt t="95080" x="6346825" y="4518025"/>
          <p14:tracePt t="95189" x="6346825" y="4511675"/>
          <p14:tracePt t="95299" x="6354763" y="4511675"/>
          <p14:tracePt t="95433" x="6362700" y="4511675"/>
          <p14:tracePt t="95464" x="6370638" y="4511675"/>
          <p14:tracePt t="95473" x="6378575" y="4511675"/>
          <p14:tracePt t="95483" x="6384925" y="4511675"/>
          <p14:tracePt t="95497" x="6392863" y="4511675"/>
          <p14:tracePt t="95514" x="6423025" y="4518025"/>
          <p14:tracePt t="95531" x="6438900" y="4525963"/>
          <p14:tracePt t="95547" x="6454775" y="4533900"/>
          <p14:tracePt t="95566" x="6461125" y="4533900"/>
          <p14:tracePt t="96294" x="6477000" y="4533900"/>
          <p14:tracePt t="96303" x="6499225" y="4533900"/>
          <p14:tracePt t="96314" x="6530975" y="4533900"/>
          <p14:tracePt t="96331" x="6545263" y="4533900"/>
          <p14:tracePt t="96347" x="6575425" y="4525963"/>
          <p14:tracePt t="96364" x="6599238" y="4518025"/>
          <p14:tracePt t="96627" x="6637338" y="4518025"/>
          <p14:tracePt t="96636" x="6689725" y="4525963"/>
          <p14:tracePt t="96648" x="6743700" y="4525963"/>
          <p14:tracePt t="96664" x="6797675" y="4525963"/>
          <p14:tracePt t="96681" x="6880225" y="4533900"/>
          <p14:tracePt t="96698" x="6904038" y="4541838"/>
          <p14:tracePt t="96714" x="6911975" y="4541838"/>
          <p14:tracePt t="96990" x="6918325" y="4541838"/>
          <p14:tracePt t="97001" x="6926263" y="4541838"/>
          <p14:tracePt t="97010" x="6934200" y="4541838"/>
          <p14:tracePt t="97022" x="6950075" y="4549775"/>
          <p14:tracePt t="97031" x="6964363" y="4549775"/>
          <p14:tracePt t="97047" x="6972300" y="4556125"/>
          <p14:tracePt t="97064" x="6994525" y="4556125"/>
          <p14:tracePt t="97113" x="7002463" y="4556125"/>
          <p14:tracePt t="97123" x="7010400" y="4556125"/>
          <p14:tracePt t="97143" x="7018338" y="4556125"/>
          <p14:tracePt t="97163" x="7032625" y="4556125"/>
          <p14:tracePt t="97183" x="7040563" y="4556125"/>
          <p14:tracePt t="97194" x="7056438" y="4556125"/>
          <p14:tracePt t="97215" x="7064375" y="4556125"/>
          <p14:tracePt t="97223" x="7078663" y="4556125"/>
          <p14:tracePt t="97244" x="7094538" y="4556125"/>
          <p14:tracePt t="97265" x="7102475" y="4556125"/>
          <p14:tracePt t="98429" x="7094538" y="4556125"/>
          <p14:tracePt t="98448" x="7086600" y="4556125"/>
          <p14:tracePt t="98460" x="7078663" y="4556125"/>
          <p14:tracePt t="98469" x="7056438" y="4556125"/>
          <p14:tracePt t="98481" x="7018338" y="4549775"/>
          <p14:tracePt t="98498" x="6964363" y="4549775"/>
          <p14:tracePt t="98515" x="6765925" y="4549775"/>
          <p14:tracePt t="98531" x="6370638" y="4572000"/>
          <p14:tracePt t="98548" x="6065838" y="4602163"/>
          <p14:tracePt t="98565" x="5273675" y="4664075"/>
          <p14:tracePt t="98581" x="4778375" y="4724400"/>
          <p14:tracePt t="98582" x="4708525" y="4762500"/>
          <p14:tracePt t="98598" x="4419600" y="4808538"/>
          <p14:tracePt t="98615" x="3429000" y="4968875"/>
          <p14:tracePt t="98631" x="2887663" y="5067300"/>
          <p14:tracePt t="98648" x="1920875" y="5197475"/>
          <p14:tracePt t="98665" x="1196975" y="5280025"/>
          <p14:tracePt t="98681" x="968375" y="5334000"/>
          <p14:tracePt t="98915" x="960438" y="5334000"/>
          <p14:tracePt t="98924" x="936625" y="5334000"/>
          <p14:tracePt t="98935" x="922338" y="5318125"/>
          <p14:tracePt t="98948" x="906463" y="5303838"/>
          <p14:tracePt t="98965" x="860425" y="5235575"/>
          <p14:tracePt t="98981" x="846138" y="5173663"/>
          <p14:tracePt t="98998" x="838200" y="5006975"/>
          <p14:tracePt t="99015" x="838200" y="4914900"/>
          <p14:tracePt t="99031" x="884238" y="4724400"/>
          <p14:tracePt t="99048" x="990600" y="4549775"/>
          <p14:tracePt t="99065" x="1044575" y="4487863"/>
          <p14:tracePt t="99081" x="1158875" y="4435475"/>
          <p14:tracePt t="99098" x="1241425" y="4427538"/>
          <p14:tracePt t="99115" x="1287463" y="4427538"/>
          <p14:tracePt t="99131" x="1363663" y="4441825"/>
          <p14:tracePt t="99148" x="1439863" y="4449763"/>
          <p14:tracePt t="99165" x="1477963" y="4457700"/>
          <p14:tracePt t="99181" x="1546225" y="4473575"/>
          <p14:tracePt t="99198" x="1570038" y="4487863"/>
          <p14:tracePt t="99215" x="1608138" y="4503738"/>
          <p14:tracePt t="99231" x="1622425" y="4518025"/>
          <p14:tracePt t="99249" x="1622425" y="4525963"/>
          <p14:tracePt t="99268" x="1622425" y="4533900"/>
          <p14:tracePt t="99281" x="1622425" y="4541838"/>
          <p14:tracePt t="99298" x="1622425" y="4556125"/>
          <p14:tracePt t="99315" x="1616075" y="4625975"/>
          <p14:tracePt t="99332" x="1600200" y="4708525"/>
          <p14:tracePt t="99348" x="1592263" y="4754563"/>
          <p14:tracePt t="99365" x="1577975" y="4822825"/>
          <p14:tracePt t="99382" x="1577975" y="4854575"/>
          <p14:tracePt t="99462" x="1584325" y="4854575"/>
          <p14:tracePt t="99471" x="1600200" y="4860925"/>
          <p14:tracePt t="99483" x="1616075" y="4868863"/>
          <p14:tracePt t="99498" x="1638300" y="4884738"/>
          <p14:tracePt t="99515" x="1676400" y="4899025"/>
          <p14:tracePt t="99532" x="1698625" y="4906963"/>
          <p14:tracePt t="99548" x="1744663" y="4914900"/>
          <p14:tracePt t="99565" x="1774825" y="4922838"/>
          <p14:tracePt t="99581" x="1798638" y="4930775"/>
          <p14:tracePt t="99598" x="1812925" y="4930775"/>
          <p14:tracePt t="99615" x="1828800" y="4930775"/>
          <p14:tracePt t="99631" x="1836738" y="4930775"/>
          <p14:tracePt t="99648" x="1851025" y="4930775"/>
          <p14:tracePt t="99665" x="1858963" y="4930775"/>
          <p14:tracePt t="99681" x="1866900" y="4930775"/>
          <p14:tracePt t="99698" x="1874838" y="4930775"/>
          <p14:tracePt t="99725" x="1882775" y="4930775"/>
          <p14:tracePt t="99845" x="1882775" y="4922838"/>
          <p14:tracePt t="99867" x="1882775" y="4914900"/>
          <p14:tracePt t="99888" x="1882775" y="4899025"/>
          <p14:tracePt t="99898" x="1882775" y="4884738"/>
          <p14:tracePt t="99907" x="1882775" y="4868863"/>
          <p14:tracePt t="99918" x="1882775" y="4860925"/>
          <p14:tracePt t="99931" x="1874838" y="4854575"/>
          <p14:tracePt t="99948" x="1874838" y="4838700"/>
          <p14:tracePt t="100677" x="1882775" y="4838700"/>
          <p14:tracePt t="100698" x="1889125" y="4838700"/>
          <p14:tracePt t="100707" x="1905000" y="4838700"/>
          <p14:tracePt t="100718" x="1920875" y="4838700"/>
          <p14:tracePt t="100732" x="1943100" y="4838700"/>
          <p14:tracePt t="100748" x="1997075" y="4822825"/>
          <p14:tracePt t="100765" x="2019300" y="4822825"/>
          <p14:tracePt t="100782" x="2057400" y="4822825"/>
          <p14:tracePt t="100798" x="2065338" y="4822825"/>
          <p14:tracePt t="100815" x="2087563" y="4822825"/>
          <p14:tracePt t="100832" x="2095500" y="4822825"/>
          <p14:tracePt t="100849" x="2103438" y="4822825"/>
          <p14:tracePt t="100865" x="2111375" y="4822825"/>
          <p14:tracePt t="100882" x="2125663" y="4822825"/>
          <p14:tracePt t="100900" x="2141538" y="4830763"/>
          <p14:tracePt t="100915" x="2149475" y="4830763"/>
          <p14:tracePt t="100932" x="2155825" y="4838700"/>
          <p14:tracePt t="100948" x="2163763" y="4838700"/>
          <p14:tracePt t="101274" x="2187575" y="4838700"/>
          <p14:tracePt t="101285" x="2209800" y="4838700"/>
          <p14:tracePt t="101294" x="2232025" y="4838700"/>
          <p14:tracePt t="101305" x="2255838" y="4838700"/>
          <p14:tracePt t="101315" x="2270125" y="4838700"/>
          <p14:tracePt t="101334" x="2278063" y="4838700"/>
          <p14:tracePt t="101348" x="2286000" y="4838700"/>
          <p14:tracePt t="101589" x="2293938" y="4838700"/>
          <p14:tracePt t="101598" x="2308225" y="4838700"/>
          <p14:tracePt t="101609" x="2339975" y="4838700"/>
          <p14:tracePt t="101618" x="2384425" y="4838700"/>
          <p14:tracePt t="101632" x="2438400" y="4838700"/>
          <p14:tracePt t="101649" x="2552700" y="4838700"/>
          <p14:tracePt t="101665" x="2598738" y="4830763"/>
          <p14:tracePt t="101682" x="2651125" y="4822825"/>
          <p14:tracePt t="101698" x="2667000" y="4822825"/>
          <p14:tracePt t="101715" x="2689225" y="4822825"/>
          <p14:tracePt t="101732" x="2713038" y="4822825"/>
          <p14:tracePt t="101748" x="2727325" y="4816475"/>
          <p14:tracePt t="101765" x="2743200" y="4808538"/>
          <p14:tracePt t="101802" x="2743200" y="4800600"/>
          <p14:tracePt t="101831" x="2743200" y="4792663"/>
          <p14:tracePt t="101881" x="2735263" y="4792663"/>
          <p14:tracePt t="102014" x="2743200" y="4800600"/>
          <p14:tracePt t="102024" x="2759075" y="4800600"/>
          <p14:tracePt t="102035" x="2773363" y="4808538"/>
          <p14:tracePt t="102049" x="2789238" y="4816475"/>
          <p14:tracePt t="102066" x="2811463" y="4822825"/>
          <p14:tracePt t="102082" x="2819400" y="4822825"/>
          <p14:tracePt t="102099" x="2827338" y="4822825"/>
          <p14:tracePt t="102115" x="2835275" y="4822825"/>
          <p14:tracePt t="102145" x="2835275" y="4816475"/>
          <p14:tracePt t="102166" x="2835275" y="4808538"/>
          <p14:tracePt t="102176" x="2835275" y="4800600"/>
          <p14:tracePt t="102185" x="2835275" y="4784725"/>
          <p14:tracePt t="102198" x="2827338" y="4762500"/>
          <p14:tracePt t="102216" x="2819400" y="4732338"/>
          <p14:tracePt t="102232" x="2803525" y="4686300"/>
          <p14:tracePt t="102248" x="2781300" y="4648200"/>
          <p14:tracePt t="102265" x="2773363" y="4640263"/>
          <p14:tracePt t="102282" x="2751138" y="4625975"/>
          <p14:tracePt t="102299" x="2743200" y="4610100"/>
          <p14:tracePt t="102315" x="2705100" y="4602163"/>
          <p14:tracePt t="102332" x="2674938" y="4594225"/>
          <p14:tracePt t="102349" x="2659063" y="4587875"/>
          <p14:tracePt t="102365" x="2644775" y="4587875"/>
          <p14:tracePt t="102382" x="2613025" y="4587875"/>
          <p14:tracePt t="102399" x="2582863" y="4587875"/>
          <p14:tracePt t="102415" x="2560638" y="4587875"/>
          <p14:tracePt t="102432" x="2530475" y="4587875"/>
          <p14:tracePt t="102449" x="2506663" y="4587875"/>
          <p14:tracePt t="102465" x="2484438" y="4594225"/>
          <p14:tracePt t="102482" x="2446338" y="4610100"/>
          <p14:tracePt t="102499" x="2430463" y="4618038"/>
          <p14:tracePt t="102515" x="2392363" y="4640263"/>
          <p14:tracePt t="102532" x="2362200" y="4664075"/>
          <p14:tracePt t="102549" x="2346325" y="4670425"/>
          <p14:tracePt t="102549" x="2339975" y="4678363"/>
          <p14:tracePt t="102565" x="2332038" y="4694238"/>
          <p14:tracePt t="102582" x="2308225" y="4724400"/>
          <p14:tracePt t="102599" x="2308225" y="4740275"/>
          <p14:tracePt t="102615" x="2293938" y="4770438"/>
          <p14:tracePt t="102632" x="2286000" y="4792663"/>
          <p14:tracePt t="102651" x="2286000" y="4800600"/>
          <p14:tracePt t="102665" x="2286000" y="4808538"/>
          <p14:tracePt t="102743" x="2293938" y="4808538"/>
          <p14:tracePt t="102752" x="2301875" y="4808538"/>
          <p14:tracePt t="102763" x="2308225" y="4822825"/>
          <p14:tracePt t="102772" x="2324100" y="4830763"/>
          <p14:tracePt t="102783" x="2339975" y="4846638"/>
          <p14:tracePt t="102799" x="2354263" y="4854575"/>
          <p14:tracePt t="102815" x="2400300" y="4876800"/>
          <p14:tracePt t="102832" x="2416175" y="4876800"/>
          <p14:tracePt t="102849" x="2460625" y="4876800"/>
          <p14:tracePt t="102865" x="2506663" y="4876800"/>
          <p14:tracePt t="102882" x="2536825" y="4876800"/>
          <p14:tracePt t="102899" x="2582863" y="4868863"/>
          <p14:tracePt t="102916" x="2620963" y="4854575"/>
          <p14:tracePt t="102932" x="2644775" y="4838700"/>
          <p14:tracePt t="102949" x="2667000" y="4830763"/>
          <p14:tracePt t="102966" x="2674938" y="4816475"/>
          <p14:tracePt t="102995" x="2674938" y="4808538"/>
          <p14:tracePt t="103016" x="2682875" y="4808538"/>
          <p14:tracePt t="103025" x="2682875" y="4800600"/>
          <p14:tracePt t="103036" x="2689225" y="4800600"/>
          <p14:tracePt t="103049" x="2697163" y="4792663"/>
          <p14:tracePt t="103066" x="2713038" y="4778375"/>
          <p14:tracePt t="103086" x="2720975" y="4770438"/>
          <p14:tracePt t="103168" x="2720975" y="4762500"/>
          <p14:tracePt t="103199" x="2720975" y="4754563"/>
          <p14:tracePt t="103208" x="2720975" y="4740275"/>
          <p14:tracePt t="103219" x="2713038" y="4724400"/>
          <p14:tracePt t="103232" x="2713038" y="4708525"/>
          <p14:tracePt t="103249" x="2705100" y="4670425"/>
          <p14:tracePt t="103265" x="2697163" y="4664075"/>
          <p14:tracePt t="103282" x="2689225" y="4632325"/>
          <p14:tracePt t="103299" x="2674938" y="4625975"/>
          <p14:tracePt t="103315" x="2651125" y="4610100"/>
          <p14:tracePt t="103332" x="2636838" y="4587875"/>
          <p14:tracePt t="103349" x="2613025" y="4579938"/>
          <p14:tracePt t="103365" x="2582863" y="4564063"/>
          <p14:tracePt t="103382" x="2536825" y="4556125"/>
          <p14:tracePt t="103399" x="2522538" y="4556125"/>
          <p14:tracePt t="103415" x="2484438" y="4556125"/>
          <p14:tracePt t="103432" x="2454275" y="4556125"/>
          <p14:tracePt t="103449" x="2430463" y="4556125"/>
          <p14:tracePt t="103466" x="2400300" y="4556125"/>
          <p14:tracePt t="103483" x="2370138" y="4572000"/>
          <p14:tracePt t="103499" x="2362200" y="4579938"/>
          <p14:tracePt t="103516" x="2332038" y="4594225"/>
          <p14:tracePt t="103533" x="2316163" y="4610100"/>
          <p14:tracePt t="103552" x="2316163" y="4618038"/>
          <p14:tracePt t="103565" x="2308225" y="4618038"/>
          <p14:tracePt t="103582" x="2308225" y="4625975"/>
          <p14:tracePt t="103599" x="2308225" y="4632325"/>
          <p14:tracePt t="103616" x="2308225" y="4640263"/>
          <p14:tracePt t="103632" x="2308225" y="4656138"/>
          <p14:tracePt t="103650" x="2301875" y="4670425"/>
          <p14:tracePt t="103665" x="2301875" y="4694238"/>
          <p14:tracePt t="103682" x="2293938" y="4708525"/>
          <p14:tracePt t="103705" x="2293938" y="4716463"/>
          <p14:tracePt t="103796" x="2293938" y="4732338"/>
          <p14:tracePt t="103805" x="2293938" y="4740275"/>
          <p14:tracePt t="103816" x="2293938" y="4754563"/>
          <p14:tracePt t="103832" x="2293938" y="4762500"/>
          <p14:tracePt t="103849" x="2308225" y="4792663"/>
          <p14:tracePt t="103866" x="2308225" y="4808538"/>
          <p14:tracePt t="103882" x="2316163" y="4816475"/>
          <p14:tracePt t="103899" x="2324100" y="4822825"/>
          <p14:tracePt t="103915" x="2332038" y="4822825"/>
          <p14:tracePt t="103932" x="2354263" y="4838700"/>
          <p14:tracePt t="103949" x="2384425" y="4846638"/>
          <p14:tracePt t="103966" x="2392363" y="4846638"/>
          <p14:tracePt t="103982" x="2430463" y="4846638"/>
          <p14:tracePt t="103999" x="2454275" y="4846638"/>
          <p14:tracePt t="104016" x="2468563" y="4846638"/>
          <p14:tracePt t="104032" x="2498725" y="4846638"/>
          <p14:tracePt t="104049" x="2522538" y="4846638"/>
          <p14:tracePt t="104066" x="2544763" y="4846638"/>
          <p14:tracePt t="104082" x="2574925" y="4830763"/>
          <p14:tracePt t="104099" x="2590800" y="4830763"/>
          <p14:tracePt t="104116" x="2628900" y="4808538"/>
          <p14:tracePt t="104132" x="2651125" y="4800600"/>
          <p14:tracePt t="104149" x="2659063" y="4784725"/>
          <p14:tracePt t="104166" x="2674938" y="4778375"/>
          <p14:tracePt t="104182" x="2689225" y="4762500"/>
          <p14:tracePt t="104199" x="2697163" y="4762500"/>
          <p14:tracePt t="104216" x="2697163" y="4754563"/>
          <p14:tracePt t="104233" x="2697163" y="4746625"/>
          <p14:tracePt t="104249" x="2697163" y="4740275"/>
          <p14:tracePt t="104271" x="2697163" y="4732338"/>
          <p14:tracePt t="104292" x="2697163" y="4724400"/>
          <p14:tracePt t="104301" x="2697163" y="4708525"/>
          <p14:tracePt t="104315" x="2705100" y="4686300"/>
          <p14:tracePt t="104332" x="2705100" y="4670425"/>
          <p14:tracePt t="104349" x="2705100" y="4648200"/>
          <p14:tracePt t="104366" x="2705100" y="4625975"/>
          <p14:tracePt t="104383" x="2705100" y="4618038"/>
          <p14:tracePt t="104399" x="2705100" y="4610100"/>
          <p14:tracePt t="104416" x="2674938" y="4594225"/>
          <p14:tracePt t="104432" x="2659063" y="4594225"/>
          <p14:tracePt t="104449" x="2628900" y="4579938"/>
          <p14:tracePt t="104466" x="2590800" y="4564063"/>
          <p14:tracePt t="104482" x="2574925" y="4556125"/>
          <p14:tracePt t="104499" x="2522538" y="4549775"/>
          <p14:tracePt t="104516" x="2484438" y="4541838"/>
          <p14:tracePt t="104532" x="2468563" y="4541838"/>
          <p14:tracePt t="104549" x="2430463" y="4541838"/>
          <p14:tracePt t="104566" x="2392363" y="4541838"/>
          <p14:tracePt t="104582" x="2378075" y="4541838"/>
          <p14:tracePt t="104599" x="2346325" y="4541838"/>
          <p14:tracePt t="104616" x="2332038" y="4541838"/>
          <p14:tracePt t="104632" x="2308225" y="4556125"/>
          <p14:tracePt t="104649" x="2278063" y="4587875"/>
          <p14:tracePt t="104666" x="2255838" y="4602163"/>
          <p14:tracePt t="104682" x="2247900" y="4618038"/>
          <p14:tracePt t="104699" x="2232025" y="4632325"/>
          <p14:tracePt t="104789" x="2239963" y="4632325"/>
          <p14:tracePt t="104798" x="2239963" y="4640263"/>
          <p14:tracePt t="104809" x="2247900" y="4648200"/>
          <p14:tracePt t="104818" x="2247900" y="4656138"/>
          <p14:tracePt t="104832" x="2247900" y="4670425"/>
          <p14:tracePt t="104849" x="2247900" y="4708525"/>
          <p14:tracePt t="104866" x="2247900" y="4716463"/>
          <p14:tracePt t="104882" x="2263775" y="4740275"/>
          <p14:tracePt t="104899" x="2263775" y="4762500"/>
          <p14:tracePt t="104916" x="2270125" y="4762500"/>
          <p14:tracePt t="104932" x="2286000" y="4778375"/>
          <p14:tracePt t="104949" x="2293938" y="4778375"/>
          <p14:tracePt t="104966" x="2316163" y="4784725"/>
          <p14:tracePt t="104982" x="2346325" y="4792663"/>
          <p14:tracePt t="104999" x="2370138" y="4792663"/>
          <p14:tracePt t="105016" x="2392363" y="4792663"/>
          <p14:tracePt t="105033" x="2416175" y="4792663"/>
          <p14:tracePt t="105052" x="2422525" y="4792663"/>
          <p14:tracePt t="105669" x="2416175" y="4792663"/>
          <p14:tracePt t="106044" x="2408238" y="4792663"/>
          <p14:tracePt t="106054" x="2400300" y="4792663"/>
          <p14:tracePt t="106065" x="2392363" y="4792663"/>
          <p14:tracePt t="106074" x="2378075" y="4792663"/>
          <p14:tracePt t="106085" x="2362200" y="4792663"/>
          <p14:tracePt t="106099" x="2332038" y="4792663"/>
          <p14:tracePt t="106116" x="2232025" y="4792663"/>
          <p14:tracePt t="106133" x="2155825" y="4784725"/>
          <p14:tracePt t="106149" x="1981200" y="4770438"/>
          <p14:tracePt t="106166" x="1889125" y="4754563"/>
          <p14:tracePt t="106183" x="1668463" y="4740275"/>
          <p14:tracePt t="106199" x="1439863" y="4724400"/>
          <p14:tracePt t="106216" x="1235075" y="4708525"/>
          <p14:tracePt t="106233" x="1120775" y="4694238"/>
          <p14:tracePt t="106250" x="914400" y="4670425"/>
          <p14:tracePt t="106266" x="815975" y="4656138"/>
          <p14:tracePt t="106266" x="731838" y="4632325"/>
          <p14:tracePt t="106283" x="655638" y="4618038"/>
          <p14:tracePt t="106299" x="533400" y="4564063"/>
          <p14:tracePt t="106316" x="487363" y="4533900"/>
          <p14:tracePt t="106333" x="419100" y="4473575"/>
          <p14:tracePt t="106349" x="373063" y="4343400"/>
          <p14:tracePt t="106366" x="358775" y="4275138"/>
          <p14:tracePt t="106383" x="350838" y="4130675"/>
          <p14:tracePt t="106399" x="350838" y="3978275"/>
          <p14:tracePt t="106416" x="350838" y="3902075"/>
          <p14:tracePt t="106433" x="396875" y="3756025"/>
          <p14:tracePt t="106450" x="427038" y="3717925"/>
          <p14:tracePt t="106673" x="427038" y="3711575"/>
          <p14:tracePt t="106681" x="411163" y="3695700"/>
          <p14:tracePt t="106692" x="403225" y="3657600"/>
          <p14:tracePt t="106701" x="388938" y="3597275"/>
          <p14:tracePt t="106716" x="365125" y="3497263"/>
          <p14:tracePt t="106733" x="296863" y="3108325"/>
          <p14:tracePt t="106749" x="274638" y="2849563"/>
          <p14:tracePt t="106766" x="220663" y="2408238"/>
          <p14:tracePt t="106783" x="212725" y="2171700"/>
          <p14:tracePt t="106799" x="212725" y="2125663"/>
          <p14:tracePt t="106816" x="212725" y="2117725"/>
          <p14:tracePt t="106833" x="220663" y="2117725"/>
          <p14:tracePt t="106850" x="228600" y="2149475"/>
          <p14:tracePt t="106866" x="236538" y="2171700"/>
          <p14:tracePt t="106883" x="250825" y="2187575"/>
          <p14:tracePt t="106899" x="288925" y="2217738"/>
          <p14:tracePt t="106916" x="327025" y="2247900"/>
          <p14:tracePt t="106933" x="365125" y="2263775"/>
          <p14:tracePt t="106949" x="434975" y="2278063"/>
          <p14:tracePt t="106966" x="495300" y="2293938"/>
          <p14:tracePt t="106983" x="517525" y="2293938"/>
          <p14:tracePt t="106999" x="533400" y="2293938"/>
          <p14:tracePt t="107016" x="541338" y="2293938"/>
          <p14:tracePt t="107055" x="541338" y="2301875"/>
          <p14:tracePt t="107075" x="541338" y="2316163"/>
          <p14:tracePt t="107269" x="525463" y="2293938"/>
          <p14:tracePt t="107278" x="517525" y="2270125"/>
          <p14:tracePt t="107289" x="503238" y="2225675"/>
          <p14:tracePt t="107300" x="495300" y="2163763"/>
          <p14:tracePt t="107316" x="479425" y="2103438"/>
          <p14:tracePt t="107333" x="457200" y="1973263"/>
          <p14:tracePt t="107349" x="457200" y="1912938"/>
          <p14:tracePt t="107366" x="457200" y="1836738"/>
          <p14:tracePt t="107383" x="479425" y="1790700"/>
          <p14:tracePt t="107400" x="495300" y="1774825"/>
          <p14:tracePt t="107416" x="563563" y="1752600"/>
          <p14:tracePt t="107433" x="647700" y="1736725"/>
          <p14:tracePt t="107450" x="685800" y="1730375"/>
          <p14:tracePt t="107466" x="762000" y="1722438"/>
          <p14:tracePt t="107483" x="822325" y="1714500"/>
          <p14:tracePt t="107500" x="846138" y="1714500"/>
          <p14:tracePt t="107516" x="876300" y="1714500"/>
          <p14:tracePt t="107533" x="892175" y="1722438"/>
          <p14:tracePt t="107550" x="898525" y="1722438"/>
          <p14:tracePt t="107624" x="914400" y="1722438"/>
          <p14:tracePt t="107633" x="922338" y="1722438"/>
          <p14:tracePt t="107644" x="930275" y="1722438"/>
          <p14:tracePt t="107653" x="944563" y="1714500"/>
          <p14:tracePt t="107666" x="952500" y="1706563"/>
          <p14:tracePt t="107683" x="968375" y="1706563"/>
          <p14:tracePt t="107704" x="974725" y="1706563"/>
          <p14:tracePt t="107717" x="974725" y="1698625"/>
          <p14:tracePt t="108049" x="1020763" y="1676400"/>
          <p14:tracePt t="108058" x="1058863" y="1646238"/>
          <p14:tracePt t="108069" x="1082675" y="1630363"/>
          <p14:tracePt t="108083" x="1104900" y="1622425"/>
          <p14:tracePt t="108100" x="1158875" y="1616075"/>
          <p14:tracePt t="108116" x="1173163" y="1616075"/>
          <p14:tracePt t="108133" x="1203325" y="1616075"/>
          <p14:tracePt t="108150" x="1219200" y="1616075"/>
          <p14:tracePt t="108166" x="1241425" y="1616075"/>
          <p14:tracePt t="108183" x="1249363" y="1622425"/>
          <p14:tracePt t="108200" x="1257300" y="1622425"/>
          <p14:tracePt t="108200" x="1265238" y="1622425"/>
          <p14:tracePt t="108216" x="1273175" y="1622425"/>
          <p14:tracePt t="108233" x="1295400" y="1622425"/>
          <p14:tracePt t="108250" x="1311275" y="1622425"/>
          <p14:tracePt t="108266" x="1341438" y="1622425"/>
          <p14:tracePt t="108283" x="1349375" y="1622425"/>
          <p14:tracePt t="108300" x="1355725" y="1622425"/>
          <p14:tracePt t="108382" x="1363663" y="1630363"/>
          <p14:tracePt t="108393" x="1371600" y="1638300"/>
          <p14:tracePt t="108403" x="1387475" y="1638300"/>
          <p14:tracePt t="108416" x="1401763" y="1654175"/>
          <p14:tracePt t="108433" x="1409700" y="1654175"/>
          <p14:tracePt t="108450" x="1439863" y="1668463"/>
          <p14:tracePt t="108466" x="1463675" y="1676400"/>
          <p14:tracePt t="108484" x="1470025" y="1676400"/>
          <p14:tracePt t="108504" x="1477963" y="1676400"/>
          <p14:tracePt t="108516" x="1485900" y="1676400"/>
          <p14:tracePt t="108533" x="1493838" y="1684338"/>
          <p14:tracePt t="108550" x="1501775" y="1684338"/>
          <p14:tracePt t="108566" x="1524000" y="1684338"/>
          <p14:tracePt t="108583" x="1531938" y="1692275"/>
          <p14:tracePt t="108600" x="1546225" y="1692275"/>
          <p14:tracePt t="108617" x="1554163" y="1698625"/>
          <p14:tracePt t="108633" x="1562100" y="1698625"/>
          <p14:tracePt t="108777" x="1562100" y="1706563"/>
          <p14:tracePt t="108808" x="1570038" y="1706563"/>
          <p14:tracePt t="108829" x="1570038" y="1722438"/>
          <p14:tracePt t="108838" x="1577975" y="1722438"/>
          <p14:tracePt t="108850" x="1577975" y="1736725"/>
          <p14:tracePt t="108858" x="1584325" y="1744663"/>
          <p14:tracePt t="108869" x="1584325" y="1752600"/>
          <p14:tracePt t="108883" x="1584325" y="1768475"/>
          <p14:tracePt t="108900" x="1584325" y="1782763"/>
          <p14:tracePt t="108917" x="1592263" y="1798638"/>
          <p14:tracePt t="108933" x="1592263" y="1812925"/>
          <p14:tracePt t="108950" x="1592263" y="1836738"/>
          <p14:tracePt t="108966" x="1592263" y="1851025"/>
          <p14:tracePt t="108983" x="1592263" y="1874838"/>
          <p14:tracePt t="109121" x="1592263" y="1889125"/>
          <p14:tracePt t="109141" x="1592263" y="1897063"/>
          <p14:tracePt t="109152" x="1592263" y="1912938"/>
          <p14:tracePt t="109162" x="1592263" y="1920875"/>
          <p14:tracePt t="109173" x="1592263" y="1927225"/>
          <p14:tracePt t="109183" x="1592263" y="1943100"/>
          <p14:tracePt t="109200" x="1592263" y="1951038"/>
          <p14:tracePt t="109217" x="1592263" y="1958975"/>
          <p14:tracePt t="109234" x="1592263" y="1965325"/>
          <p14:tracePt t="109254" x="1592263" y="1973263"/>
          <p14:tracePt t="109267" x="1592263" y="1981200"/>
          <p14:tracePt t="109283" x="1600200" y="1989138"/>
          <p14:tracePt t="109300" x="1600200" y="2003425"/>
          <p14:tracePt t="109316" x="1608138" y="2011363"/>
          <p14:tracePt t="109335" x="1616075" y="2019300"/>
          <p14:tracePt t="109350" x="1622425" y="2027238"/>
          <p14:tracePt t="109367" x="1630363" y="2035175"/>
          <p14:tracePt t="109383" x="1630363" y="2041525"/>
          <p14:tracePt t="109400" x="1646238" y="2049463"/>
          <p14:tracePt t="109417" x="1660525" y="2057400"/>
          <p14:tracePt t="109433" x="1668463" y="2065338"/>
          <p14:tracePt t="109450" x="1676400" y="2073275"/>
          <p14:tracePt t="109467" x="1676400" y="2079625"/>
          <p14:tracePt t="109668" x="1684338" y="2079625"/>
          <p14:tracePt t="109679" x="1684338" y="2087563"/>
          <p14:tracePt t="109688" x="1692275" y="2095500"/>
          <p14:tracePt t="109701" x="1698625" y="2095500"/>
          <p14:tracePt t="109717" x="1698625" y="2103438"/>
          <p14:tracePt t="109733" x="1706563" y="2111375"/>
          <p14:tracePt t="109750" x="1714500" y="2117725"/>
          <p14:tracePt t="109767" x="1722438" y="2125663"/>
          <p14:tracePt t="109901" x="1714500" y="2125663"/>
          <p14:tracePt t="109912" x="1706563" y="2125663"/>
          <p14:tracePt t="109921" x="1698625" y="2125663"/>
          <p14:tracePt t="109933" x="1684338" y="2111375"/>
          <p14:tracePt t="109950" x="1676400" y="2103438"/>
          <p14:tracePt t="109967" x="1646238" y="2073275"/>
          <p14:tracePt t="109984" x="1622425" y="2041525"/>
          <p14:tracePt t="110000" x="1616075" y="2019300"/>
          <p14:tracePt t="110017" x="1608138" y="1981200"/>
          <p14:tracePt t="110033" x="1608138" y="1958975"/>
          <p14:tracePt t="110051" x="1608138" y="1920875"/>
          <p14:tracePt t="110067" x="1608138" y="1889125"/>
          <p14:tracePt t="110083" x="1608138" y="1882775"/>
          <p14:tracePt t="110100" x="1608138" y="1874838"/>
          <p14:tracePt t="110117" x="1608138" y="1858963"/>
          <p14:tracePt t="110133" x="1608138" y="1836738"/>
          <p14:tracePt t="110150" x="1608138" y="1812925"/>
          <p14:tracePt t="110167" x="1608138" y="1790700"/>
          <p14:tracePt t="110195" x="1608138" y="1774825"/>
          <p14:tracePt t="110216" x="1608138" y="1768475"/>
          <p14:tracePt t="110225" x="1608138" y="1744663"/>
          <p14:tracePt t="110237" x="1608138" y="1722438"/>
          <p14:tracePt t="110250" x="1608138" y="1698625"/>
          <p14:tracePt t="110267" x="1608138" y="1668463"/>
          <p14:tracePt t="110283" x="1608138" y="1660525"/>
          <p14:tracePt t="110300" x="1600200" y="1654175"/>
          <p14:tracePt t="110357" x="1592263" y="1654175"/>
          <p14:tracePt t="110368" x="1592263" y="1660525"/>
          <p14:tracePt t="110398" x="1592263" y="1668463"/>
          <p14:tracePt t="110407" x="1592263" y="1684338"/>
          <p14:tracePt t="110419" x="1592263" y="1706563"/>
          <p14:tracePt t="110433" x="1592263" y="1730375"/>
          <p14:tracePt t="110450" x="1600200" y="1806575"/>
          <p14:tracePt t="110467" x="1600200" y="1836738"/>
          <p14:tracePt t="110483" x="1600200" y="1882775"/>
          <p14:tracePt t="110501" x="1600200" y="1935163"/>
          <p14:tracePt t="110517" x="1600200" y="1958975"/>
          <p14:tracePt t="110533" x="1600200" y="1981200"/>
          <p14:tracePt t="110550" x="1600200" y="2003425"/>
          <p14:tracePt t="110570" x="1600200" y="2011363"/>
          <p14:tracePt t="110590" x="1600200" y="2019300"/>
          <p14:tracePt t="110601" x="1600200" y="2027238"/>
          <p14:tracePt t="110617" x="1600200" y="2035175"/>
          <p14:tracePt t="110633" x="1600200" y="2049463"/>
          <p14:tracePt t="110652" x="1600200" y="2065338"/>
          <p14:tracePt t="110667" x="1600200" y="2079625"/>
          <p14:tracePt t="110683" x="1608138" y="2095500"/>
          <p14:tracePt t="110700" x="1608138" y="2111375"/>
          <p14:tracePt t="110717" x="1608138" y="2125663"/>
          <p14:tracePt t="110734" x="1608138" y="2133600"/>
          <p14:tracePt t="110884" x="1608138" y="2125663"/>
          <p14:tracePt t="110905" x="1608138" y="2117725"/>
          <p14:tracePt t="110914" x="1608138" y="2111375"/>
          <p14:tracePt t="110925" x="1608138" y="2079625"/>
          <p14:tracePt t="110934" x="1608138" y="2035175"/>
          <p14:tracePt t="110950" x="1608138" y="1981200"/>
          <p14:tracePt t="110967" x="1600200" y="1874838"/>
          <p14:tracePt t="110983" x="1600200" y="1820863"/>
          <p14:tracePt t="111000" x="1584325" y="1752600"/>
          <p14:tracePt t="111017" x="1577975" y="1722438"/>
          <p14:tracePt t="111034" x="1577975" y="1714500"/>
          <p14:tracePt t="111051" x="1577975" y="1692275"/>
          <p14:tracePt t="111067" x="1570038" y="1676400"/>
          <p14:tracePt t="111084" x="1562100" y="1668463"/>
          <p14:tracePt t="111100" x="1562100" y="1654175"/>
          <p14:tracePt t="111117" x="1562100" y="1646238"/>
          <p14:tracePt t="111133" x="1562100" y="1638300"/>
          <p14:tracePt t="111150" x="1562100" y="1630363"/>
          <p14:tracePt t="111167" x="1562100" y="1622425"/>
          <p14:tracePt t="111247" x="1562100" y="1630363"/>
          <p14:tracePt t="111259" x="1562100" y="1638300"/>
          <p14:tracePt t="111280" x="1562100" y="1646238"/>
          <p14:tracePt t="111289" x="1562100" y="1654175"/>
          <p14:tracePt t="111301" x="1562100" y="1660525"/>
          <p14:tracePt t="111317" x="1562100" y="1676400"/>
          <p14:tracePt t="111334" x="1562100" y="1714500"/>
          <p14:tracePt t="111351" x="1570038" y="1760538"/>
          <p14:tracePt t="111367" x="1570038" y="1774825"/>
          <p14:tracePt t="111384" x="1570038" y="1806575"/>
          <p14:tracePt t="111401" x="1570038" y="1820863"/>
          <p14:tracePt t="111421" x="1570038" y="1828800"/>
          <p14:tracePt t="111441" x="1570038" y="1844675"/>
          <p14:tracePt t="111461" x="1570038" y="1851025"/>
          <p14:tracePt t="111470" x="1570038" y="1858963"/>
          <p14:tracePt t="111490" x="1570038" y="1866900"/>
          <p14:tracePt t="111502" x="1570038" y="1874838"/>
          <p14:tracePt t="111517" x="1570038" y="1882775"/>
          <p14:tracePt t="111534" x="1570038" y="1897063"/>
          <p14:tracePt t="111550" x="1570038" y="1905000"/>
          <p14:tracePt t="111567" x="1570038" y="1927225"/>
          <p14:tracePt t="111584" x="1570038" y="1958975"/>
          <p14:tracePt t="111600" x="1570038" y="1965325"/>
          <p14:tracePt t="111617" x="1570038" y="1989138"/>
          <p14:tracePt t="111634" x="1570038" y="2011363"/>
          <p14:tracePt t="111651" x="1570038" y="2019300"/>
          <p14:tracePt t="111667" x="1570038" y="2035175"/>
          <p14:tracePt t="111684" x="1570038" y="2041525"/>
          <p14:tracePt t="111700" x="1570038" y="2049463"/>
          <p14:tracePt t="111717" x="1570038" y="2057400"/>
          <p14:tracePt t="111926" x="1570038" y="2049463"/>
          <p14:tracePt t="111937" x="1570038" y="2041525"/>
          <p14:tracePt t="111946" x="1570038" y="2035175"/>
          <p14:tracePt t="111957" x="1570038" y="2027238"/>
          <p14:tracePt t="111968" x="1570038" y="2019300"/>
          <p14:tracePt t="111984" x="1570038" y="1997075"/>
          <p14:tracePt t="112000" x="1570038" y="1943100"/>
          <p14:tracePt t="112017" x="1570038" y="1912938"/>
          <p14:tracePt t="112034" x="1570038" y="1858963"/>
          <p14:tracePt t="112051" x="1570038" y="1836738"/>
          <p14:tracePt t="112067" x="1570038" y="1828800"/>
          <p14:tracePt t="112110" x="1570038" y="1820863"/>
          <p14:tracePt t="112119" x="1570038" y="1798638"/>
          <p14:tracePt t="112130" x="1570038" y="1782763"/>
          <p14:tracePt t="112139" x="1570038" y="1774825"/>
          <p14:tracePt t="112151" x="1570038" y="1768475"/>
          <p14:tracePt t="112167" x="1570038" y="1744663"/>
          <p14:tracePt t="112184" x="1570038" y="1736725"/>
          <p14:tracePt t="112383" x="1570038" y="1744663"/>
          <p14:tracePt t="112392" x="1570038" y="1752600"/>
          <p14:tracePt t="112412" x="1570038" y="1760538"/>
          <p14:tracePt t="112423" x="1570038" y="1768475"/>
          <p14:tracePt t="112434" x="1570038" y="1774825"/>
          <p14:tracePt t="112453" x="1570038" y="1790700"/>
          <p14:tracePt t="112467" x="1570038" y="1806575"/>
          <p14:tracePt t="112484" x="1570038" y="1851025"/>
          <p14:tracePt t="112500" x="1570038" y="1874838"/>
          <p14:tracePt t="112517" x="1570038" y="1912938"/>
          <p14:tracePt t="112534" x="1570038" y="1920875"/>
          <p14:tracePt t="112551" x="1570038" y="1927225"/>
          <p14:tracePt t="112567" x="1570038" y="1935163"/>
          <p14:tracePt t="112585" x="1570038" y="1951038"/>
          <p14:tracePt t="112601" x="1570038" y="1958975"/>
          <p14:tracePt t="112617" x="1570038" y="1981200"/>
          <p14:tracePt t="112634" x="1570038" y="1997075"/>
          <p14:tracePt t="112652" x="1570038" y="2019300"/>
          <p14:tracePt t="112667" x="1570038" y="2049463"/>
          <p14:tracePt t="112684" x="1570038" y="2057400"/>
          <p14:tracePt t="112701" x="1570038" y="2079625"/>
          <p14:tracePt t="112717" x="1570038" y="2111375"/>
          <p14:tracePt t="112734" x="1570038" y="2117725"/>
          <p14:tracePt t="112750" x="1570038" y="2133600"/>
          <p14:tracePt t="112767" x="1570038" y="2141538"/>
          <p14:tracePt t="112868" x="1570038" y="2133600"/>
          <p14:tracePt t="112888" x="1570038" y="2125663"/>
          <p14:tracePt t="112900" x="1570038" y="2117725"/>
          <p14:tracePt t="112920" x="1570038" y="2111375"/>
          <p14:tracePt t="112940" x="1570038" y="2095500"/>
          <p14:tracePt t="112960" x="1570038" y="2087563"/>
          <p14:tracePt t="112969" x="1570038" y="2065338"/>
          <p14:tracePt t="112980" x="1570038" y="2041525"/>
          <p14:tracePt t="112989" x="1570038" y="2019300"/>
          <p14:tracePt t="113001" x="1570038" y="1997075"/>
          <p14:tracePt t="113017" x="1570038" y="1973263"/>
          <p14:tracePt t="113034" x="1570038" y="1951038"/>
          <p14:tracePt t="113051" x="1570038" y="1935163"/>
          <p14:tracePt t="113067" x="1570038" y="1927225"/>
          <p14:tracePt t="113084" x="1570038" y="1905000"/>
          <p14:tracePt t="113101" x="1570038" y="1889125"/>
          <p14:tracePt t="113101" x="1570038" y="1874838"/>
          <p14:tracePt t="113117" x="1577975" y="1851025"/>
          <p14:tracePt t="113134" x="1577975" y="1828800"/>
          <p14:tracePt t="113183" x="1584325" y="1820863"/>
          <p14:tracePt t="113192" x="1584325" y="1812925"/>
          <p14:tracePt t="113203" x="1584325" y="1798638"/>
          <p14:tracePt t="113217" x="1584325" y="1774825"/>
          <p14:tracePt t="113234" x="1592263" y="1736725"/>
          <p14:tracePt t="113251" x="1592263" y="1730375"/>
          <p14:tracePt t="113267" x="1592263" y="1722438"/>
          <p14:tracePt t="113345" x="1592263" y="1730375"/>
          <p14:tracePt t="113354" x="1592263" y="1736725"/>
          <p14:tracePt t="113385" x="1592263" y="1744663"/>
          <p14:tracePt t="113415" x="1592263" y="1752600"/>
          <p14:tracePt t="113426" x="1592263" y="1760538"/>
          <p14:tracePt t="113435" x="1592263" y="1768475"/>
          <p14:tracePt t="113455" x="1592263" y="1782763"/>
          <p14:tracePt t="113467" x="1592263" y="1798638"/>
          <p14:tracePt t="113484" x="1592263" y="1836738"/>
          <p14:tracePt t="113501" x="1592263" y="1905000"/>
          <p14:tracePt t="113517" x="1592263" y="1973263"/>
          <p14:tracePt t="113534" x="1592263" y="2003425"/>
          <p14:tracePt t="113551" x="1592263" y="2027238"/>
          <p14:tracePt t="113588" x="1592263" y="2035175"/>
          <p14:tracePt t="113597" x="1592263" y="2041525"/>
          <p14:tracePt t="113608" x="1592263" y="2049463"/>
          <p14:tracePt t="113618" x="1592263" y="2065338"/>
          <p14:tracePt t="113634" x="1592263" y="2079625"/>
          <p14:tracePt t="113651" x="1592263" y="2111375"/>
          <p14:tracePt t="113667" x="1592263" y="2125663"/>
          <p14:tracePt t="113684" x="1592263" y="2141538"/>
          <p14:tracePt t="113701" x="1592263" y="2171700"/>
          <p14:tracePt t="113717" x="1592263" y="2187575"/>
          <p14:tracePt t="113734" x="1592263" y="2209800"/>
          <p14:tracePt t="113751" x="1592263" y="2217738"/>
          <p14:tracePt t="113821" x="1592263" y="2201863"/>
          <p14:tracePt t="113841" x="1592263" y="2193925"/>
          <p14:tracePt t="113851" x="1592263" y="2187575"/>
          <p14:tracePt t="113862" x="1592263" y="2179638"/>
          <p14:tracePt t="113871" x="1592263" y="2171700"/>
          <p14:tracePt t="113884" x="1592263" y="2155825"/>
          <p14:tracePt t="113901" x="1592263" y="2117725"/>
          <p14:tracePt t="113917" x="1592263" y="2027238"/>
          <p14:tracePt t="113934" x="1584325" y="1927225"/>
          <p14:tracePt t="113951" x="1584325" y="1905000"/>
          <p14:tracePt t="113967" x="1577975" y="1866900"/>
          <p14:tracePt t="113984" x="1577975" y="1828800"/>
          <p14:tracePt t="114001" x="1577975" y="1812925"/>
          <p14:tracePt t="114017" x="1577975" y="1774825"/>
          <p14:tracePt t="114034" x="1577975" y="1744663"/>
          <p14:tracePt t="114052" x="1577975" y="1736725"/>
          <p14:tracePt t="114067" x="1577975" y="1706563"/>
          <p14:tracePt t="114084" x="1577975" y="1660525"/>
          <p14:tracePt t="114101" x="1577975" y="1646238"/>
          <p14:tracePt t="114117" x="1577975" y="1622425"/>
          <p14:tracePt t="114134" x="1577975" y="1608138"/>
          <p14:tracePt t="114195" x="1577975" y="1616075"/>
          <p14:tracePt t="114226" x="1577975" y="1622425"/>
          <p14:tracePt t="114256" x="1577975" y="1630363"/>
          <p14:tracePt t="114275" x="1577975" y="1638300"/>
          <p14:tracePt t="114316" x="1577975" y="1646238"/>
          <p14:tracePt t="114347" x="1577975" y="1654175"/>
          <p14:tracePt t="114386" x="1577975" y="1660525"/>
          <p14:tracePt t="114398" x="1577975" y="1668463"/>
          <p14:tracePt t="114407" x="1577975" y="1676400"/>
          <p14:tracePt t="114419" x="1577975" y="1684338"/>
          <p14:tracePt t="114434" x="1577975" y="1698625"/>
          <p14:tracePt t="114452" x="1577975" y="1730375"/>
          <p14:tracePt t="114468" x="1577975" y="1752600"/>
          <p14:tracePt t="114484" x="1577975" y="1760538"/>
          <p14:tracePt t="114501" x="1577975" y="1774825"/>
          <p14:tracePt t="114519" x="1577975" y="1790700"/>
          <p14:tracePt t="114534" x="1577975" y="1798638"/>
          <p14:tracePt t="114551" x="1577975" y="1812925"/>
          <p14:tracePt t="114568" x="1577975" y="1820863"/>
          <p14:tracePt t="114584" x="1577975" y="1844675"/>
          <p14:tracePt t="114601" x="1577975" y="1858963"/>
          <p14:tracePt t="114617" x="1577975" y="1874838"/>
          <p14:tracePt t="114634" x="1577975" y="1882775"/>
          <p14:tracePt t="114652" x="1577975" y="1897063"/>
          <p14:tracePt t="114668" x="1577975" y="1920875"/>
          <p14:tracePt t="114684" x="1577975" y="1958975"/>
          <p14:tracePt t="114701" x="1577975" y="1973263"/>
          <p14:tracePt t="114718" x="1577975" y="1997075"/>
          <p14:tracePt t="114734" x="1577975" y="2011363"/>
          <p14:tracePt t="114752" x="1577975" y="2019300"/>
          <p14:tracePt t="114772" x="1577975" y="2027238"/>
          <p14:tracePt t="114792" x="1577975" y="2035175"/>
          <p14:tracePt t="114822" x="1577975" y="2041525"/>
          <p14:tracePt t="114894" x="1570038" y="2041525"/>
          <p14:tracePt t="114985" x="1570038" y="2035175"/>
          <p14:tracePt t="115015" x="1570038" y="2027238"/>
          <p14:tracePt t="115036" x="1570038" y="2019300"/>
          <p14:tracePt t="115045" x="1570038" y="2011363"/>
          <p14:tracePt t="115055" x="1570038" y="2003425"/>
          <p14:tracePt t="115076" x="1570038" y="1997075"/>
          <p14:tracePt t="115097" x="1570038" y="1989138"/>
          <p14:tracePt t="115116" x="1570038" y="1981200"/>
          <p14:tracePt t="115147" x="1570038" y="1973263"/>
          <p14:tracePt t="115158" x="1570038" y="1958975"/>
          <p14:tracePt t="115167" x="1570038" y="1951038"/>
          <p14:tracePt t="115178" x="1570038" y="1935163"/>
          <p14:tracePt t="115187" x="1570038" y="1920875"/>
          <p14:tracePt t="115207" x="1570038" y="1912938"/>
          <p14:tracePt t="115237" x="1570038" y="1905000"/>
          <p14:tracePt t="115248" x="1570038" y="1897063"/>
          <p14:tracePt t="115257" x="1570038" y="1889125"/>
          <p14:tracePt t="115269" x="1570038" y="1882775"/>
          <p14:tracePt t="115284" x="1570038" y="1866900"/>
          <p14:tracePt t="115301" x="1570038" y="1851025"/>
          <p14:tracePt t="115318" x="1570038" y="1836738"/>
          <p14:tracePt t="115318" x="1570038" y="1828800"/>
          <p14:tracePt t="115335" x="1570038" y="1820863"/>
          <p14:tracePt t="115351" x="1577975" y="1798638"/>
          <p14:tracePt t="115368" x="1577975" y="1790700"/>
          <p14:tracePt t="115384" x="1577975" y="1774825"/>
          <p14:tracePt t="115401" x="1577975" y="1752600"/>
          <p14:tracePt t="115418" x="1577975" y="1744663"/>
          <p14:tracePt t="115434" x="1577975" y="1736725"/>
          <p14:tracePt t="115521" x="1584325" y="1736725"/>
          <p14:tracePt t="115542" x="1584325" y="1730375"/>
          <p14:tracePt t="115562" x="1584325" y="1722438"/>
          <p14:tracePt t="115704" x="1584325" y="1730375"/>
          <p14:tracePt t="115713" x="1584325" y="1736725"/>
          <p14:tracePt t="115724" x="1584325" y="1744663"/>
          <p14:tracePt t="115755" x="1584325" y="1752600"/>
          <p14:tracePt t="115764" x="1584325" y="1760538"/>
          <p14:tracePt t="115794" x="1584325" y="1768475"/>
          <p14:tracePt t="115805" x="1584325" y="1782763"/>
          <p14:tracePt t="115814" x="1584325" y="1790700"/>
          <p14:tracePt t="115825" x="1584325" y="1798638"/>
          <p14:tracePt t="115835" x="1584325" y="1812925"/>
          <p14:tracePt t="115855" x="1584325" y="1828800"/>
          <p14:tracePt t="115898" x="1584325" y="1836738"/>
          <p14:tracePt t="115916" x="1584325" y="1844675"/>
          <p14:tracePt t="115936" x="1584325" y="1858963"/>
          <p14:tracePt t="115948" x="1584325" y="1866900"/>
          <p14:tracePt t="115957" x="1584325" y="1882775"/>
          <p14:tracePt t="115968" x="1584325" y="1889125"/>
          <p14:tracePt t="115985" x="1584325" y="1897063"/>
          <p14:tracePt t="116001" x="1584325" y="1905000"/>
          <p14:tracePt t="116018" x="1584325" y="1912938"/>
          <p14:tracePt t="116037" x="1584325" y="1920875"/>
          <p14:tracePt t="116052" x="1584325" y="1927225"/>
          <p14:tracePt t="116069" x="1584325" y="1943100"/>
          <p14:tracePt t="116085" x="1584325" y="1951038"/>
          <p14:tracePt t="116101" x="1584325" y="1965325"/>
          <p14:tracePt t="116118" x="1584325" y="1981200"/>
          <p14:tracePt t="116135" x="1584325" y="1989138"/>
          <p14:tracePt t="116151" x="1584325" y="2003425"/>
          <p14:tracePt t="116168" x="1584325" y="2011363"/>
          <p14:tracePt t="116291" x="1584325" y="1997075"/>
          <p14:tracePt t="116312" x="1584325" y="1989138"/>
          <p14:tracePt t="116321" x="1584325" y="1973263"/>
          <p14:tracePt t="116341" x="1584325" y="1965325"/>
          <p14:tracePt t="116361" x="1584325" y="1943100"/>
          <p14:tracePt t="116373" x="1584325" y="1920875"/>
          <p14:tracePt t="116382" x="1584325" y="1882775"/>
          <p14:tracePt t="116394" x="1584325" y="1836738"/>
          <p14:tracePt t="116403" x="1584325" y="1806575"/>
          <p14:tracePt t="116418" x="1584325" y="1774825"/>
          <p14:tracePt t="116435" x="1584325" y="1736725"/>
          <p14:tracePt t="116454" x="1584325" y="1730375"/>
          <p14:tracePt t="116473" x="1584325" y="1714500"/>
          <p14:tracePt t="116485" x="1584325" y="1706563"/>
          <p14:tracePt t="116501" x="1584325" y="1692275"/>
          <p14:tracePt t="116518" x="1584325" y="1676400"/>
          <p14:tracePt t="116534" x="1584325" y="1668463"/>
          <p14:tracePt t="116614" x="1584325" y="1676400"/>
          <p14:tracePt t="116626" x="1584325" y="1684338"/>
          <p14:tracePt t="116645" x="1584325" y="1692275"/>
          <p14:tracePt t="116667" x="1584325" y="1698625"/>
          <p14:tracePt t="116677" x="1584325" y="1706563"/>
          <p14:tracePt t="116686" x="1584325" y="1714500"/>
          <p14:tracePt t="116706" x="1584325" y="1722438"/>
          <p14:tracePt t="116718" x="1584325" y="1730375"/>
          <p14:tracePt t="116737" x="1584325" y="1736725"/>
          <p14:tracePt t="116751" x="1584325" y="1744663"/>
          <p14:tracePt t="116768" x="1584325" y="1798638"/>
          <p14:tracePt t="116785" x="1584325" y="1844675"/>
          <p14:tracePt t="116802" x="1584325" y="1912938"/>
          <p14:tracePt t="116819" x="1584325" y="1951038"/>
          <p14:tracePt t="116835" x="1584325" y="1958975"/>
          <p14:tracePt t="116852" x="1584325" y="1965325"/>
          <p14:tracePt t="116889" x="1584325" y="1973263"/>
          <p14:tracePt t="116898" x="1584325" y="1981200"/>
          <p14:tracePt t="116911" x="1584325" y="1997075"/>
          <p14:tracePt t="116919" x="1584325" y="2011363"/>
          <p14:tracePt t="116935" x="1584325" y="2019300"/>
          <p14:tracePt t="116952" x="1584325" y="2035175"/>
          <p14:tracePt t="116980" x="1592263" y="2035175"/>
          <p14:tracePt t="117091" x="1592263" y="2027238"/>
          <p14:tracePt t="117100" x="1592263" y="2019300"/>
          <p14:tracePt t="117111" x="1592263" y="2003425"/>
          <p14:tracePt t="117133" x="1592263" y="1997075"/>
          <p14:tracePt t="117142" x="1592263" y="1981200"/>
          <p14:tracePt t="117154" x="1592263" y="1965325"/>
          <p14:tracePt t="117168" x="1592263" y="1935163"/>
          <p14:tracePt t="117185" x="1592263" y="1851025"/>
          <p14:tracePt t="117202" x="1592263" y="1806575"/>
          <p14:tracePt t="117202" x="1592263" y="1768475"/>
          <p14:tracePt t="117218" x="1592263" y="1736725"/>
          <p14:tracePt t="117235" x="1592263" y="1698625"/>
          <p14:tracePt t="117252" x="1592263" y="1692275"/>
          <p14:tracePt t="117268" x="1592263" y="1668463"/>
          <p14:tracePt t="117285" x="1592263" y="1660525"/>
          <p14:tracePt t="117302" x="1592263" y="1654175"/>
          <p14:tracePt t="117318" x="1592263" y="1638300"/>
          <p14:tracePt t="117385" x="1592263" y="1646238"/>
          <p14:tracePt t="117416" x="1592263" y="1654175"/>
          <p14:tracePt t="117426" x="1592263" y="1660525"/>
          <p14:tracePt t="117446" x="1592263" y="1668463"/>
          <p14:tracePt t="117466" x="1592263" y="1676400"/>
          <p14:tracePt t="117486" x="1592263" y="1684338"/>
          <p14:tracePt t="117526" x="1592263" y="1692275"/>
          <p14:tracePt t="117566" x="1592263" y="1698625"/>
          <p14:tracePt t="117596" x="1592263" y="1714500"/>
          <p14:tracePt t="117609" x="1592263" y="1730375"/>
          <p14:tracePt t="117618" x="1592263" y="1752600"/>
          <p14:tracePt t="117629" x="1592263" y="1774825"/>
          <p14:tracePt t="117637" x="1592263" y="1798638"/>
          <p14:tracePt t="117652" x="1592263" y="1820863"/>
          <p14:tracePt t="117668" x="1592263" y="1836738"/>
          <p14:tracePt t="117685" x="1592263" y="1858963"/>
          <p14:tracePt t="117702" x="1592263" y="1882775"/>
          <p14:tracePt t="117718" x="1592263" y="1897063"/>
          <p14:tracePt t="117719" x="1592263" y="1905000"/>
          <p14:tracePt t="117735" x="1592263" y="1912938"/>
          <p14:tracePt t="117752" x="1600200" y="1935163"/>
          <p14:tracePt t="117768" x="1600200" y="1951038"/>
          <p14:tracePt t="117785" x="1600200" y="1965325"/>
          <p14:tracePt t="117802" x="1600200" y="1973263"/>
          <p14:tracePt t="117911" x="1600200" y="1965325"/>
          <p14:tracePt t="117922" x="1600200" y="1958975"/>
          <p14:tracePt t="117931" x="1600200" y="1951038"/>
          <p14:tracePt t="117942" x="1600200" y="1943100"/>
          <p14:tracePt t="117952" x="1600200" y="1935163"/>
          <p14:tracePt t="117968" x="1600200" y="1912938"/>
          <p14:tracePt t="117985" x="1600200" y="1828800"/>
          <p14:tracePt t="118002" x="1600200" y="1768475"/>
          <p14:tracePt t="118018" x="1600200" y="1622425"/>
          <p14:tracePt t="118035" x="1600200" y="1516063"/>
          <p14:tracePt t="118052" x="1600200" y="1493838"/>
          <p14:tracePt t="118068" x="1600200" y="1485900"/>
          <p14:tracePt t="118104" x="1600200" y="1493838"/>
          <p14:tracePt t="118113" x="1600200" y="1501775"/>
          <p14:tracePt t="118124" x="1600200" y="1516063"/>
          <p14:tracePt t="118135" x="1600200" y="1531938"/>
          <p14:tracePt t="118152" x="1600200" y="1546225"/>
          <p14:tracePt t="118168" x="1600200" y="1570038"/>
          <p14:tracePt t="118185" x="1600200" y="1584325"/>
          <p14:tracePt t="118202" x="1600200" y="1638300"/>
          <p14:tracePt t="118218" x="1600200" y="1768475"/>
          <p14:tracePt t="118235" x="1600200" y="1889125"/>
          <p14:tracePt t="118252" x="1600200" y="1935163"/>
          <p14:tracePt t="118268" x="1600200" y="1981200"/>
          <p14:tracePt t="118327" x="1600200" y="1973263"/>
          <p14:tracePt t="118336" x="1600200" y="1965325"/>
          <p14:tracePt t="118356" x="1600200" y="1958975"/>
          <p14:tracePt t="118387" x="1600200" y="1951038"/>
          <p14:tracePt t="118628" x="1592263" y="1951038"/>
          <p14:tracePt t="118641" x="1592263" y="1981200"/>
          <p14:tracePt t="118650" x="1584325" y="2011363"/>
          <p14:tracePt t="118662" x="1584325" y="2049463"/>
          <p14:tracePt t="118672" x="1584325" y="2141538"/>
          <p14:tracePt t="118685" x="1584325" y="2270125"/>
          <p14:tracePt t="118702" x="1600200" y="2582863"/>
          <p14:tracePt t="118718" x="1646238" y="2789238"/>
          <p14:tracePt t="118735" x="1774825" y="3238500"/>
          <p14:tracePt t="118752" x="1981200" y="3733800"/>
          <p14:tracePt t="118768" x="2087563" y="3978275"/>
          <p14:tracePt t="118785" x="2308225" y="4411663"/>
          <p14:tracePt t="118802" x="2422525" y="4618038"/>
          <p14:tracePt t="118818" x="2636838" y="4884738"/>
          <p14:tracePt t="118835" x="2765425" y="4968875"/>
          <p14:tracePt t="118853" x="2849563" y="4953000"/>
          <p14:tracePt t="119005" x="2849563" y="4960938"/>
          <p14:tracePt t="119016" x="2849563" y="4983163"/>
          <p14:tracePt t="119025" x="2841625" y="5013325"/>
          <p14:tracePt t="119036" x="2835275" y="5067300"/>
          <p14:tracePt t="119052" x="2827338" y="5121275"/>
          <p14:tracePt t="119068" x="2819400" y="5227638"/>
          <p14:tracePt t="119086" x="2819400" y="5273675"/>
          <p14:tracePt t="119102" x="2819400" y="5280025"/>
          <p14:tracePt t="119148" x="2819400" y="5273675"/>
          <p14:tracePt t="119157" x="2811463" y="5257800"/>
          <p14:tracePt t="119168" x="2803525" y="5241925"/>
          <p14:tracePt t="119177" x="2803525" y="5219700"/>
          <p14:tracePt t="119188" x="2789238" y="5173663"/>
          <p14:tracePt t="119202" x="2765425" y="5121275"/>
          <p14:tracePt t="119218" x="2713038" y="5021263"/>
          <p14:tracePt t="119235" x="2697163" y="4991100"/>
          <p14:tracePt t="119252" x="2651125" y="4937125"/>
          <p14:tracePt t="119269" x="2636838" y="4914900"/>
          <p14:tracePt t="119285" x="2606675" y="4892675"/>
          <p14:tracePt t="119302" x="2574925" y="4876800"/>
          <p14:tracePt t="119319" x="2544763" y="4860925"/>
          <p14:tracePt t="119335" x="2530475" y="4854575"/>
          <p14:tracePt t="119352" x="2522538" y="4854575"/>
          <p14:tracePt t="119421" x="2522538" y="4860925"/>
          <p14:tracePt t="119460" x="2514600" y="4860925"/>
          <p14:tracePt t="119471" x="2506663" y="4860925"/>
          <p14:tracePt t="119479" x="2492375" y="4860925"/>
          <p14:tracePt t="119491" x="2476500" y="4860925"/>
          <p14:tracePt t="119502" x="2468563" y="4860925"/>
          <p14:tracePt t="119519" x="2460625" y="4860925"/>
          <p14:tracePt t="119535" x="2446338" y="4854575"/>
          <p14:tracePt t="119552" x="2438400" y="4838700"/>
          <p14:tracePt t="119569" x="2438400" y="4822825"/>
          <p14:tracePt t="119585" x="2438400" y="4816475"/>
          <p14:tracePt t="119602" x="2438400" y="4808538"/>
          <p14:tracePt t="119622" x="2446338" y="4808538"/>
          <p14:tracePt t="119635" x="2454275" y="4800600"/>
          <p14:tracePt t="119653" x="2468563" y="4800600"/>
          <p14:tracePt t="119668" x="2476500" y="4800600"/>
          <p14:tracePt t="119685" x="2498725" y="4800600"/>
          <p14:tracePt t="119702" x="2514600" y="4800600"/>
          <p14:tracePt t="119719" x="2552700" y="4800600"/>
          <p14:tracePt t="119735" x="2598738" y="4800600"/>
          <p14:tracePt t="119752" x="2620963" y="4800600"/>
          <p14:tracePt t="119769" x="2659063" y="4800600"/>
          <p14:tracePt t="119785" x="2682875" y="4800600"/>
          <p14:tracePt t="119802" x="2720975" y="4800600"/>
          <p14:tracePt t="119819" x="2765425" y="4800600"/>
          <p14:tracePt t="119835" x="2797175" y="4800600"/>
          <p14:tracePt t="119852" x="2857500" y="4800600"/>
          <p14:tracePt t="119869" x="2949575" y="4808538"/>
          <p14:tracePt t="119886" x="3032125" y="4816475"/>
          <p14:tracePt t="119902" x="3063875" y="4816475"/>
          <p14:tracePt t="119919" x="3108325" y="4816475"/>
          <p14:tracePt t="119935" x="3132138" y="4816475"/>
          <p14:tracePt t="119952" x="3146425" y="4816475"/>
          <p14:tracePt t="120007" x="3140075" y="4816475"/>
          <p14:tracePt t="120027" x="3132138" y="4816475"/>
          <p14:tracePt t="120038" x="3116263" y="4816475"/>
          <p14:tracePt t="120047" x="3108325" y="4816475"/>
          <p14:tracePt t="120058" x="3086100" y="4816475"/>
          <p14:tracePt t="120069" x="3063875" y="4816475"/>
          <p14:tracePt t="120085" x="3048000" y="4816475"/>
          <p14:tracePt t="120102" x="3009900" y="4816475"/>
          <p14:tracePt t="120119" x="3001963" y="4816475"/>
          <p14:tracePt t="120200" x="3009900" y="4816475"/>
          <p14:tracePt t="120211" x="3025775" y="4816475"/>
          <p14:tracePt t="120220" x="3048000" y="4816475"/>
          <p14:tracePt t="120235" x="3070225" y="4816475"/>
          <p14:tracePt t="120253" x="3116263" y="4816475"/>
          <p14:tracePt t="120513" x="3184525" y="4816475"/>
          <p14:tracePt t="120524" x="3246438" y="4816475"/>
          <p14:tracePt t="120533" x="3298825" y="4816475"/>
          <p14:tracePt t="120545" x="3336925" y="4816475"/>
          <p14:tracePt t="120554" x="3368675" y="4816475"/>
          <p14:tracePt t="120568" x="3390900" y="4816475"/>
          <p14:tracePt t="120586" x="3421063" y="4816475"/>
          <p14:tracePt t="120645" x="3413125" y="4822825"/>
          <p14:tracePt t="120654" x="3406775" y="4822825"/>
          <p14:tracePt t="120807" x="3413125" y="4830763"/>
          <p14:tracePt t="120818" x="3429000" y="4830763"/>
          <p14:tracePt t="120827" x="3451225" y="4830763"/>
          <p14:tracePt t="120838" x="3482975" y="4830763"/>
          <p14:tracePt t="120852" x="3513138" y="4830763"/>
          <p14:tracePt t="120869" x="3573463" y="4830763"/>
          <p14:tracePt t="120885" x="3589338" y="4830763"/>
          <p14:tracePt t="120902" x="3611563" y="4822825"/>
          <p14:tracePt t="120919" x="3619500" y="4822825"/>
          <p14:tracePt t="121162" x="3657600" y="4816475"/>
          <p14:tracePt t="121171" x="3703638" y="4808538"/>
          <p14:tracePt t="121182" x="3733800" y="4800600"/>
          <p14:tracePt t="121191" x="3756025" y="4792663"/>
          <p14:tracePt t="121435" x="3779838" y="4792663"/>
          <p14:tracePt t="121444" x="3802063" y="4792663"/>
          <p14:tracePt t="121456" x="3810000" y="4792663"/>
          <p14:tracePt t="121469" x="3817938" y="4792663"/>
          <p14:tracePt t="121506" x="3817938" y="4800600"/>
          <p14:tracePt t="121527" x="3825875" y="4800600"/>
          <p14:tracePt t="121556" x="3825875" y="4808538"/>
          <p14:tracePt t="124950" x="3817938" y="4808538"/>
          <p14:tracePt t="124959" x="3810000" y="4808538"/>
          <p14:tracePt t="124970" x="3794125" y="4816475"/>
          <p14:tracePt t="124986" x="3771900" y="4816475"/>
          <p14:tracePt t="125003" x="3717925" y="4830763"/>
          <p14:tracePt t="125020" x="3641725" y="4838700"/>
          <p14:tracePt t="125036" x="3597275" y="4846638"/>
          <p14:tracePt t="125053" x="3543300" y="4854575"/>
          <p14:tracePt t="125070" x="3521075" y="4854575"/>
          <p14:tracePt t="125086" x="3475038" y="4854575"/>
          <p14:tracePt t="125103" x="3436938" y="4846638"/>
          <p14:tracePt t="125120" x="3421063" y="4846638"/>
          <p14:tracePt t="125136" x="3375025" y="4838700"/>
          <p14:tracePt t="125153" x="3352800" y="4830763"/>
          <p14:tracePt t="125170" x="3336925" y="4822825"/>
          <p14:tracePt t="125186" x="3298825" y="4816475"/>
          <p14:tracePt t="125203" x="3260725" y="4808538"/>
          <p14:tracePt t="125220" x="3254375" y="4808538"/>
          <p14:tracePt t="125236" x="3222625" y="4808538"/>
          <p14:tracePt t="125254" x="3200400" y="4808538"/>
          <p14:tracePt t="125273" x="3192463" y="4800600"/>
          <p14:tracePt t="125354" x="3200400" y="4800600"/>
          <p14:tracePt t="125363" x="3208338" y="4800600"/>
          <p14:tracePt t="125374" x="3216275" y="4800600"/>
          <p14:tracePt t="125386" x="3230563" y="4800600"/>
          <p14:tracePt t="125403" x="3260725" y="4800600"/>
          <p14:tracePt t="125420" x="3344863" y="4808538"/>
          <p14:tracePt t="125437" x="3489325" y="4808538"/>
          <p14:tracePt t="125453" x="3597275" y="4808538"/>
          <p14:tracePt t="125470" x="3802063" y="4792663"/>
          <p14:tracePt t="125486" x="4022725" y="4762500"/>
          <p14:tracePt t="125503" x="4106863" y="4746625"/>
          <p14:tracePt t="125520" x="4191000" y="4746625"/>
          <p14:tracePt t="125537" x="4206875" y="4746625"/>
          <p14:tracePt t="125557" x="4198938" y="4746625"/>
          <p14:tracePt t="125570" x="4191000" y="4746625"/>
          <p14:tracePt t="125587" x="4175125" y="4746625"/>
          <p14:tracePt t="125606" x="4168775" y="4746625"/>
          <p14:tracePt t="125620" x="4160838" y="4746625"/>
          <p14:tracePt t="125729" x="4168775" y="4732338"/>
          <p14:tracePt t="125738" x="4198938" y="4708525"/>
          <p14:tracePt t="125749" x="4221163" y="4670425"/>
          <p14:tracePt t="125758" x="4251325" y="4632325"/>
          <p14:tracePt t="125770" x="4275138" y="4587875"/>
          <p14:tracePt t="125786" x="4289425" y="4541838"/>
          <p14:tracePt t="125803" x="4305300" y="4441825"/>
          <p14:tracePt t="125820" x="4305300" y="4351338"/>
          <p14:tracePt t="125836" x="4305300" y="4305300"/>
          <p14:tracePt t="125854" x="4305300" y="4191000"/>
          <p14:tracePt t="125870" x="4305300" y="4137025"/>
          <p14:tracePt t="125886" x="4305300" y="4060825"/>
          <p14:tracePt t="125903" x="4305300" y="4046538"/>
          <p14:tracePt t="126165" x="4297363" y="4038600"/>
          <p14:tracePt t="127308" x="4297363" y="4046538"/>
          <p14:tracePt t="127317" x="4297363" y="4060825"/>
          <p14:tracePt t="127329" x="4297363" y="4076700"/>
          <p14:tracePt t="127338" x="4297363" y="4098925"/>
          <p14:tracePt t="127353" x="4297363" y="4130675"/>
          <p14:tracePt t="127370" x="4297363" y="4213225"/>
          <p14:tracePt t="127387" x="4297363" y="4259263"/>
          <p14:tracePt t="127403" x="4289425" y="4335463"/>
          <p14:tracePt t="127420" x="4289425" y="4359275"/>
          <p14:tracePt t="127421" x="4283075" y="4373563"/>
          <p14:tracePt t="127437" x="4275138" y="4381500"/>
          <p14:tracePt t="127454" x="4267200" y="4397375"/>
          <p14:tracePt t="127470" x="4259263" y="4419600"/>
          <p14:tracePt t="127487" x="4259263" y="4427538"/>
          <p14:tracePt t="127504" x="4244975" y="4465638"/>
          <p14:tracePt t="127520" x="4237038" y="4479925"/>
          <p14:tracePt t="127537" x="4229100" y="4511675"/>
          <p14:tracePt t="127554" x="4229100" y="4525963"/>
          <p14:tracePt t="127591" x="4229100" y="4533900"/>
          <p14:tracePt t="127602" x="4229100" y="4541838"/>
          <p14:tracePt t="127611" x="4237038" y="4556125"/>
          <p14:tracePt t="127623" x="4244975" y="4587875"/>
          <p14:tracePt t="127637" x="4259263" y="4610100"/>
          <p14:tracePt t="127654" x="4289425" y="4670425"/>
          <p14:tracePt t="127670" x="4297363" y="4708525"/>
          <p14:tracePt t="127687" x="4327525" y="4778375"/>
          <p14:tracePt t="127704" x="4343400" y="4816475"/>
          <p14:tracePt t="128006" x="4389438" y="4816475"/>
          <p14:tracePt t="128017" x="4435475" y="4808538"/>
          <p14:tracePt t="128026" x="4473575" y="4808538"/>
          <p14:tracePt t="128038" x="4518025" y="4808538"/>
          <p14:tracePt t="128054" x="4549775" y="4808538"/>
          <p14:tracePt t="128070" x="4579938" y="4800600"/>
          <p14:tracePt t="128087" x="4594225" y="4800600"/>
          <p14:tracePt t="128392" x="4640263" y="4800600"/>
          <p14:tracePt t="128403" x="4694238" y="4808538"/>
          <p14:tracePt t="128413" x="4746625" y="4816475"/>
          <p14:tracePt t="128423" x="4792663" y="4816475"/>
          <p14:tracePt t="128437" x="4816475" y="4822825"/>
          <p14:tracePt t="128454" x="4830763" y="4822825"/>
          <p14:tracePt t="128686" x="4899025" y="4830763"/>
          <p14:tracePt t="128695" x="4960938" y="4830763"/>
          <p14:tracePt t="128706" x="5013325" y="4830763"/>
          <p14:tracePt t="128720" x="5045075" y="4830763"/>
          <p14:tracePt t="128949" x="5127625" y="4830763"/>
          <p14:tracePt t="128958" x="5211763" y="4822825"/>
          <p14:tracePt t="128970" x="5295900" y="4808538"/>
          <p14:tracePt t="128978" x="5372100" y="4784725"/>
          <p14:tracePt t="128989" x="5418138" y="4770438"/>
          <p14:tracePt t="129004" x="5440363" y="4762500"/>
          <p14:tracePt t="129212" x="5516563" y="4754563"/>
          <p14:tracePt t="129221" x="5600700" y="4746625"/>
          <p14:tracePt t="129232" x="5684838" y="4732338"/>
          <p14:tracePt t="129242" x="5761038" y="4724400"/>
          <p14:tracePt t="129254" x="5821363" y="4716463"/>
          <p14:tracePt t="129270" x="5867400" y="4708525"/>
          <p14:tracePt t="129445" x="5883275" y="4708525"/>
          <p14:tracePt t="129454" x="5913438" y="4716463"/>
          <p14:tracePt t="129465" x="5951538" y="4724400"/>
          <p14:tracePt t="129474" x="5973763" y="4732338"/>
          <p14:tracePt t="129487" x="5997575" y="4732338"/>
          <p14:tracePt t="129504" x="6003925" y="4732338"/>
          <p14:tracePt t="129521" x="6011863" y="4740275"/>
          <p14:tracePt t="129537" x="6019800" y="4740275"/>
          <p14:tracePt t="130083" x="6011863" y="4740275"/>
          <p14:tracePt t="130124" x="6003925" y="4740275"/>
          <p14:tracePt t="130144" x="6003925" y="4732338"/>
          <p14:tracePt t="130154" x="5997575" y="4732338"/>
          <p14:tracePt t="130164" x="5989638" y="4724400"/>
          <p14:tracePt t="130173" x="5965825" y="4716463"/>
          <p14:tracePt t="130187" x="5921375" y="4708525"/>
          <p14:tracePt t="130204" x="5851525" y="4702175"/>
          <p14:tracePt t="130221" x="5676900" y="4686300"/>
          <p14:tracePt t="130237" x="5402263" y="4686300"/>
          <p14:tracePt t="130255" x="4930775" y="4694238"/>
          <p14:tracePt t="130271" x="4610100" y="4716463"/>
          <p14:tracePt t="130288" x="3848100" y="4792663"/>
          <p14:tracePt t="130304" x="3421063" y="4838700"/>
          <p14:tracePt t="130321" x="2536825" y="4968875"/>
          <p14:tracePt t="130338" x="2247900" y="5013325"/>
          <p14:tracePt t="130354" x="1858963" y="5059363"/>
          <p14:tracePt t="130371" x="1096963" y="5089525"/>
          <p14:tracePt t="130388" x="563563" y="5089525"/>
          <p14:tracePt t="130404" x="419100" y="5089525"/>
          <p14:tracePt t="130600" x="411163" y="5089525"/>
          <p14:tracePt t="130611" x="403225" y="5089525"/>
          <p14:tracePt t="130619" x="396875" y="5089525"/>
          <p14:tracePt t="130630" x="388938" y="5089525"/>
          <p14:tracePt t="130639" x="381000" y="5089525"/>
          <p14:tracePt t="130654" x="365125" y="5089525"/>
          <p14:tracePt t="130671" x="358775" y="5089525"/>
          <p14:tracePt t="130760" x="373063" y="5089525"/>
          <p14:tracePt t="130771" x="388938" y="5097463"/>
          <p14:tracePt t="130780" x="419100" y="5105400"/>
          <p14:tracePt t="130792" x="465138" y="5113338"/>
          <p14:tracePt t="130804" x="517525" y="5127625"/>
          <p14:tracePt t="130821" x="579438" y="5143500"/>
          <p14:tracePt t="130837" x="701675" y="5159375"/>
          <p14:tracePt t="130854" x="800100" y="5173663"/>
          <p14:tracePt t="130871" x="822325" y="5181600"/>
          <p14:tracePt t="130887" x="846138" y="5181600"/>
          <p14:tracePt t="130904" x="846138" y="5189538"/>
          <p14:tracePt t="131004" x="860425" y="5181600"/>
          <p14:tracePt t="131013" x="884238" y="5159375"/>
          <p14:tracePt t="131025" x="906463" y="5143500"/>
          <p14:tracePt t="131037" x="944563" y="5121275"/>
          <p14:tracePt t="131054" x="974725" y="5089525"/>
          <p14:tracePt t="131071" x="1050925" y="5021263"/>
          <p14:tracePt t="131087" x="1112838" y="4983163"/>
          <p14:tracePt t="131104" x="1127125" y="4975225"/>
          <p14:tracePt t="131121" x="1143000" y="4968875"/>
          <p14:tracePt t="131166" x="1135063" y="4975225"/>
          <p14:tracePt t="131177" x="1127125" y="4991100"/>
          <p14:tracePt t="131329" x="1120775" y="4999038"/>
          <p14:tracePt t="131348" x="1112838" y="4999038"/>
          <p14:tracePt t="131368" x="1104900" y="4999038"/>
          <p14:tracePt t="131381" x="1104900" y="5006975"/>
          <p14:tracePt t="131389" x="1096963" y="5006975"/>
          <p14:tracePt t="131404" x="1089025" y="5013325"/>
          <p14:tracePt t="131421" x="1082675" y="5021263"/>
          <p14:tracePt t="131437" x="1074738" y="5021263"/>
          <p14:tracePt t="131643" x="1082675" y="5021263"/>
          <p14:tracePt t="131652" x="1089025" y="5021263"/>
          <p14:tracePt t="131663" x="1104900" y="5021263"/>
          <p14:tracePt t="131672" x="1112838" y="5029200"/>
          <p14:tracePt t="131688" x="1135063" y="5029200"/>
          <p14:tracePt t="131704" x="1173163" y="5037138"/>
          <p14:tracePt t="131721" x="1189038" y="5037138"/>
          <p14:tracePt t="131738" x="1235075" y="5045075"/>
          <p14:tracePt t="131754" x="1249363" y="5059363"/>
          <p14:tracePt t="131771" x="1257300" y="5059363"/>
          <p14:tracePt t="131788" x="1265238" y="5059363"/>
          <p14:tracePt t="131804" x="1273175" y="5059363"/>
          <p14:tracePt t="131821" x="1279525" y="5067300"/>
          <p14:tracePt t="131845" x="1287463" y="5067300"/>
          <p14:tracePt t="131875" x="1295400" y="5067300"/>
          <p14:tracePt t="132038" x="1287463" y="5067300"/>
          <p14:tracePt t="132057" x="1279525" y="5067300"/>
          <p14:tracePt t="132068" x="1273175" y="5067300"/>
          <p14:tracePt t="132077" x="1265238" y="5067300"/>
          <p14:tracePt t="132089" x="1257300" y="5067300"/>
          <p14:tracePt t="132104" x="1249363" y="5067300"/>
          <p14:tracePt t="132121" x="1211263" y="5067300"/>
          <p14:tracePt t="132138" x="1165225" y="5067300"/>
          <p14:tracePt t="132154" x="1150938" y="5067300"/>
          <p14:tracePt t="132171" x="1127125" y="5067300"/>
          <p14:tracePt t="132188" x="1120775" y="5067300"/>
          <p14:tracePt t="132282" x="1127125" y="5067300"/>
          <p14:tracePt t="132291" x="1135063" y="5067300"/>
          <p14:tracePt t="132302" x="1143000" y="5067300"/>
          <p14:tracePt t="132322" x="1150938" y="5067300"/>
          <p14:tracePt t="132342" x="1158875" y="5067300"/>
          <p14:tracePt t="132361" x="1165225" y="5067300"/>
          <p14:tracePt t="132461" x="1158875" y="5067300"/>
          <p14:tracePt t="132473" x="1150938" y="5067300"/>
          <p14:tracePt t="132504" x="1143000" y="5067300"/>
          <p14:tracePt t="132594" x="1150938" y="5067300"/>
          <p14:tracePt t="132615" x="1165225" y="5067300"/>
          <p14:tracePt t="132624" x="1181100" y="5067300"/>
          <p14:tracePt t="132635" x="1203325" y="5075238"/>
          <p14:tracePt t="132644" x="1235075" y="5075238"/>
          <p14:tracePt t="132655" x="1265238" y="5075238"/>
          <p14:tracePt t="132671" x="1311275" y="5083175"/>
          <p14:tracePt t="132688" x="1379538" y="5083175"/>
          <p14:tracePt t="132705" x="1431925" y="5083175"/>
          <p14:tracePt t="132721" x="1447800" y="5089525"/>
          <p14:tracePt t="132738" x="1470025" y="5089525"/>
          <p14:tracePt t="132807" x="1455738" y="5089525"/>
          <p14:tracePt t="132827" x="1447800" y="5089525"/>
          <p14:tracePt t="132838" x="1439863" y="5089525"/>
          <p14:tracePt t="132847" x="1431925" y="5089525"/>
          <p14:tracePt t="132858" x="1425575" y="5089525"/>
          <p14:tracePt t="132871" x="1417638" y="5089525"/>
          <p14:tracePt t="132888" x="1409700" y="5083175"/>
          <p14:tracePt t="132904" x="1401763" y="5083175"/>
          <p14:tracePt t="132921" x="1393825" y="5075238"/>
          <p14:tracePt t="132958" x="1401763" y="5075238"/>
          <p14:tracePt t="132978" x="1409700" y="5075238"/>
          <p14:tracePt t="132998" x="1417638" y="5075238"/>
          <p14:tracePt t="133011" x="1425575" y="5075238"/>
          <p14:tracePt t="133019" x="1439863" y="5083175"/>
          <p14:tracePt t="133030" x="1463675" y="5083175"/>
          <p14:tracePt t="133040" x="1477963" y="5083175"/>
          <p14:tracePt t="133054" x="1493838" y="5083175"/>
          <p14:tracePt t="133071" x="1524000" y="5083175"/>
          <p14:tracePt t="133497" x="1531938" y="5083175"/>
          <p14:tracePt t="133505" x="1546225" y="5083175"/>
          <p14:tracePt t="133516" x="1554163" y="5083175"/>
          <p14:tracePt t="133525" x="1570038" y="5083175"/>
          <p14:tracePt t="133538" x="1592263" y="5089525"/>
          <p14:tracePt t="133555" x="1600200" y="5089525"/>
          <p14:tracePt t="133571" x="1616075" y="5089525"/>
          <p14:tracePt t="133588" x="1630363" y="5089525"/>
          <p14:tracePt t="133605" x="1638300" y="5097463"/>
          <p14:tracePt t="133621" x="1660525" y="5097463"/>
          <p14:tracePt t="133638" x="1676400" y="5097463"/>
          <p14:tracePt t="133655" x="1684338" y="5097463"/>
          <p14:tracePt t="133671" x="1706563" y="5097463"/>
          <p14:tracePt t="133688" x="1730375" y="5097463"/>
          <p14:tracePt t="133705" x="1736725" y="5097463"/>
          <p14:tracePt t="133721" x="1760538" y="5097463"/>
          <p14:tracePt t="133901" x="1760538" y="5105400"/>
          <p14:tracePt t="133941" x="1752600" y="5105400"/>
          <p14:tracePt t="134286" x="1744663" y="5105400"/>
          <p14:tracePt t="134316" x="1736725" y="5105400"/>
          <p14:tracePt t="134356" x="1730375" y="5105400"/>
          <p14:tracePt t="134365" x="1722438" y="5105400"/>
          <p14:tracePt t="134376" x="1714500" y="5105400"/>
          <p14:tracePt t="134397" x="1698625" y="5105400"/>
          <p14:tracePt t="134417" x="1692275" y="5105400"/>
          <p14:tracePt t="134519" x="1684338" y="5105400"/>
          <p14:tracePt t="134528" x="1676400" y="5105400"/>
          <p14:tracePt t="134539" x="1668463" y="5105400"/>
          <p14:tracePt t="134555" x="1654175" y="5113338"/>
          <p14:tracePt t="134571" x="1622425" y="5113338"/>
          <p14:tracePt t="134588" x="1592263" y="5121275"/>
          <p14:tracePt t="134605" x="1570038" y="5121275"/>
          <p14:tracePt t="134621" x="1546225" y="5121275"/>
          <p14:tracePt t="134640" x="1531938" y="5121275"/>
          <p14:tracePt t="134660" x="1524000" y="5121275"/>
          <p14:tracePt t="134679" x="1524000" y="5113338"/>
          <p14:tracePt t="134711" x="1524000" y="5105400"/>
          <p14:tracePt t="134751" x="1524000" y="5097463"/>
          <p14:tracePt t="134772" x="1524000" y="5089525"/>
          <p14:tracePt t="134792" x="1524000" y="5083175"/>
          <p14:tracePt t="134812" x="1524000" y="5075238"/>
          <p14:tracePt t="134822" x="1516063" y="5067300"/>
          <p14:tracePt t="134841" x="1508125" y="5059363"/>
          <p14:tracePt t="134852" x="1501775" y="5059363"/>
          <p14:tracePt t="134862" x="1501775" y="5051425"/>
          <p14:tracePt t="134873" x="1493838" y="5051425"/>
          <p14:tracePt t="134888" x="1493838" y="5045075"/>
          <p14:tracePt t="134905" x="1485900" y="5037138"/>
          <p14:tracePt t="134932" x="1477963" y="5037138"/>
          <p14:tracePt t="134974" x="1477963" y="5045075"/>
          <p14:tracePt t="135005" x="1470025" y="5045075"/>
          <p14:tracePt t="135014" x="1470025" y="5051425"/>
          <p14:tracePt t="135025" x="1463675" y="5051425"/>
          <p14:tracePt t="135045" x="1447800" y="5051425"/>
          <p14:tracePt t="135156" x="1447800" y="5059363"/>
          <p14:tracePt t="135187" x="1455738" y="5059363"/>
          <p14:tracePt t="135228" x="1455738" y="5075238"/>
          <p14:tracePt t="135248" x="1455738" y="5089525"/>
          <p14:tracePt t="135257" x="1463675" y="5089525"/>
          <p14:tracePt t="135268" x="1463675" y="5097463"/>
          <p14:tracePt t="135277" x="1463675" y="5105400"/>
          <p14:tracePt t="135289" x="1463675" y="5113338"/>
          <p14:tracePt t="135318" x="1463675" y="5121275"/>
          <p14:tracePt t="135418" x="1463675" y="5113338"/>
          <p14:tracePt t="135430" x="1463675" y="5105400"/>
          <p14:tracePt t="135452" x="1463675" y="5097463"/>
          <p14:tracePt t="135471" x="1463675" y="5089525"/>
          <p14:tracePt t="135480" x="1463675" y="5083175"/>
          <p14:tracePt t="135500" x="1455738" y="5083175"/>
          <p14:tracePt t="135582" x="1455738" y="5089525"/>
          <p14:tracePt t="135602" x="1455738" y="5097463"/>
          <p14:tracePt t="135622" x="1455738" y="5105400"/>
          <p14:tracePt t="135642" x="1455738" y="5113338"/>
          <p14:tracePt t="135764" x="1455738" y="5105400"/>
          <p14:tracePt t="135773" x="1455738" y="5097463"/>
          <p14:tracePt t="135793" x="1455738" y="5083175"/>
          <p14:tracePt t="135814" x="1455738" y="5067300"/>
          <p14:tracePt t="135825" x="1455738" y="5051425"/>
          <p14:tracePt t="135845" x="1455738" y="5045075"/>
          <p14:tracePt t="135854" x="1447800" y="5045075"/>
          <p14:tracePt t="135905" x="1447800" y="5051425"/>
          <p14:tracePt t="135914" x="1447800" y="5059363"/>
          <p14:tracePt t="135935" x="1447800" y="5067300"/>
          <p14:tracePt t="135955" x="1447800" y="5075238"/>
          <p14:tracePt t="135978" x="1455738" y="5075238"/>
          <p14:tracePt t="136118" x="1455738" y="5067300"/>
          <p14:tracePt t="136240" x="1455738" y="5075238"/>
          <p14:tracePt t="136603" x="1455738" y="5083175"/>
          <p14:tracePt t="136644" x="1455738" y="5089525"/>
          <p14:tracePt t="136817" x="1447800" y="5089525"/>
          <p14:tracePt t="136868" x="1439863" y="5089525"/>
          <p14:tracePt t="136888" x="1431925" y="5089525"/>
          <p14:tracePt t="136908" x="1417638" y="5089525"/>
          <p14:tracePt t="136917" x="1409700" y="5089525"/>
          <p14:tracePt t="136929" x="1401763" y="5089525"/>
          <p14:tracePt t="136939" x="1387475" y="5089525"/>
          <p14:tracePt t="136955" x="1379538" y="5089525"/>
          <p14:tracePt t="136972" x="1363663" y="5089525"/>
          <p14:tracePt t="136989" x="1355725" y="5083175"/>
          <p14:tracePt t="137005" x="1349375" y="5083175"/>
          <p14:tracePt t="137022" x="1349375" y="5067300"/>
          <p14:tracePt t="137038" x="1349375" y="5059363"/>
          <p14:tracePt t="137055" x="1341438" y="5045075"/>
          <p14:tracePt t="137072" x="1341438" y="5029200"/>
          <p14:tracePt t="137089" x="1341438" y="5021263"/>
          <p14:tracePt t="137105" x="1341438" y="5013325"/>
          <p14:tracePt t="137122" x="1341438" y="4999038"/>
          <p14:tracePt t="137139" x="1349375" y="4991100"/>
          <p14:tracePt t="137155" x="1355725" y="4975225"/>
          <p14:tracePt t="137172" x="1355725" y="4960938"/>
          <p14:tracePt t="137189" x="1363663" y="4960938"/>
          <p14:tracePt t="137205" x="1363663" y="4953000"/>
          <p14:tracePt t="137222" x="1371600" y="4937125"/>
          <p14:tracePt t="137241" x="1379538" y="4930775"/>
          <p14:tracePt t="137255" x="1379538" y="4922838"/>
          <p14:tracePt t="137373" x="1387475" y="4914900"/>
          <p14:tracePt t="137455" x="1393825" y="4914900"/>
          <p14:tracePt t="137464" x="1401763" y="4914900"/>
          <p14:tracePt t="137485" x="1409700" y="4914900"/>
          <p14:tracePt t="137496" x="1417638" y="4914900"/>
          <p14:tracePt t="137506" x="1425575" y="4914900"/>
          <p14:tracePt t="137522" x="1425575" y="4922838"/>
          <p14:tracePt t="137539" x="1431925" y="4930775"/>
          <p14:tracePt t="137555" x="1431925" y="4937125"/>
          <p14:tracePt t="137576" x="1431925" y="4945063"/>
          <p14:tracePt t="137588" x="1431925" y="4953000"/>
          <p14:tracePt t="137607" x="1431925" y="4960938"/>
          <p14:tracePt t="137627" x="1431925" y="4968875"/>
          <p14:tracePt t="137647" x="1431925" y="4975225"/>
          <p14:tracePt t="137657" x="1431925" y="4983163"/>
          <p14:tracePt t="137677" x="1431925" y="4991100"/>
          <p14:tracePt t="137689" x="1431925" y="4999038"/>
          <p14:tracePt t="137705" x="1431925" y="5006975"/>
          <p14:tracePt t="137722" x="1431925" y="5013325"/>
          <p14:tracePt t="137739" x="1431925" y="5029200"/>
          <p14:tracePt t="137755" x="1431925" y="5045075"/>
          <p14:tracePt t="137772" x="1439863" y="5051425"/>
          <p14:tracePt t="137790" x="1447800" y="5059363"/>
          <p14:tracePt t="137810" x="1447800" y="5067300"/>
          <p14:tracePt t="137822" x="1447800" y="5075238"/>
          <p14:tracePt t="137839" x="1447800" y="5083175"/>
          <p14:tracePt t="137860" x="1447800" y="5089525"/>
          <p14:tracePt t="137880" x="1447800" y="5097463"/>
          <p14:tracePt t="137940" x="1447800" y="5105400"/>
          <p14:tracePt t="137981" x="1439863" y="5105400"/>
          <p14:tracePt t="138011" x="1431925" y="5105400"/>
          <p14:tracePt t="138023" x="1425575" y="5105400"/>
          <p14:tracePt t="138032" x="1417638" y="5105400"/>
          <p14:tracePt t="138043" x="1409700" y="5105400"/>
          <p14:tracePt t="138056" x="1401763" y="5105400"/>
          <p14:tracePt t="138072" x="1379538" y="5105400"/>
          <p14:tracePt t="138089" x="1371600" y="5105400"/>
          <p14:tracePt t="138105" x="1355725" y="5097463"/>
          <p14:tracePt t="138122" x="1355725" y="5089525"/>
          <p14:tracePt t="138139" x="1349375" y="5075238"/>
          <p14:tracePt t="138155" x="1349375" y="5059363"/>
          <p14:tracePt t="138172" x="1349375" y="5051425"/>
          <p14:tracePt t="138189" x="1349375" y="5037138"/>
          <p14:tracePt t="138206" x="1349375" y="5006975"/>
          <p14:tracePt t="138222" x="1349375" y="4999038"/>
          <p14:tracePt t="138239" x="1355725" y="4975225"/>
          <p14:tracePt t="138255" x="1363663" y="4953000"/>
          <p14:tracePt t="138272" x="1363663" y="4945063"/>
          <p14:tracePt t="138289" x="1371600" y="4937125"/>
          <p14:tracePt t="138305" x="1371600" y="4930775"/>
          <p14:tracePt t="138322" x="1379538" y="4930775"/>
          <p14:tracePt t="138417" x="1387475" y="4930775"/>
          <p14:tracePt t="138620" x="1387475" y="4937125"/>
          <p14:tracePt t="138660" x="1387475" y="4945063"/>
          <p14:tracePt t="138679" x="1379538" y="4953000"/>
          <p14:tracePt t="138730" x="1379538" y="4960938"/>
          <p14:tracePt t="138761" x="1379538" y="4968875"/>
          <p14:tracePt t="138773" x="1379538" y="4975225"/>
          <p14:tracePt t="138781" x="1379538" y="4983163"/>
          <p14:tracePt t="138792" x="1379538" y="5006975"/>
          <p14:tracePt t="138806" x="1379538" y="5021263"/>
          <p14:tracePt t="138822" x="1387475" y="5045075"/>
          <p14:tracePt t="138839" x="1387475" y="5051425"/>
          <p14:tracePt t="138856" x="1387475" y="5059363"/>
          <p14:tracePt t="138873" x="1387475" y="5067300"/>
          <p14:tracePt t="138893" x="1393825" y="5067300"/>
          <p14:tracePt t="138906" x="1393825" y="5075238"/>
          <p14:tracePt t="138923" x="1401763" y="5083175"/>
          <p14:tracePt t="138939" x="1409700" y="5089525"/>
          <p14:tracePt t="138956" x="1417638" y="5097463"/>
          <p14:tracePt t="138972" x="1431925" y="5105400"/>
          <p14:tracePt t="138989" x="1447800" y="5121275"/>
          <p14:tracePt t="139005" x="1470025" y="5135563"/>
          <p14:tracePt t="139024" x="1477963" y="5135563"/>
          <p14:tracePt t="139085" x="1485900" y="5135563"/>
          <p14:tracePt t="139257" x="1493838" y="5135563"/>
          <p14:tracePt t="139470" x="1501775" y="5135563"/>
          <p14:tracePt t="139481" x="1508125" y="5135563"/>
          <p14:tracePt t="139490" x="1516063" y="5135563"/>
          <p14:tracePt t="139506" x="1531938" y="5135563"/>
          <p14:tracePt t="139522" x="1554163" y="5135563"/>
          <p14:tracePt t="139539" x="1562100" y="5135563"/>
          <p14:tracePt t="139556" x="1570038" y="5135563"/>
          <p14:tracePt t="139573" x="1577975" y="5135563"/>
          <p14:tracePt t="139651" x="1584325" y="5135563"/>
          <p14:tracePt t="139662" x="1592263" y="5135563"/>
          <p14:tracePt t="139672" x="1600200" y="5135563"/>
          <p14:tracePt t="139683" x="1616075" y="5135563"/>
          <p14:tracePt t="139692" x="1622425" y="5135563"/>
          <p14:tracePt t="139706" x="1630363" y="5135563"/>
          <p14:tracePt t="139722" x="1638300" y="5135563"/>
          <p14:tracePt t="139794" x="1646238" y="5135563"/>
          <p14:tracePt t="139805" x="1654175" y="5135563"/>
          <p14:tracePt t="139814" x="1668463" y="5127625"/>
          <p14:tracePt t="139825" x="1676400" y="5121275"/>
          <p14:tracePt t="139839" x="1692275" y="5113338"/>
          <p14:tracePt t="139856" x="1722438" y="5089525"/>
          <p14:tracePt t="139872" x="1730375" y="5083175"/>
          <p14:tracePt t="139889" x="1744663" y="5075238"/>
          <p14:tracePt t="139906" x="1744663" y="5067300"/>
          <p14:tracePt t="139935" x="1744663" y="5059363"/>
          <p14:tracePt t="139965" x="1744663" y="5051425"/>
          <p14:tracePt t="139977" x="1736725" y="5051425"/>
          <p14:tracePt t="139986" x="1736725" y="5045075"/>
          <p14:tracePt t="139997" x="1736725" y="5029200"/>
          <p14:tracePt t="140007" x="1736725" y="5013325"/>
          <p14:tracePt t="140022" x="1736725" y="5006975"/>
          <p14:tracePt t="140039" x="1736725" y="4983163"/>
          <p14:tracePt t="140056" x="1736725" y="4975225"/>
          <p14:tracePt t="140072" x="1736725" y="4968875"/>
          <p14:tracePt t="140178" x="1736725" y="4975225"/>
          <p14:tracePt t="140199" x="1736725" y="4983163"/>
          <p14:tracePt t="140219" x="1736725" y="4991100"/>
          <p14:tracePt t="140228" x="1736725" y="4999038"/>
          <p14:tracePt t="140241" x="1736725" y="5013325"/>
          <p14:tracePt t="140256" x="1736725" y="5029200"/>
          <p14:tracePt t="140273" x="1752600" y="5051425"/>
          <p14:tracePt t="140289" x="1752600" y="5067300"/>
          <p14:tracePt t="140306" x="1752600" y="5075238"/>
          <p14:tracePt t="140322" x="1752600" y="5083175"/>
          <p14:tracePt t="140340" x="1752600" y="5089525"/>
          <p14:tracePt t="140380" x="1744663" y="5097463"/>
          <p14:tracePt t="140392" x="1744663" y="5105400"/>
          <p14:tracePt t="140401" x="1736725" y="5113338"/>
          <p14:tracePt t="140412" x="1722438" y="5127625"/>
          <p14:tracePt t="140422" x="1714500" y="5127625"/>
          <p14:tracePt t="140439" x="1698625" y="5135563"/>
          <p14:tracePt t="140456" x="1684338" y="5143500"/>
          <p14:tracePt t="140473" x="1676400" y="5143500"/>
          <p14:tracePt t="140523" x="1668463" y="5143500"/>
          <p14:tracePt t="140534" x="1668463" y="5135563"/>
          <p14:tracePt t="140543" x="1660525" y="5127625"/>
          <p14:tracePt t="140556" x="1654175" y="5127625"/>
          <p14:tracePt t="140574" x="1654175" y="5121275"/>
          <p14:tracePt t="140589" x="1646238" y="5121275"/>
          <p14:tracePt t="140614" x="1646238" y="5113338"/>
          <p14:tracePt t="140625" x="1638300" y="5105400"/>
          <p14:tracePt t="140645" x="1638300" y="5097463"/>
          <p14:tracePt t="140656" x="1630363" y="5089525"/>
          <p14:tracePt t="140673" x="1630363" y="5083175"/>
          <p14:tracePt t="140695" x="1630363" y="5075238"/>
          <p14:tracePt t="140715" x="1638300" y="5059363"/>
          <p14:tracePt t="140725" x="1646238" y="5059363"/>
          <p14:tracePt t="140739" x="1654175" y="5051425"/>
          <p14:tracePt t="140756" x="1660525" y="5037138"/>
          <p14:tracePt t="140773" x="1676400" y="5029200"/>
          <p14:tracePt t="140789" x="1684338" y="5021263"/>
          <p14:tracePt t="140807" x="1692275" y="5021263"/>
          <p14:tracePt t="140847" x="1692275" y="5029200"/>
          <p14:tracePt t="140859" x="1692275" y="5037138"/>
          <p14:tracePt t="140877" x="1698625" y="5037138"/>
          <p14:tracePt t="140898" x="1698625" y="5045075"/>
          <p14:tracePt t="140918" x="1714500" y="5045075"/>
          <p14:tracePt t="140927" x="1714500" y="5059363"/>
          <p14:tracePt t="140939" x="1730375" y="5059363"/>
          <p14:tracePt t="140947" x="1736725" y="5067300"/>
          <p14:tracePt t="140960" x="1752600" y="5083175"/>
          <p14:tracePt t="140979" x="1760538" y="5089525"/>
          <p14:tracePt t="141010" x="1760538" y="5097463"/>
          <p14:tracePt t="141029" x="1760538" y="5105400"/>
          <p14:tracePt t="141080" x="1760538" y="5113338"/>
          <p14:tracePt t="141110" x="1752600" y="5113338"/>
          <p14:tracePt t="141121" x="1752600" y="5121275"/>
          <p14:tracePt t="141130" x="1744663" y="5121275"/>
          <p14:tracePt t="141141" x="1736725" y="5121275"/>
          <p14:tracePt t="141161" x="1722438" y="5121275"/>
          <p14:tracePt t="141173" x="1714500" y="5121275"/>
          <p14:tracePt t="141189" x="1698625" y="5127625"/>
          <p14:tracePt t="141206" x="1660525" y="5127625"/>
          <p14:tracePt t="141223" x="1646238" y="5127625"/>
          <p14:tracePt t="141239" x="1630363" y="5127625"/>
          <p14:tracePt t="141256" x="1622425" y="5121275"/>
          <p14:tracePt t="141273" x="1616075" y="5105400"/>
          <p14:tracePt t="141292" x="1608138" y="5097463"/>
          <p14:tracePt t="141306" x="1608138" y="5089525"/>
          <p14:tracePt t="141323" x="1608138" y="5083175"/>
          <p14:tracePt t="141340" x="1600200" y="5075238"/>
          <p14:tracePt t="141356" x="1600200" y="5059363"/>
          <p14:tracePt t="141373" x="1600200" y="5051425"/>
          <p14:tracePt t="141393" x="1600200" y="5037138"/>
          <p14:tracePt t="141413" x="1592263" y="5029200"/>
          <p14:tracePt t="141433" x="1584325" y="5013325"/>
          <p14:tracePt t="141454" x="1584325" y="5006975"/>
          <p14:tracePt t="141465" x="1584325" y="4991100"/>
          <p14:tracePt t="141473" x="1577975" y="4983163"/>
          <p14:tracePt t="141489" x="1577975" y="4975225"/>
          <p14:tracePt t="141506" x="1570038" y="4960938"/>
          <p14:tracePt t="141526" x="1562100" y="4953000"/>
          <p14:tracePt t="141636" x="1562100" y="4960938"/>
          <p14:tracePt t="141678" x="1570038" y="4968875"/>
          <p14:tracePt t="141738" x="1570038" y="4975225"/>
          <p14:tracePt t="141748" x="1577975" y="4975225"/>
          <p14:tracePt t="141758" x="1577975" y="4983163"/>
          <p14:tracePt t="141773" x="1592263" y="4991100"/>
          <p14:tracePt t="141790" x="1654175" y="5029200"/>
          <p14:tracePt t="141806" x="1698625" y="5045075"/>
          <p14:tracePt t="141823" x="1828800" y="5067300"/>
          <p14:tracePt t="141840" x="2019300" y="5083175"/>
          <p14:tracePt t="141856" x="2111375" y="5083175"/>
          <p14:tracePt t="141873" x="2217738" y="5083175"/>
          <p14:tracePt t="141873" x="2316163" y="5083175"/>
          <p14:tracePt t="141890" x="2446338" y="5067300"/>
          <p14:tracePt t="141906" x="2492375" y="5059363"/>
          <p14:tracePt t="141923" x="2514600" y="5059363"/>
          <p14:tracePt t="142235" x="2582863" y="5051425"/>
          <p14:tracePt t="142244" x="2682875" y="5045075"/>
          <p14:tracePt t="142256" x="2751138" y="5045075"/>
          <p14:tracePt t="142265" x="2797175" y="5045075"/>
          <p14:tracePt t="142276" x="2827338" y="5045075"/>
          <p14:tracePt t="142529" x="2941638" y="5029200"/>
          <p14:tracePt t="142538" x="3048000" y="5013325"/>
          <p14:tracePt t="142549" x="3140075" y="5006975"/>
          <p14:tracePt t="142558" x="3222625" y="5006975"/>
          <p14:tracePt t="142573" x="3276600" y="5006975"/>
          <p14:tracePt t="142590" x="3298825" y="5006975"/>
          <p14:tracePt t="142821" x="3330575" y="5006975"/>
          <p14:tracePt t="142832" x="3352800" y="5006975"/>
          <p14:tracePt t="142841" x="3368675" y="5006975"/>
          <p14:tracePt t="142856" x="3382963" y="5006975"/>
          <p14:tracePt t="142883" x="3382963" y="5013325"/>
          <p14:tracePt t="142964" x="3375025" y="5013325"/>
          <p14:tracePt t="143075" x="3368675" y="5013325"/>
          <p14:tracePt t="143389" x="3375025" y="5013325"/>
          <p14:tracePt t="143398" x="3375025" y="5021263"/>
          <p14:tracePt t="143409" x="3390900" y="5021263"/>
          <p14:tracePt t="143423" x="3398838" y="5021263"/>
          <p14:tracePt t="143440" x="3421063" y="5029200"/>
          <p14:tracePt t="143456" x="3429000" y="5037138"/>
          <p14:tracePt t="143473" x="3467100" y="5045075"/>
          <p14:tracePt t="143490" x="3489325" y="5045075"/>
          <p14:tracePt t="143506" x="3521075" y="5045075"/>
          <p14:tracePt t="143523" x="3551238" y="5045075"/>
          <p14:tracePt t="143540" x="3559175" y="5045075"/>
          <p14:tracePt t="143557" x="3573463" y="5045075"/>
          <p14:tracePt t="143573" x="3581400" y="5045075"/>
          <p14:tracePt t="143590" x="3581400" y="5037138"/>
          <p14:tracePt t="143855" x="3619500" y="5037138"/>
          <p14:tracePt t="143864" x="3673475" y="5045075"/>
          <p14:tracePt t="143875" x="3749675" y="5059363"/>
          <p14:tracePt t="143890" x="3810000" y="5067300"/>
          <p14:tracePt t="143907" x="3946525" y="5097463"/>
          <p14:tracePt t="143923" x="4008438" y="5105400"/>
          <p14:tracePt t="143941" x="4084638" y="5121275"/>
          <p14:tracePt t="143957" x="4106863" y="5121275"/>
          <p14:tracePt t="144260" x="4168775" y="5121275"/>
          <p14:tracePt t="144269" x="4283075" y="5113338"/>
          <p14:tracePt t="144281" x="4381500" y="5105400"/>
          <p14:tracePt t="144290" x="4457700" y="5097463"/>
          <p14:tracePt t="144307" x="4511675" y="5089525"/>
          <p14:tracePt t="144323" x="4541838" y="5083175"/>
          <p14:tracePt t="144573" x="4602163" y="5083175"/>
          <p14:tracePt t="144584" x="4664075" y="5075238"/>
          <p14:tracePt t="144593" x="4724400" y="5075238"/>
          <p14:tracePt t="144607" x="4770438" y="5075238"/>
          <p14:tracePt t="144624" x="4816475" y="5075238"/>
          <p14:tracePt t="144640" x="4868863" y="5067300"/>
          <p14:tracePt t="144657" x="4892675" y="5067300"/>
          <p14:tracePt t="144673" x="4899025" y="5067300"/>
          <p14:tracePt t="144690" x="4899025" y="5059363"/>
          <p14:tracePt t="144725" x="4892675" y="5059363"/>
          <p14:tracePt t="144736" x="4892675" y="5051425"/>
          <p14:tracePt t="144745" x="4892675" y="5045075"/>
          <p14:tracePt t="144757" x="4884738" y="5045075"/>
          <p14:tracePt t="144920" x="4884738" y="5051425"/>
          <p14:tracePt t="144928" x="4906963" y="5051425"/>
          <p14:tracePt t="144940" x="4930775" y="5051425"/>
          <p14:tracePt t="144957" x="4968875" y="5059363"/>
          <p14:tracePt t="144973" x="5097463" y="5075238"/>
          <p14:tracePt t="144990" x="5219700" y="5089525"/>
          <p14:tracePt t="145007" x="5273675" y="5097463"/>
          <p14:tracePt t="145023" x="5334000" y="5097463"/>
          <p14:tracePt t="145040" x="5349875" y="5097463"/>
          <p14:tracePt t="145079" x="5341938" y="5097463"/>
          <p14:tracePt t="145253" x="5349875" y="5097463"/>
          <p14:tracePt t="145262" x="5356225" y="5097463"/>
          <p14:tracePt t="145273" x="5372100" y="5105400"/>
          <p14:tracePt t="145282" x="5410200" y="5113338"/>
          <p14:tracePt t="145293" x="5448300" y="5113338"/>
          <p14:tracePt t="145307" x="5494338" y="5113338"/>
          <p14:tracePt t="145324" x="5584825" y="5121275"/>
          <p14:tracePt t="145340" x="5630863" y="5121275"/>
          <p14:tracePt t="145357" x="5684838" y="5121275"/>
          <p14:tracePt t="145374" x="5707063" y="5121275"/>
          <p14:tracePt t="145586" x="5715000" y="5127625"/>
          <p14:tracePt t="145596" x="5737225" y="5127625"/>
          <p14:tracePt t="145606" x="5761038" y="5127625"/>
          <p14:tracePt t="145617" x="5791200" y="5127625"/>
          <p14:tracePt t="145626" x="5845175" y="5127625"/>
          <p14:tracePt t="145640" x="5897563" y="5127625"/>
          <p14:tracePt t="145657" x="5959475" y="5113338"/>
          <p14:tracePt t="145674" x="6049963" y="5075238"/>
          <p14:tracePt t="145690" x="6103938" y="5029200"/>
          <p14:tracePt t="145707" x="6118225" y="5013325"/>
          <p14:tracePt t="145724" x="6126163" y="4968875"/>
          <p14:tracePt t="145740" x="6126163" y="4930775"/>
          <p14:tracePt t="145757" x="6126163" y="4906963"/>
          <p14:tracePt t="145774" x="6126163" y="4876800"/>
          <p14:tracePt t="145790" x="6126163" y="4854575"/>
          <p14:tracePt t="145807" x="6126163" y="4846638"/>
          <p14:tracePt t="145824" x="6118225" y="4830763"/>
          <p14:tracePt t="145841" x="6103938" y="4808538"/>
          <p14:tracePt t="145860" x="6103938" y="4800600"/>
          <p14:tracePt t="145874" x="6103938" y="4792663"/>
          <p14:tracePt t="145890" x="6096000" y="4784725"/>
          <p14:tracePt t="145909" x="6088063" y="4784725"/>
          <p14:tracePt t="145923" x="6080125" y="4784725"/>
          <p14:tracePt t="145940" x="6073775" y="4784725"/>
          <p14:tracePt t="145942" x="6065838" y="4784725"/>
          <p14:tracePt t="145957" x="6042025" y="4784725"/>
          <p14:tracePt t="145974" x="5997575" y="4792663"/>
          <p14:tracePt t="145991" x="5973763" y="4800600"/>
          <p14:tracePt t="145991" x="5951538" y="4800600"/>
          <p14:tracePt t="146007" x="5935663" y="4808538"/>
          <p14:tracePt t="146024" x="5897563" y="4822825"/>
          <p14:tracePt t="146040" x="5883275" y="4822825"/>
          <p14:tracePt t="146057" x="5845175" y="4846638"/>
          <p14:tracePt t="146074" x="5791200" y="4860925"/>
          <p14:tracePt t="146091" x="5768975" y="4868863"/>
          <p14:tracePt t="146107" x="5715000" y="4884738"/>
          <p14:tracePt t="146124" x="5676900" y="4899025"/>
          <p14:tracePt t="146141" x="5654675" y="4914900"/>
          <p14:tracePt t="146157" x="5608638" y="4922838"/>
          <p14:tracePt t="146174" x="5578475" y="4930775"/>
          <p14:tracePt t="146190" x="5562600" y="4937125"/>
          <p14:tracePt t="146207" x="5554663" y="4937125"/>
          <p14:tracePt t="146224" x="5546725" y="4937125"/>
          <p14:tracePt t="146241" x="5540375" y="4937125"/>
          <p14:tracePt t="146257" x="5532438" y="4930775"/>
          <p14:tracePt t="146274" x="5516563" y="4930775"/>
          <p14:tracePt t="146291" x="5502275" y="4930775"/>
          <p14:tracePt t="146307" x="5470525" y="4922838"/>
          <p14:tracePt t="146324" x="5464175" y="4914900"/>
          <p14:tracePt t="146341" x="5432425" y="4914900"/>
          <p14:tracePt t="146357" x="5410200" y="4914900"/>
          <p14:tracePt t="146374" x="5394325" y="4914900"/>
          <p14:tracePt t="146391" x="5364163" y="4914900"/>
          <p14:tracePt t="146407" x="5341938" y="4906963"/>
          <p14:tracePt t="146424" x="5334000" y="4906963"/>
          <p14:tracePt t="146441" x="5311775" y="4906963"/>
          <p14:tracePt t="146458" x="5303838" y="4906963"/>
          <p14:tracePt t="146474" x="5295900" y="4906963"/>
          <p14:tracePt t="146491" x="5273675" y="4906963"/>
          <p14:tracePt t="146509" x="5265738" y="4906963"/>
          <p14:tracePt t="146528" x="5265738" y="4899025"/>
          <p14:tracePt t="146690" x="5265738" y="4906963"/>
          <p14:tracePt t="146701" x="5265738" y="4922838"/>
          <p14:tracePt t="146709" x="5265738" y="4937125"/>
          <p14:tracePt t="146724" x="5265738" y="4953000"/>
          <p14:tracePt t="146741" x="5265738" y="4960938"/>
          <p14:tracePt t="146757" x="5265738" y="4991100"/>
          <p14:tracePt t="146774" x="5265738" y="5013325"/>
          <p14:tracePt t="146791" x="5265738" y="5037138"/>
          <p14:tracePt t="146807" x="5265738" y="5051425"/>
          <p14:tracePt t="146824" x="5273675" y="5089525"/>
          <p14:tracePt t="146841" x="5280025" y="5113338"/>
          <p14:tracePt t="146857" x="5295900" y="5143500"/>
          <p14:tracePt t="146874" x="5303838" y="5165725"/>
          <p14:tracePt t="146891" x="5311775" y="5165725"/>
          <p14:tracePt t="146907" x="5311775" y="5173663"/>
          <p14:tracePt t="147045" x="5311775" y="5165725"/>
          <p14:tracePt t="147227" x="5311775" y="5159375"/>
          <p14:tracePt t="147773" x="5295900" y="5159375"/>
          <p14:tracePt t="147784" x="5287963" y="5143500"/>
          <p14:tracePt t="147793" x="5257800" y="5135563"/>
          <p14:tracePt t="147807" x="5211763" y="5121275"/>
          <p14:tracePt t="147825" x="5075238" y="5089525"/>
          <p14:tracePt t="147841" x="4991100" y="5083175"/>
          <p14:tracePt t="147857" x="4746625" y="5059363"/>
          <p14:tracePt t="147874" x="4381500" y="5059363"/>
          <p14:tracePt t="147891" x="4191000" y="5059363"/>
          <p14:tracePt t="147907" x="3687763" y="5113338"/>
          <p14:tracePt t="147924" x="3436938" y="5165725"/>
          <p14:tracePt t="147941" x="2941638" y="5257800"/>
          <p14:tracePt t="147957" x="2552700" y="5318125"/>
          <p14:tracePt t="147974" x="2422525" y="5326063"/>
          <p14:tracePt t="147991" x="2187575" y="5349875"/>
          <p14:tracePt t="148008" x="2049463" y="5318125"/>
          <p14:tracePt t="148024" x="2011363" y="5311775"/>
          <p14:tracePt t="148041" x="1973263" y="5273675"/>
          <p14:tracePt t="148057" x="1965325" y="5241925"/>
          <p14:tracePt t="148074" x="1965325" y="5235575"/>
          <p14:tracePt t="148091" x="1965325" y="5227638"/>
          <p14:tracePt t="148179" x="1965325" y="5235575"/>
          <p14:tracePt t="148187" x="1943100" y="5241925"/>
          <p14:tracePt t="148200" x="1920875" y="5249863"/>
          <p14:tracePt t="148210" x="1889125" y="5257800"/>
          <p14:tracePt t="148224" x="1851025" y="5273675"/>
          <p14:tracePt t="148241" x="1774825" y="5303838"/>
          <p14:tracePt t="148257" x="1730375" y="5311775"/>
          <p14:tracePt t="148274" x="1668463" y="5326063"/>
          <p14:tracePt t="148291" x="1654175" y="5341938"/>
          <p14:tracePt t="148493" x="1646238" y="5341938"/>
          <p14:tracePt t="148503" x="1630363" y="5341938"/>
          <p14:tracePt t="148512" x="1622425" y="5341938"/>
          <p14:tracePt t="148526" x="1600200" y="5341938"/>
          <p14:tracePt t="148543" x="1577975" y="5341938"/>
          <p14:tracePt t="148557" x="1477963" y="5356225"/>
          <p14:tracePt t="148575" x="1355725" y="5356225"/>
          <p14:tracePt t="148591" x="1279525" y="5364163"/>
          <p14:tracePt t="148607" x="1135063" y="5364163"/>
          <p14:tracePt t="148625" x="1036638" y="5364163"/>
          <p14:tracePt t="148641" x="1020763" y="5364163"/>
          <p14:tracePt t="148658" x="1012825" y="5356225"/>
          <p14:tracePt t="148674" x="1012825" y="5349875"/>
          <p14:tracePt t="148691" x="1020763" y="5349875"/>
          <p14:tracePt t="148707" x="1028700" y="5349875"/>
          <p14:tracePt t="148745" x="1036638" y="5349875"/>
          <p14:tracePt t="148777" x="1036638" y="5356225"/>
          <p14:tracePt t="148898" x="1044575" y="5356225"/>
          <p14:tracePt t="148928" x="1050925" y="5356225"/>
          <p14:tracePt t="148960" x="1050925" y="5364163"/>
          <p14:tracePt t="148977" x="1058863" y="5364163"/>
          <p14:tracePt t="148998" x="1066800" y="5364163"/>
          <p14:tracePt t="149010" x="1074738" y="5380038"/>
          <p14:tracePt t="149030" x="1082675" y="5387975"/>
          <p14:tracePt t="149039" x="1089025" y="5387975"/>
          <p14:tracePt t="149059" x="1096963" y="5394325"/>
          <p14:tracePt t="149079" x="1104900" y="5394325"/>
          <p14:tracePt t="149091" x="1104900" y="5402263"/>
          <p14:tracePt t="149099" x="1112838" y="5402263"/>
          <p14:tracePt t="149110" x="1120775" y="5410200"/>
          <p14:tracePt t="149131" x="1127125" y="5410200"/>
          <p14:tracePt t="149151" x="1135063" y="5410200"/>
          <p14:tracePt t="149171" x="1143000" y="5418138"/>
          <p14:tracePt t="149180" x="1150938" y="5418138"/>
          <p14:tracePt t="149192" x="1158875" y="5418138"/>
          <p14:tracePt t="149213" x="1173163" y="5418138"/>
          <p14:tracePt t="149224" x="1181100" y="5418138"/>
          <p14:tracePt t="149242" x="1203325" y="5418138"/>
          <p14:tracePt t="149258" x="1211263" y="5418138"/>
          <p14:tracePt t="149274" x="1235075" y="5418138"/>
          <p14:tracePt t="149291" x="1249363" y="5426075"/>
          <p14:tracePt t="149308" x="1273175" y="5426075"/>
          <p14:tracePt t="149324" x="1311275" y="5432425"/>
          <p14:tracePt t="149341" x="1333500" y="5440363"/>
          <p14:tracePt t="149358" x="1387475" y="5440363"/>
          <p14:tracePt t="149375" x="1455738" y="5440363"/>
          <p14:tracePt t="149391" x="1493838" y="5448300"/>
          <p14:tracePt t="149408" x="1577975" y="5448300"/>
          <p14:tracePt t="149425" x="1676400" y="5448300"/>
          <p14:tracePt t="149441" x="1730375" y="5448300"/>
          <p14:tracePt t="149458" x="1820863" y="5456238"/>
          <p14:tracePt t="149474" x="1866900" y="5456238"/>
          <p14:tracePt t="149491" x="1935163" y="5464175"/>
          <p14:tracePt t="149508" x="1973263" y="5478463"/>
          <p14:tracePt t="149524" x="1989138" y="5486400"/>
          <p14:tracePt t="149542" x="2011363" y="5494338"/>
          <p14:tracePt t="149558" x="2019300" y="5502275"/>
          <p14:tracePt t="149574" x="2027238" y="5502275"/>
          <p14:tracePt t="149591" x="2027238" y="5508625"/>
          <p14:tracePt t="149869" x="2073275" y="5508625"/>
          <p14:tracePt t="149880" x="2125663" y="5502275"/>
          <p14:tracePt t="149889" x="2179638" y="5486400"/>
          <p14:tracePt t="149900" x="2225675" y="5478463"/>
          <p14:tracePt t="149909" x="2270125" y="5470525"/>
          <p14:tracePt t="149924" x="2301875" y="5464175"/>
          <p14:tracePt t="149942" x="2370138" y="5456238"/>
          <p14:tracePt t="149958" x="2392363" y="5456238"/>
          <p14:tracePt t="149974" x="2430463" y="5448300"/>
          <p14:tracePt t="149992" x="2460625" y="5448300"/>
          <p14:tracePt t="150008" x="2468563" y="5448300"/>
          <p14:tracePt t="150025" x="2492375" y="5440363"/>
          <p14:tracePt t="150041" x="2492375" y="5432425"/>
          <p14:tracePt t="150058" x="2522538" y="5432425"/>
          <p14:tracePt t="150074" x="2544763" y="5418138"/>
          <p14:tracePt t="150091" x="2568575" y="5410200"/>
          <p14:tracePt t="150108" x="2590800" y="5394325"/>
          <p14:tracePt t="150124" x="2590800" y="5380038"/>
          <p14:tracePt t="150153" x="2590800" y="5372100"/>
          <p14:tracePt t="150172" x="2590800" y="5364163"/>
          <p14:tracePt t="150193" x="2582863" y="5349875"/>
          <p14:tracePt t="150204" x="2574925" y="5326063"/>
          <p14:tracePt t="150214" x="2568575" y="5303838"/>
          <p14:tracePt t="150225" x="2552700" y="5265738"/>
          <p14:tracePt t="150242" x="2544763" y="5241925"/>
          <p14:tracePt t="150258" x="2530475" y="5203825"/>
          <p14:tracePt t="150274" x="2514600" y="5181600"/>
          <p14:tracePt t="150291" x="2498725" y="5165725"/>
          <p14:tracePt t="150308" x="2476500" y="5143500"/>
          <p14:tracePt t="150325" x="2430463" y="5105400"/>
          <p14:tracePt t="150342" x="2416175" y="5097463"/>
          <p14:tracePt t="150358" x="2370138" y="5083175"/>
          <p14:tracePt t="150374" x="2354263" y="5075238"/>
          <p14:tracePt t="150391" x="2316163" y="5067300"/>
          <p14:tracePt t="150408" x="2270125" y="5067300"/>
          <p14:tracePt t="150425" x="2255838" y="5067300"/>
          <p14:tracePt t="150441" x="2217738" y="5067300"/>
          <p14:tracePt t="150458" x="2179638" y="5075238"/>
          <p14:tracePt t="150475" x="2163763" y="5089525"/>
          <p14:tracePt t="150491" x="2141538" y="5105400"/>
          <p14:tracePt t="150508" x="2133600" y="5121275"/>
          <p14:tracePt t="150525" x="2125663" y="5127625"/>
          <p14:tracePt t="150542" x="2111375" y="5165725"/>
          <p14:tracePt t="150558" x="2095500" y="5189538"/>
          <p14:tracePt t="150574" x="2079625" y="5241925"/>
          <p14:tracePt t="150591" x="2057400" y="5280025"/>
          <p14:tracePt t="150608" x="2057400" y="5303838"/>
          <p14:tracePt t="150648" x="2057400" y="5311775"/>
          <p14:tracePt t="150660" x="2057400" y="5326063"/>
          <p14:tracePt t="150669" x="2065338" y="5334000"/>
          <p14:tracePt t="150680" x="2073275" y="5349875"/>
          <p14:tracePt t="150691" x="2073275" y="5380038"/>
          <p14:tracePt t="150708" x="2079625" y="5394325"/>
          <p14:tracePt t="150725" x="2095500" y="5432425"/>
          <p14:tracePt t="150742" x="2117725" y="5464175"/>
          <p14:tracePt t="150758" x="2133600" y="5478463"/>
          <p14:tracePt t="150775" x="2163763" y="5502275"/>
          <p14:tracePt t="150792" x="2209800" y="5516563"/>
          <p14:tracePt t="150808" x="2225675" y="5524500"/>
          <p14:tracePt t="150825" x="2263775" y="5524500"/>
          <p14:tracePt t="150841" x="2293938" y="5524500"/>
          <p14:tracePt t="150858" x="2339975" y="5524500"/>
          <p14:tracePt t="150875" x="2416175" y="5470525"/>
          <p14:tracePt t="150892" x="2446338" y="5432425"/>
          <p14:tracePt t="150908" x="2498725" y="5380038"/>
          <p14:tracePt t="150924" x="2530475" y="5341938"/>
          <p14:tracePt t="150942" x="2536825" y="5334000"/>
          <p14:tracePt t="150958" x="2536825" y="5318125"/>
          <p14:tracePt t="150975" x="2536825" y="5311775"/>
          <p14:tracePt t="150991" x="2536825" y="5303838"/>
          <p14:tracePt t="151008" x="2522538" y="5287963"/>
          <p14:tracePt t="151025" x="2498725" y="5227638"/>
          <p14:tracePt t="151041" x="2484438" y="5181600"/>
          <p14:tracePt t="151058" x="2454275" y="5121275"/>
          <p14:tracePt t="151075" x="2446338" y="5097463"/>
          <p14:tracePt t="151075" x="2430463" y="5075238"/>
          <p14:tracePt t="151091" x="2422525" y="5067300"/>
          <p14:tracePt t="151108" x="2400300" y="5045075"/>
          <p14:tracePt t="151125" x="2378075" y="5029200"/>
          <p14:tracePt t="151142" x="2362200" y="5021263"/>
          <p14:tracePt t="151158" x="2339975" y="5013325"/>
          <p14:tracePt t="151175" x="2332038" y="5013325"/>
          <p14:tracePt t="151191" x="2308225" y="5013325"/>
          <p14:tracePt t="151208" x="2270125" y="5051425"/>
          <p14:tracePt t="151225" x="2239963" y="5075238"/>
          <p14:tracePt t="151225" x="2225675" y="5097463"/>
          <p14:tracePt t="151241" x="2209800" y="5113338"/>
          <p14:tracePt t="151258" x="2193925" y="5135563"/>
          <p14:tracePt t="151275" x="2187575" y="5143500"/>
          <p14:tracePt t="151328" x="2187575" y="5151438"/>
          <p14:tracePt t="151337" x="2187575" y="5173663"/>
          <p14:tracePt t="151348" x="2187575" y="5197475"/>
          <p14:tracePt t="151358" x="2187575" y="5227638"/>
          <p14:tracePt t="151375" x="2187575" y="5249863"/>
          <p14:tracePt t="151391" x="2187575" y="5303838"/>
          <p14:tracePt t="151408" x="2187575" y="5318125"/>
          <p14:tracePt t="151425" x="2187575" y="5334000"/>
          <p14:tracePt t="151442" x="2193925" y="5341938"/>
          <p14:tracePt t="151458" x="2209800" y="5349875"/>
          <p14:tracePt t="151475" x="2225675" y="5356225"/>
          <p14:tracePt t="151492" x="2255838" y="5380038"/>
          <p14:tracePt t="151508" x="2270125" y="5380038"/>
          <p14:tracePt t="151525" x="2301875" y="5394325"/>
          <p14:tracePt t="151541" x="2346325" y="5410200"/>
          <p14:tracePt t="151558" x="2384425" y="5426075"/>
          <p14:tracePt t="151575" x="2476500" y="5448300"/>
          <p14:tracePt t="151592" x="2522538" y="5456238"/>
          <p14:tracePt t="151608" x="2620963" y="5464175"/>
          <p14:tracePt t="151625" x="2735263" y="5448300"/>
          <p14:tracePt t="151642" x="2841625" y="5410200"/>
          <p14:tracePt t="151658" x="2887663" y="5394325"/>
          <p14:tracePt t="151675" x="2963863" y="5334000"/>
          <p14:tracePt t="151692" x="2994025" y="5303838"/>
          <p14:tracePt t="151708" x="3001963" y="5280025"/>
          <p14:tracePt t="151725" x="3001963" y="5273675"/>
          <p14:tracePt t="151752" x="2994025" y="5273675"/>
          <p14:tracePt t="151764" x="2979738" y="5273675"/>
          <p14:tracePt t="151775" x="2949575" y="5265738"/>
          <p14:tracePt t="151792" x="2903538" y="5257800"/>
          <p14:tracePt t="151808" x="2803525" y="5249863"/>
          <p14:tracePt t="151825" x="2727325" y="5249863"/>
          <p14:tracePt t="151842" x="2705100" y="5249863"/>
          <p14:tracePt t="151858" x="2674938" y="5249863"/>
          <p14:tracePt t="151875" x="2667000" y="5249863"/>
          <p14:tracePt t="151895" x="2659063" y="5249863"/>
          <p14:tracePt t="151908" x="2659063" y="5265738"/>
          <p14:tracePt t="151925" x="2659063" y="5273675"/>
          <p14:tracePt t="151942" x="2659063" y="5287963"/>
          <p14:tracePt t="151959" x="2651125" y="5311775"/>
          <p14:tracePt t="151975" x="2651125" y="5334000"/>
          <p14:tracePt t="151992" x="2651125" y="5372100"/>
          <p14:tracePt t="152008" x="2651125" y="5394325"/>
          <p14:tracePt t="152025" x="2651125" y="5402263"/>
          <p14:tracePt t="152042" x="2651125" y="5418138"/>
          <p14:tracePt t="152058" x="2659063" y="5426075"/>
          <p14:tracePt t="152075" x="2667000" y="5432425"/>
          <p14:tracePt t="152092" x="2682875" y="5440363"/>
          <p14:tracePt t="152109" x="2713038" y="5448300"/>
          <p14:tracePt t="152125" x="2727325" y="5448300"/>
          <p14:tracePt t="152141" x="2765425" y="5456238"/>
          <p14:tracePt t="152158" x="2803525" y="5456238"/>
          <p14:tracePt t="152175" x="2827338" y="5456238"/>
          <p14:tracePt t="152192" x="2865438" y="5456238"/>
          <p14:tracePt t="152208" x="2887663" y="5440363"/>
          <p14:tracePt t="152225" x="2917825" y="5426075"/>
          <p14:tracePt t="152242" x="2955925" y="5418138"/>
          <p14:tracePt t="152258" x="2971800" y="5410200"/>
          <p14:tracePt t="152275" x="2994025" y="5402263"/>
          <p14:tracePt t="152292" x="3009900" y="5394325"/>
          <p14:tracePt t="152308" x="3009900" y="5387975"/>
          <p14:tracePt t="152325" x="3009900" y="5380038"/>
          <p14:tracePt t="152342" x="3009900" y="5372100"/>
          <p14:tracePt t="152358" x="3017838" y="5364163"/>
          <p14:tracePt t="152375" x="3025775" y="5334000"/>
          <p14:tracePt t="152392" x="3040063" y="5311775"/>
          <p14:tracePt t="152410" x="3040063" y="5303838"/>
          <p14:tracePt t="152426" x="3040063" y="5295900"/>
          <p14:tracePt t="152442" x="3040063" y="5287963"/>
          <p14:tracePt t="152458" x="3040063" y="5280025"/>
          <p14:tracePt t="152475" x="3048000" y="5257800"/>
          <p14:tracePt t="152492" x="3055938" y="5241925"/>
          <p14:tracePt t="152508" x="3070225" y="5203825"/>
          <p14:tracePt t="152525" x="3086100" y="5165725"/>
          <p14:tracePt t="152542" x="3086100" y="5151438"/>
          <p14:tracePt t="152558" x="3101975" y="5127625"/>
          <p14:tracePt t="152575" x="3108325" y="5105400"/>
          <p14:tracePt t="152592" x="3108325" y="5097463"/>
          <p14:tracePt t="152608" x="3108325" y="5089525"/>
          <p14:tracePt t="152625" x="3108325" y="5083175"/>
          <p14:tracePt t="152643" x="3101975" y="5075238"/>
          <p14:tracePt t="152658" x="3086100" y="5067300"/>
          <p14:tracePt t="152675" x="3040063" y="5059363"/>
          <p14:tracePt t="152692" x="3017838" y="5059363"/>
          <p14:tracePt t="152708" x="2941638" y="5051425"/>
          <p14:tracePt t="152725" x="2857500" y="5059363"/>
          <p14:tracePt t="152742" x="2811463" y="5075238"/>
          <p14:tracePt t="152758" x="2743200" y="5105400"/>
          <p14:tracePt t="152775" x="2713038" y="5121275"/>
          <p14:tracePt t="152792" x="2682875" y="5143500"/>
          <p14:tracePt t="152808" x="2659063" y="5165725"/>
          <p14:tracePt t="152825" x="2659063" y="5173663"/>
          <p14:tracePt t="152842" x="2659063" y="5181600"/>
          <p14:tracePt t="152858" x="2667000" y="5189538"/>
          <p14:tracePt t="152887" x="2674938" y="5197475"/>
          <p14:tracePt t="152908" x="2674938" y="5203825"/>
          <p14:tracePt t="153019" x="2682875" y="5203825"/>
          <p14:tracePt t="153031" x="2689225" y="5203825"/>
          <p14:tracePt t="153039" x="2697163" y="5203825"/>
          <p14:tracePt t="153050" x="2720975" y="5197475"/>
          <p14:tracePt t="153059" x="2735263" y="5189538"/>
          <p14:tracePt t="153075" x="2759075" y="5181600"/>
          <p14:tracePt t="153092" x="2803525" y="5173663"/>
          <p14:tracePt t="153108" x="2827338" y="5173663"/>
          <p14:tracePt t="153125" x="2849563" y="5165725"/>
          <p14:tracePt t="153142" x="2873375" y="5165725"/>
          <p14:tracePt t="153160" x="2887663" y="5165725"/>
          <p14:tracePt t="153175" x="2895600" y="5165725"/>
          <p14:tracePt t="153192" x="2925763" y="5165725"/>
          <p14:tracePt t="153209" x="2933700" y="5165725"/>
          <p14:tracePt t="153225" x="2949575" y="5165725"/>
          <p14:tracePt t="153242" x="2963863" y="5165725"/>
          <p14:tracePt t="153258" x="2971800" y="5165725"/>
          <p14:tracePt t="153275" x="2979738" y="5165725"/>
          <p14:tracePt t="153322" x="2979738" y="5173663"/>
          <p14:tracePt t="153353" x="2987675" y="5181600"/>
          <p14:tracePt t="153362" x="2994025" y="5189538"/>
          <p14:tracePt t="153374" x="3001963" y="5189538"/>
          <p14:tracePt t="153382" x="3009900" y="5197475"/>
          <p14:tracePt t="153403" x="3017838" y="5203825"/>
          <p14:tracePt t="153414" x="3017838" y="5211763"/>
          <p14:tracePt t="153425" x="3025775" y="5211763"/>
          <p14:tracePt t="153444" x="3025775" y="5219700"/>
          <p14:tracePt t="153463" x="3032125" y="5227638"/>
          <p14:tracePt t="153475" x="3032125" y="5235575"/>
          <p14:tracePt t="153495" x="3032125" y="5241925"/>
          <p14:tracePt t="153516" x="3032125" y="5249863"/>
          <p14:tracePt t="153526" x="3032125" y="5257800"/>
          <p14:tracePt t="153545" x="3032125" y="5265738"/>
          <p14:tracePt t="153559" x="3040063" y="5265738"/>
          <p14:tracePt t="153575" x="3040063" y="5273675"/>
          <p14:tracePt t="153592" x="3040063" y="5287963"/>
          <p14:tracePt t="153608" x="3040063" y="5311775"/>
          <p14:tracePt t="153626" x="3040063" y="5341938"/>
          <p14:tracePt t="153642" x="3040063" y="5356225"/>
          <p14:tracePt t="153658" x="3032125" y="5394325"/>
          <p14:tracePt t="153675" x="3017838" y="5426075"/>
          <p14:tracePt t="153692" x="3001963" y="5448300"/>
          <p14:tracePt t="153708" x="2971800" y="5478463"/>
          <p14:tracePt t="153725" x="2955925" y="5494338"/>
          <p14:tracePt t="153742" x="2911475" y="5502275"/>
          <p14:tracePt t="153759" x="2857500" y="5502275"/>
          <p14:tracePt t="153775" x="2827338" y="5502275"/>
          <p14:tracePt t="153792" x="2743200" y="5464175"/>
          <p14:tracePt t="153809" x="2659063" y="5418138"/>
          <p14:tracePt t="153826" x="2620963" y="5387975"/>
          <p14:tracePt t="153842" x="2560638" y="5341938"/>
          <p14:tracePt t="153859" x="2536825" y="5326063"/>
          <p14:tracePt t="153875" x="2498725" y="5287963"/>
          <p14:tracePt t="153892" x="2468563" y="5249863"/>
          <p14:tracePt t="153909" x="2454275" y="5241925"/>
          <p14:tracePt t="153925" x="2438400" y="5211763"/>
          <p14:tracePt t="153942" x="2430463" y="5181600"/>
          <p14:tracePt t="153959" x="2430463" y="5173663"/>
          <p14:tracePt t="153975" x="2430463" y="5159375"/>
          <p14:tracePt t="153992" x="2430463" y="5135563"/>
          <p14:tracePt t="154010" x="2430463" y="5127625"/>
          <p14:tracePt t="154031" x="2430463" y="5121275"/>
          <p14:tracePt t="154043" x="2430463" y="5113338"/>
          <p14:tracePt t="154059" x="2430463" y="5105400"/>
          <p14:tracePt t="154075" x="2446338" y="5089525"/>
          <p14:tracePt t="154092" x="2476500" y="5067300"/>
          <p14:tracePt t="154109" x="2492375" y="5059363"/>
          <p14:tracePt t="154125" x="2522538" y="5037138"/>
          <p14:tracePt t="154142" x="2536825" y="5037138"/>
          <p14:tracePt t="154159" x="2560638" y="5029200"/>
          <p14:tracePt t="154175" x="2590800" y="5029200"/>
          <p14:tracePt t="154192" x="2613025" y="5029200"/>
          <p14:tracePt t="154209" x="2628900" y="5029200"/>
          <p14:tracePt t="154225" x="2659063" y="5045075"/>
          <p14:tracePt t="154242" x="2674938" y="5051425"/>
          <p14:tracePt t="154259" x="2720975" y="5067300"/>
          <p14:tracePt t="154275" x="2759075" y="5083175"/>
          <p14:tracePt t="154292" x="2781300" y="5089525"/>
          <p14:tracePt t="154309" x="2811463" y="5113338"/>
          <p14:tracePt t="154325" x="2827338" y="5127625"/>
          <p14:tracePt t="154342" x="2865438" y="5143500"/>
          <p14:tracePt t="154359" x="2903538" y="5159375"/>
          <p14:tracePt t="154375" x="2925763" y="5173663"/>
          <p14:tracePt t="154392" x="2941638" y="5173663"/>
          <p14:tracePt t="154409" x="2949575" y="5189538"/>
          <p14:tracePt t="154425" x="2949575" y="5197475"/>
          <p14:tracePt t="154720" x="2979738" y="5197475"/>
          <p14:tracePt t="154729" x="3009900" y="5197475"/>
          <p14:tracePt t="154740" x="3032125" y="5197475"/>
          <p14:tracePt t="154749" x="3055938" y="5197475"/>
          <p14:tracePt t="154761" x="3070225" y="5197475"/>
          <p14:tracePt t="154775" x="3078163" y="5197475"/>
          <p14:tracePt t="154792" x="3108325" y="5211763"/>
          <p14:tracePt t="154809" x="3124200" y="5219700"/>
          <p14:tracePt t="154825" x="3146425" y="5235575"/>
          <p14:tracePt t="154842" x="3162300" y="5249863"/>
          <p14:tracePt t="154859" x="3170238" y="5249863"/>
          <p14:tracePt t="154875" x="3170238" y="5257800"/>
          <p14:tracePt t="154893" x="3178175" y="5265738"/>
          <p14:tracePt t="154909" x="3178175" y="5273675"/>
          <p14:tracePt t="154925" x="3178175" y="5280025"/>
          <p14:tracePt t="154952" x="3184525" y="5295900"/>
          <p14:tracePt t="154963" x="3184525" y="5303838"/>
          <p14:tracePt t="154975" x="3184525" y="5311775"/>
          <p14:tracePt t="154993" x="3192463" y="5349875"/>
          <p14:tracePt t="155009" x="3192463" y="5364163"/>
          <p14:tracePt t="155026" x="3192463" y="5394325"/>
          <p14:tracePt t="155042" x="3192463" y="5410200"/>
          <p14:tracePt t="155059" x="3192463" y="5418138"/>
          <p14:tracePt t="155075" x="3192463" y="5440363"/>
          <p14:tracePt t="155092" x="3192463" y="5448300"/>
          <p14:tracePt t="155109" x="3170238" y="5470525"/>
          <p14:tracePt t="155126" x="3132138" y="5494338"/>
          <p14:tracePt t="155142" x="3101975" y="5508625"/>
          <p14:tracePt t="155159" x="3048000" y="5532438"/>
          <p14:tracePt t="155176" x="2987675" y="5540375"/>
          <p14:tracePt t="155192" x="2955925" y="5540375"/>
          <p14:tracePt t="155209" x="2903538" y="5540375"/>
          <p14:tracePt t="155226" x="2873375" y="5532438"/>
          <p14:tracePt t="155226" x="2835275" y="5508625"/>
          <p14:tracePt t="155242" x="2819400" y="5494338"/>
          <p14:tracePt t="155259" x="2781300" y="5456238"/>
          <p14:tracePt t="155275" x="2765425" y="5432425"/>
          <p14:tracePt t="155292" x="2735263" y="5387975"/>
          <p14:tracePt t="155309" x="2720975" y="5349875"/>
          <p14:tracePt t="155325" x="2713038" y="5334000"/>
          <p14:tracePt t="155342" x="2689225" y="5295900"/>
          <p14:tracePt t="155359" x="2682875" y="5273675"/>
          <p14:tracePt t="155376" x="2682875" y="5265738"/>
          <p14:tracePt t="155392" x="2674938" y="5257800"/>
          <p14:tracePt t="155409" x="2674938" y="5249863"/>
          <p14:tracePt t="155468" x="2682875" y="5249863"/>
          <p14:tracePt t="155510" x="2689225" y="5249863"/>
          <p14:tracePt t="155631" x="2689225" y="5257800"/>
          <p14:tracePt t="155722" x="2689225" y="5265738"/>
          <p14:tracePt t="155752" x="2689225" y="5273675"/>
          <p14:tracePt t="155823" x="2689225" y="5280025"/>
          <p14:tracePt t="155875" x="2689225" y="5295900"/>
          <p14:tracePt t="155895" x="2689225" y="5303838"/>
          <p14:tracePt t="155904" x="2689225" y="5318125"/>
          <p14:tracePt t="155915" x="2689225" y="5326063"/>
          <p14:tracePt t="155925" x="2689225" y="5334000"/>
          <p14:tracePt t="155954" x="2689225" y="5341938"/>
          <p14:tracePt t="155995" x="2674938" y="5349875"/>
          <p14:tracePt t="156008" x="2651125" y="5356225"/>
          <p14:tracePt t="156015" x="2620963" y="5372100"/>
          <p14:tracePt t="156028" x="2574925" y="5380038"/>
          <p14:tracePt t="156042" x="2522538" y="5387975"/>
          <p14:tracePt t="156059" x="2384425" y="5402263"/>
          <p14:tracePt t="156076" x="2301875" y="5410200"/>
          <p14:tracePt t="156092" x="2125663" y="5410200"/>
          <p14:tracePt t="156109" x="1935163" y="5356225"/>
          <p14:tracePt t="156126" x="1836738" y="5318125"/>
          <p14:tracePt t="156142" x="1646238" y="5235575"/>
          <p14:tracePt t="156159" x="1455738" y="5097463"/>
          <p14:tracePt t="156176" x="1371600" y="5029200"/>
          <p14:tracePt t="156192" x="1235075" y="4876800"/>
          <p14:tracePt t="156209" x="1127125" y="4678363"/>
          <p14:tracePt t="156226" x="1082675" y="4587875"/>
          <p14:tracePt t="156242" x="1020763" y="4411663"/>
          <p14:tracePt t="156259" x="974725" y="4259263"/>
          <p14:tracePt t="156276" x="952500" y="4198938"/>
          <p14:tracePt t="156292" x="914400" y="4084638"/>
          <p14:tracePt t="156309" x="898525" y="4046538"/>
          <p14:tracePt t="156326" x="854075" y="3978275"/>
          <p14:tracePt t="156342" x="808038" y="3886200"/>
          <p14:tracePt t="156359" x="784225" y="3840163"/>
          <p14:tracePt t="156376" x="746125" y="3756025"/>
          <p14:tracePt t="156392" x="731838" y="3733800"/>
          <p14:tracePt t="156603" x="723900" y="3717925"/>
          <p14:tracePt t="156614" x="715963" y="3711575"/>
          <p14:tracePt t="156623" x="708025" y="3679825"/>
          <p14:tracePt t="156634" x="693738" y="3611563"/>
          <p14:tracePt t="156643" x="663575" y="3527425"/>
          <p14:tracePt t="156659" x="639763" y="3421063"/>
          <p14:tracePt t="156676" x="563563" y="3101975"/>
          <p14:tracePt t="156692" x="541338" y="2917825"/>
          <p14:tracePt t="156709" x="503238" y="2705100"/>
          <p14:tracePt t="156726" x="503238" y="2606675"/>
          <p14:tracePt t="156742" x="503238" y="2590800"/>
          <p14:tracePt t="156759" x="541338" y="2568575"/>
          <p14:tracePt t="156775" x="579438" y="2552700"/>
          <p14:tracePt t="156792" x="677863" y="2506663"/>
          <p14:tracePt t="156809" x="808038" y="2438400"/>
          <p14:tracePt t="156827" x="936625" y="2378075"/>
          <p14:tracePt t="156842" x="1012825" y="2354263"/>
          <p14:tracePt t="156859" x="1165225" y="2308225"/>
          <p14:tracePt t="156876" x="1235075" y="2286000"/>
          <p14:tracePt t="156892" x="1379538" y="2232025"/>
          <p14:tracePt t="156909" x="1493838" y="2179638"/>
          <p14:tracePt t="156926" x="1539875" y="2155825"/>
          <p14:tracePt t="156942" x="1616075" y="2133600"/>
          <p14:tracePt t="156959" x="1660525" y="2133600"/>
          <p14:tracePt t="156976" x="1692275" y="2133600"/>
          <p14:tracePt t="156992" x="1736725" y="2149475"/>
          <p14:tracePt t="157009" x="1774825" y="2155825"/>
          <p14:tracePt t="157026" x="1798638" y="2163763"/>
          <p14:tracePt t="157042" x="1858963" y="2171700"/>
          <p14:tracePt t="157060" x="1935163" y="2179638"/>
          <p14:tracePt t="157076" x="1965325" y="2179638"/>
          <p14:tracePt t="157092" x="2049463" y="2179638"/>
          <p14:tracePt t="157109" x="2095500" y="2179638"/>
          <p14:tracePt t="157126" x="2155825" y="2179638"/>
          <p14:tracePt t="157142" x="2225675" y="2171700"/>
          <p14:tracePt t="157159" x="2293938" y="2155825"/>
          <p14:tracePt t="157176" x="2324100" y="2155825"/>
          <p14:tracePt t="157192" x="2378075" y="2155825"/>
          <p14:tracePt t="157209" x="2400300" y="2155825"/>
          <p14:tracePt t="157226" x="2438400" y="2155825"/>
          <p14:tracePt t="157242" x="2468563" y="2149475"/>
          <p14:tracePt t="157259" x="2476500" y="2149475"/>
          <p14:tracePt t="157412" x="2484438" y="2149475"/>
          <p14:tracePt t="157423" x="2492375" y="2149475"/>
          <p14:tracePt t="157433" x="2506663" y="2155825"/>
          <p14:tracePt t="157444" x="2522538" y="2155825"/>
          <p14:tracePt t="157459" x="2536825" y="2163763"/>
          <p14:tracePt t="157476" x="2582863" y="2163763"/>
          <p14:tracePt t="157493" x="2606675" y="2163763"/>
          <p14:tracePt t="157509" x="2659063" y="2163763"/>
          <p14:tracePt t="157526" x="2713038" y="2155825"/>
          <p14:tracePt t="157543" x="2735263" y="2149475"/>
          <p14:tracePt t="157559" x="2759075" y="2133600"/>
          <p14:tracePt t="157576" x="2759075" y="2125663"/>
          <p14:tracePt t="157718" x="2765425" y="2125663"/>
          <p14:tracePt t="157727" x="2781300" y="2117725"/>
          <p14:tracePt t="157738" x="2803525" y="2111375"/>
          <p14:tracePt t="157747" x="2835275" y="2095500"/>
          <p14:tracePt t="157759" x="2865438" y="2073275"/>
          <p14:tracePt t="157776" x="2895600" y="2049463"/>
          <p14:tracePt t="157792" x="2963863" y="2003425"/>
          <p14:tracePt t="157809" x="3025775" y="1973263"/>
          <p14:tracePt t="157826" x="3032125" y="1958975"/>
          <p14:tracePt t="157842" x="3048000" y="1951038"/>
          <p14:tracePt t="157859" x="3048000" y="1943100"/>
          <p14:tracePt t="158244" x="3048000" y="1920875"/>
          <p14:tracePt t="158253" x="3048000" y="1897063"/>
          <p14:tracePt t="158264" x="3055938" y="1889125"/>
          <p14:tracePt t="158325" x="3055938" y="1897063"/>
          <p14:tracePt t="158345" x="3055938" y="1905000"/>
          <p14:tracePt t="158354" x="3055938" y="1912938"/>
          <p14:tracePt t="158365" x="3055938" y="1920875"/>
          <p14:tracePt t="158376" x="3063875" y="1927225"/>
          <p14:tracePt t="158393" x="3070225" y="1943100"/>
          <p14:tracePt t="158409" x="3070225" y="1981200"/>
          <p14:tracePt t="158427" x="3078163" y="2003425"/>
          <p14:tracePt t="158447" x="3078163" y="2011363"/>
          <p14:tracePt t="158547" x="3078163" y="1997075"/>
          <p14:tracePt t="158567" x="3078163" y="1989138"/>
          <p14:tracePt t="158578" x="3078163" y="1965325"/>
          <p14:tracePt t="158587" x="3086100" y="1951038"/>
          <p14:tracePt t="158598" x="3086100" y="1935163"/>
          <p14:tracePt t="158610" x="3094038" y="1920875"/>
          <p14:tracePt t="158626" x="3094038" y="1905000"/>
          <p14:tracePt t="158643" x="3101975" y="1897063"/>
          <p14:tracePt t="158679" x="3108325" y="1897063"/>
          <p14:tracePt t="158710" x="3108325" y="1905000"/>
          <p14:tracePt t="158730" x="3108325" y="1920875"/>
          <p14:tracePt t="158893" x="3108325" y="1927225"/>
          <p14:tracePt t="158912" x="3108325" y="1920875"/>
          <p14:tracePt t="158923" x="3108325" y="1897063"/>
          <p14:tracePt t="158932" x="3108325" y="1858963"/>
          <p14:tracePt t="158944" x="3108325" y="1828800"/>
          <p14:tracePt t="158960" x="3108325" y="1782763"/>
          <p14:tracePt t="158976" x="3108325" y="1714500"/>
          <p14:tracePt t="158993" x="3108325" y="1692275"/>
          <p14:tracePt t="159033" x="3116263" y="1692275"/>
          <p14:tracePt t="159044" x="3116263" y="1698625"/>
          <p14:tracePt t="159064" x="3116263" y="1706563"/>
          <p14:tracePt t="159073" x="3116263" y="1714500"/>
          <p14:tracePt t="159084" x="3116263" y="1722438"/>
          <p14:tracePt t="159094" x="3124200" y="1722438"/>
          <p14:tracePt t="159110" x="3124200" y="1736725"/>
          <p14:tracePt t="159126" x="3124200" y="1744663"/>
          <p14:tracePt t="159147" x="3124200" y="1752600"/>
          <p14:tracePt t="159160" x="3124200" y="1760538"/>
          <p14:tracePt t="159176" x="3132138" y="1798638"/>
          <p14:tracePt t="159193" x="3140075" y="1820863"/>
          <p14:tracePt t="159210" x="3140075" y="1851025"/>
          <p14:tracePt t="159227" x="3140075" y="1866900"/>
          <p14:tracePt t="159243" x="3140075" y="1874838"/>
          <p14:tracePt t="159260" x="3140075" y="1882775"/>
          <p14:tracePt t="159367" x="3140075" y="1874838"/>
          <p14:tracePt t="159388" x="3140075" y="1866900"/>
          <p14:tracePt t="159399" x="3132138" y="1851025"/>
          <p14:tracePt t="159408" x="3124200" y="1844675"/>
          <p14:tracePt t="159420" x="3124200" y="1828800"/>
          <p14:tracePt t="159428" x="3124200" y="1820863"/>
          <p14:tracePt t="159443" x="3116263" y="1812925"/>
          <p14:tracePt t="159489" x="3116263" y="1820863"/>
          <p14:tracePt t="159510" x="3116263" y="1828800"/>
          <p14:tracePt t="159520" x="3116263" y="1844675"/>
          <p14:tracePt t="159530" x="3116263" y="1866900"/>
          <p14:tracePt t="159543" x="3116263" y="1889125"/>
          <p14:tracePt t="159560" x="3116263" y="1912938"/>
          <p14:tracePt t="159576" x="3116263" y="1927225"/>
          <p14:tracePt t="159593" x="3124200" y="1927225"/>
          <p14:tracePt t="159651" x="3124200" y="1920875"/>
          <p14:tracePt t="159662" x="3124200" y="1905000"/>
          <p14:tracePt t="159671" x="3124200" y="1897063"/>
          <p14:tracePt t="159682" x="3124200" y="1882775"/>
          <p14:tracePt t="159693" x="3124200" y="1851025"/>
          <p14:tracePt t="159710" x="3124200" y="1820863"/>
          <p14:tracePt t="159726" x="3116263" y="1752600"/>
          <p14:tracePt t="159743" x="3116263" y="1722438"/>
          <p14:tracePt t="159803" x="3116263" y="1730375"/>
          <p14:tracePt t="159812" x="3116263" y="1744663"/>
          <p14:tracePt t="159833" x="3116263" y="1752600"/>
          <p14:tracePt t="159844" x="3116263" y="1768475"/>
          <p14:tracePt t="159853" x="3116263" y="1790700"/>
          <p14:tracePt t="159865" x="3116263" y="1806575"/>
          <p14:tracePt t="159876" x="3124200" y="1828800"/>
          <p14:tracePt t="159893" x="3124200" y="1844675"/>
          <p14:tracePt t="159910" x="3124200" y="1874838"/>
          <p14:tracePt t="159926" x="3132138" y="1874838"/>
          <p14:tracePt t="159995" x="3132138" y="1858963"/>
          <p14:tracePt t="160006" x="3132138" y="1851025"/>
          <p14:tracePt t="160015" x="3124200" y="1836738"/>
          <p14:tracePt t="160027" x="3124200" y="1812925"/>
          <p14:tracePt t="160043" x="3116263" y="1790700"/>
          <p14:tracePt t="160060" x="3116263" y="1768475"/>
          <p14:tracePt t="160106" x="3116263" y="1774825"/>
          <p14:tracePt t="160119" x="3116263" y="1790700"/>
          <p14:tracePt t="160128" x="3116263" y="1806575"/>
          <p14:tracePt t="160143" x="3116263" y="1836738"/>
          <p14:tracePt t="160160" x="3124200" y="1882775"/>
          <p14:tracePt t="160176" x="3124200" y="1912938"/>
          <p14:tracePt t="160193" x="3132138" y="1927225"/>
          <p14:tracePt t="160258" x="3132138" y="1920875"/>
          <p14:tracePt t="160269" x="3132138" y="1905000"/>
          <p14:tracePt t="160278" x="3132138" y="1897063"/>
          <p14:tracePt t="160293" x="3132138" y="1866900"/>
          <p14:tracePt t="160310" x="3124200" y="1806575"/>
          <p14:tracePt t="160326" x="3116263" y="1782763"/>
          <p14:tracePt t="160343" x="3116263" y="1760538"/>
          <p14:tracePt t="160390" x="3116263" y="1768475"/>
          <p14:tracePt t="160401" x="3116263" y="1782763"/>
          <p14:tracePt t="160411" x="3116263" y="1806575"/>
          <p14:tracePt t="160427" x="3116263" y="1836738"/>
          <p14:tracePt t="160443" x="3116263" y="1912938"/>
          <p14:tracePt t="160460" x="3116263" y="1935163"/>
          <p14:tracePt t="160476" x="3124200" y="1958975"/>
          <p14:tracePt t="160493" x="3124200" y="1965325"/>
          <p14:tracePt t="160522" x="3124200" y="1958975"/>
          <p14:tracePt t="160531" x="3124200" y="1951038"/>
          <p14:tracePt t="160543" x="3124200" y="1943100"/>
          <p14:tracePt t="160560" x="3124200" y="1920875"/>
          <p14:tracePt t="160576" x="3116263" y="1851025"/>
          <p14:tracePt t="160593" x="3101975" y="1798638"/>
          <p14:tracePt t="160610" x="3101975" y="1790700"/>
          <p14:tracePt t="160627" x="3094038" y="1774825"/>
          <p14:tracePt t="160654" x="3094038" y="1790700"/>
          <p14:tracePt t="160663" x="3094038" y="1798638"/>
          <p14:tracePt t="160676" x="3094038" y="1812925"/>
          <p14:tracePt t="160693" x="3101975" y="1828800"/>
          <p14:tracePt t="160710" x="3101975" y="1874838"/>
          <p14:tracePt t="160727" x="3101975" y="1897063"/>
          <p14:tracePt t="160743" x="3108325" y="1897063"/>
          <p14:tracePt t="160784" x="3116263" y="1897063"/>
          <p14:tracePt t="160805" x="3116263" y="1882775"/>
          <p14:tracePt t="160817" x="3116263" y="1851025"/>
          <p14:tracePt t="160825" x="3116263" y="1812925"/>
          <p14:tracePt t="160837" x="3116263" y="1774825"/>
          <p14:tracePt t="160846" x="3116263" y="1752600"/>
          <p14:tracePt t="160860" x="3116263" y="1736725"/>
          <p14:tracePt t="160877" x="3116263" y="1730375"/>
          <p14:tracePt t="160918" x="3116263" y="1736725"/>
          <p14:tracePt t="160927" x="3116263" y="1760538"/>
          <p14:tracePt t="160938" x="3116263" y="1768475"/>
          <p14:tracePt t="160947" x="3124200" y="1774825"/>
          <p14:tracePt t="160960" x="3124200" y="1798638"/>
          <p14:tracePt t="160977" x="3124200" y="1820863"/>
          <p14:tracePt t="160993" x="3132138" y="1836738"/>
          <p14:tracePt t="161010" x="3132138" y="1844675"/>
          <p14:tracePt t="161089" x="3132138" y="1836738"/>
          <p14:tracePt t="161100" x="3132138" y="1820863"/>
          <p14:tracePt t="161110" x="3132138" y="1806575"/>
          <p14:tracePt t="161120" x="3132138" y="1790700"/>
          <p14:tracePt t="161130" x="3132138" y="1774825"/>
          <p14:tracePt t="161143" x="3132138" y="1768475"/>
          <p14:tracePt t="161160" x="3132138" y="1760538"/>
          <p14:tracePt t="161201" x="3132138" y="1774825"/>
          <p14:tracePt t="161210" x="3132138" y="1790700"/>
          <p14:tracePt t="161221" x="3132138" y="1812925"/>
          <p14:tracePt t="161230" x="3132138" y="1844675"/>
          <p14:tracePt t="161243" x="3132138" y="1874838"/>
          <p14:tracePt t="161260" x="3132138" y="1905000"/>
          <p14:tracePt t="161277" x="3132138" y="1935163"/>
          <p14:tracePt t="161293" x="3132138" y="1943100"/>
          <p14:tracePt t="161343" x="3132138" y="1927225"/>
          <p14:tracePt t="161363" x="3132138" y="1920875"/>
          <p14:tracePt t="161372" x="3132138" y="1897063"/>
          <p14:tracePt t="161383" x="3132138" y="1874838"/>
          <p14:tracePt t="161393" x="3132138" y="1836738"/>
          <p14:tracePt t="161410" x="3132138" y="1798638"/>
          <p14:tracePt t="161427" x="3132138" y="1730375"/>
          <p14:tracePt t="161443" x="3132138" y="1714500"/>
          <p14:tracePt t="161460" x="3132138" y="1698625"/>
          <p14:tracePt t="161483" x="3132138" y="1706563"/>
          <p14:tracePt t="161495" x="3132138" y="1714500"/>
          <p14:tracePt t="161510" x="3132138" y="1730375"/>
          <p14:tracePt t="161527" x="3132138" y="1744663"/>
          <p14:tracePt t="161543" x="3132138" y="1752600"/>
          <p14:tracePt t="161560" x="3132138" y="1774825"/>
          <p14:tracePt t="161577" x="3140075" y="1820863"/>
          <p14:tracePt t="161593" x="3140075" y="1844675"/>
          <p14:tracePt t="161610" x="3140075" y="1882775"/>
          <p14:tracePt t="161628" x="3140075" y="1897063"/>
          <p14:tracePt t="161686" x="3140075" y="1889125"/>
          <p14:tracePt t="161697" x="3140075" y="1882775"/>
          <p14:tracePt t="161706" x="3140075" y="1874838"/>
          <p14:tracePt t="161717" x="3140075" y="1866900"/>
          <p14:tracePt t="161727" x="3140075" y="1858963"/>
          <p14:tracePt t="161743" x="3140075" y="1844675"/>
          <p14:tracePt t="161760" x="3140075" y="1812925"/>
          <p14:tracePt t="161777" x="3140075" y="1806575"/>
          <p14:tracePt t="161793" x="3140075" y="1798638"/>
          <p14:tracePt t="161818" x="3140075" y="1812925"/>
          <p14:tracePt t="161829" x="3140075" y="1820863"/>
          <p14:tracePt t="161843" x="3146425" y="1851025"/>
          <p14:tracePt t="161860" x="3146425" y="1920875"/>
          <p14:tracePt t="161877" x="3146425" y="1958975"/>
          <p14:tracePt t="161893" x="3146425" y="1989138"/>
          <p14:tracePt t="161911" x="3146425" y="1997075"/>
          <p14:tracePt t="161950" x="3146425" y="1989138"/>
          <p14:tracePt t="161960" x="3146425" y="1981200"/>
          <p14:tracePt t="161970" x="3146425" y="1973263"/>
          <p14:tracePt t="161979" x="3146425" y="1951038"/>
          <p14:tracePt t="161993" x="3146425" y="1943100"/>
          <p14:tracePt t="162010" x="3146425" y="1912938"/>
          <p14:tracePt t="162028" x="3140075" y="1836738"/>
          <p14:tracePt t="162043" x="3140075" y="1790700"/>
          <p14:tracePt t="162060" x="3140075" y="1774825"/>
          <p14:tracePt t="162077" x="3132138" y="1774825"/>
          <p14:tracePt t="162093" x="3132138" y="1782763"/>
          <p14:tracePt t="162110" x="3132138" y="1798638"/>
          <p14:tracePt t="162127" x="3132138" y="1820863"/>
          <p14:tracePt t="162143" x="3132138" y="1836738"/>
          <p14:tracePt t="162160" x="3132138" y="1844675"/>
          <p14:tracePt t="162177" x="3132138" y="1851025"/>
          <p14:tracePt t="162193" x="3140075" y="1851025"/>
          <p14:tracePt t="162244" x="3140075" y="1844675"/>
          <p14:tracePt t="162253" x="3140075" y="1828800"/>
          <p14:tracePt t="162265" x="3140075" y="1812925"/>
          <p14:tracePt t="162277" x="3140075" y="1806575"/>
          <p14:tracePt t="162294" x="3140075" y="1790700"/>
          <p14:tracePt t="162310" x="3132138" y="1768475"/>
          <p14:tracePt t="162355" x="3132138" y="1774825"/>
          <p14:tracePt t="162365" x="3132138" y="1782763"/>
          <p14:tracePt t="162375" x="3132138" y="1798638"/>
          <p14:tracePt t="162386" x="3132138" y="1806575"/>
          <p14:tracePt t="162395" x="3132138" y="1836738"/>
          <p14:tracePt t="162410" x="3132138" y="1851025"/>
          <p14:tracePt t="162428" x="3132138" y="1866900"/>
          <p14:tracePt t="162518" x="3132138" y="1858963"/>
          <p14:tracePt t="162527" x="3132138" y="1844675"/>
          <p14:tracePt t="162538" x="3132138" y="1836738"/>
          <p14:tracePt t="162547" x="3132138" y="1828800"/>
          <p14:tracePt t="162560" x="3132138" y="1812925"/>
          <p14:tracePt t="162577" x="3132138" y="1790700"/>
          <p14:tracePt t="162594" x="3132138" y="1782763"/>
          <p14:tracePt t="162639" x="3132138" y="1798638"/>
          <p14:tracePt t="162648" x="3132138" y="1806575"/>
          <p14:tracePt t="162659" x="3132138" y="1828800"/>
          <p14:tracePt t="162668" x="3132138" y="1851025"/>
          <p14:tracePt t="162679" x="3132138" y="1874838"/>
          <p14:tracePt t="162694" x="3132138" y="1905000"/>
          <p14:tracePt t="162710" x="3132138" y="1920875"/>
          <p14:tracePt t="162780" x="3132138" y="1912938"/>
          <p14:tracePt t="162791" x="3132138" y="1889125"/>
          <p14:tracePt t="162800" x="3132138" y="1882775"/>
          <p14:tracePt t="162812" x="3132138" y="1858963"/>
          <p14:tracePt t="162827" x="3132138" y="1836738"/>
          <p14:tracePt t="162844" x="3132138" y="1782763"/>
          <p14:tracePt t="162860" x="3132138" y="1768475"/>
          <p14:tracePt t="162877" x="3124200" y="1760538"/>
          <p14:tracePt t="162901" x="3124200" y="1768475"/>
          <p14:tracePt t="162912" x="3124200" y="1774825"/>
          <p14:tracePt t="162927" x="3124200" y="1790700"/>
          <p14:tracePt t="162944" x="3124200" y="1806575"/>
          <p14:tracePt t="162960" x="3124200" y="1820863"/>
          <p14:tracePt t="162977" x="3124200" y="1844675"/>
          <p14:tracePt t="162994" x="3124200" y="1858963"/>
          <p14:tracePt t="163043" x="3132138" y="1858963"/>
          <p14:tracePt t="163063" x="3132138" y="1851025"/>
          <p14:tracePt t="163075" x="3132138" y="1836738"/>
          <p14:tracePt t="163095" x="3132138" y="1820863"/>
          <p14:tracePt t="163165" x="3132138" y="1828800"/>
          <p14:tracePt t="163185" x="3132138" y="1836738"/>
          <p14:tracePt t="163195" x="3132138" y="1844675"/>
          <p14:tracePt t="163206" x="3132138" y="1851025"/>
          <p14:tracePt t="163228" x="3132138" y="1858963"/>
          <p14:tracePt t="163307" x="3132138" y="1851025"/>
          <p14:tracePt t="163317" x="3132138" y="1844675"/>
          <p14:tracePt t="163327" x="3132138" y="1828800"/>
          <p14:tracePt t="163344" x="3132138" y="1812925"/>
          <p14:tracePt t="163360" x="3132138" y="1806575"/>
          <p14:tracePt t="163398" x="3132138" y="1812925"/>
          <p14:tracePt t="163408" x="3132138" y="1828800"/>
          <p14:tracePt t="163417" x="3132138" y="1851025"/>
          <p14:tracePt t="163429" x="3132138" y="1874838"/>
          <p14:tracePt t="163444" x="3132138" y="1897063"/>
          <p14:tracePt t="163460" x="3132138" y="1920875"/>
          <p14:tracePt t="163477" x="3132138" y="1927225"/>
          <p14:tracePt t="163494" x="3132138" y="1935163"/>
          <p14:tracePt t="163530" x="3132138" y="1927225"/>
          <p14:tracePt t="163540" x="3132138" y="1912938"/>
          <p14:tracePt t="163561" x="3132138" y="1905000"/>
          <p14:tracePt t="163570" x="3132138" y="1889125"/>
          <p14:tracePt t="163590" x="3132138" y="1882775"/>
          <p14:tracePt t="163620" x="3132138" y="1874838"/>
          <p14:tracePt t="163692" x="3124200" y="1874838"/>
          <p14:tracePt t="163733" x="3124200" y="1882775"/>
          <p14:tracePt t="163741" x="3116263" y="1882775"/>
          <p14:tracePt t="163754" x="3116263" y="1889125"/>
          <p14:tracePt t="164815" x="3116263" y="1897063"/>
          <p14:tracePt t="164858" x="3116263" y="1889125"/>
          <p14:tracePt t="164878" x="3116263" y="1874838"/>
          <p14:tracePt t="164887" x="3124200" y="1851025"/>
          <p14:tracePt t="164898" x="3132138" y="1828800"/>
          <p14:tracePt t="164911" x="3132138" y="1806575"/>
          <p14:tracePt t="164927" x="3146425" y="1760538"/>
          <p14:tracePt t="164944" x="3154363" y="1744663"/>
          <p14:tracePt t="164961" x="3162300" y="1714500"/>
          <p14:tracePt t="164977" x="3162300" y="1706563"/>
          <p14:tracePt t="164994" x="3162300" y="1698625"/>
          <p14:tracePt t="165011" x="3162300" y="1692275"/>
          <p14:tracePt t="165048" x="3162300" y="1684338"/>
          <p14:tracePt t="165119" x="3162300" y="1692275"/>
          <p14:tracePt t="165131" x="3162300" y="1698625"/>
          <p14:tracePt t="165151" x="3162300" y="1714500"/>
          <p14:tracePt t="165161" x="3162300" y="1730375"/>
          <p14:tracePt t="165171" x="3162300" y="1752600"/>
          <p14:tracePt t="165180" x="3162300" y="1774825"/>
          <p14:tracePt t="165194" x="3162300" y="1798638"/>
          <p14:tracePt t="165211" x="3162300" y="1812925"/>
          <p14:tracePt t="165228" x="3162300" y="1844675"/>
          <p14:tracePt t="165244" x="3162300" y="1851025"/>
          <p14:tracePt t="165303" x="3170238" y="1851025"/>
          <p14:tracePt t="165323" x="3170238" y="1844675"/>
          <p14:tracePt t="165343" x="3170238" y="1828800"/>
          <p14:tracePt t="165364" x="3178175" y="1806575"/>
          <p14:tracePt t="165373" x="3184525" y="1790700"/>
          <p14:tracePt t="165384" x="3192463" y="1768475"/>
          <p14:tracePt t="165394" x="3192463" y="1752600"/>
          <p14:tracePt t="165411" x="3192463" y="1730375"/>
          <p14:tracePt t="165428" x="3192463" y="1706563"/>
          <p14:tracePt t="165445" x="3192463" y="1698625"/>
          <p14:tracePt t="165463" x="3184525" y="1692275"/>
          <p14:tracePt t="165478" x="3178175" y="1692275"/>
          <p14:tracePt t="165494" x="3178175" y="1684338"/>
          <p14:tracePt t="165511" x="3162300" y="1684338"/>
          <p14:tracePt t="165527" x="3146425" y="1684338"/>
          <p14:tracePt t="165544" x="3140075" y="1684338"/>
          <p14:tracePt t="165561" x="3140075" y="1692275"/>
          <p14:tracePt t="165577" x="3132138" y="1698625"/>
          <p14:tracePt t="165606" x="3132138" y="1706563"/>
          <p14:tracePt t="165616" x="3124200" y="1714500"/>
          <p14:tracePt t="165628" x="3124200" y="1730375"/>
          <p14:tracePt t="165644" x="3116263" y="1736725"/>
          <p14:tracePt t="165661" x="3108325" y="1768475"/>
          <p14:tracePt t="165677" x="3101975" y="1790700"/>
          <p14:tracePt t="165694" x="3094038" y="1798638"/>
          <p14:tracePt t="165710" x="3094038" y="1806575"/>
          <p14:tracePt t="165758" x="3094038" y="1812925"/>
          <p14:tracePt t="165768" x="3094038" y="1820863"/>
          <p14:tracePt t="165778" x="3101975" y="1828800"/>
          <p14:tracePt t="165794" x="3108325" y="1836738"/>
          <p14:tracePt t="165811" x="3124200" y="1866900"/>
          <p14:tracePt t="165828" x="3132138" y="1874838"/>
          <p14:tracePt t="165844" x="3132138" y="1889125"/>
          <p14:tracePt t="165861" x="3140075" y="1889125"/>
          <p14:tracePt t="165890" x="3146425" y="1889125"/>
          <p14:tracePt t="165899" x="3154363" y="1889125"/>
          <p14:tracePt t="165929" x="3162300" y="1889125"/>
          <p14:tracePt t="165940" x="3170238" y="1889125"/>
          <p14:tracePt t="165969" x="3178175" y="1889125"/>
          <p14:tracePt t="165981" x="3178175" y="1882775"/>
          <p14:tracePt t="165991" x="3184525" y="1866900"/>
          <p14:tracePt t="166001" x="3184525" y="1858963"/>
          <p14:tracePt t="166011" x="3184525" y="1844675"/>
          <p14:tracePt t="166028" x="3184525" y="1828800"/>
          <p14:tracePt t="166044" x="3192463" y="1782763"/>
          <p14:tracePt t="166061" x="3192463" y="1768475"/>
          <p14:tracePt t="166061" x="3192463" y="1760538"/>
          <p14:tracePt t="166077" x="3192463" y="1752600"/>
          <p14:tracePt t="166094" x="3184525" y="1736725"/>
          <p14:tracePt t="166113" x="3178175" y="1730375"/>
          <p14:tracePt t="166127" x="3170238" y="1722438"/>
          <p14:tracePt t="166144" x="3140075" y="1722438"/>
          <p14:tracePt t="166161" x="3132138" y="1714500"/>
          <p14:tracePt t="166178" x="3108325" y="1706563"/>
          <p14:tracePt t="166203" x="3101975" y="1706563"/>
          <p14:tracePt t="166224" x="3101975" y="1714500"/>
          <p14:tracePt t="166245" x="3101975" y="1722438"/>
          <p14:tracePt t="166265" x="3101975" y="1730375"/>
          <p14:tracePt t="166285" x="3101975" y="1744663"/>
          <p14:tracePt t="166295" x="3101975" y="1752600"/>
          <p14:tracePt t="166305" x="3094038" y="1768475"/>
          <p14:tracePt t="166314" x="3086100" y="1790700"/>
          <p14:tracePt t="166328" x="3086100" y="1798638"/>
          <p14:tracePt t="166344" x="3078163" y="1812925"/>
          <p14:tracePt t="166361" x="3078163" y="1828800"/>
          <p14:tracePt t="166415" x="3078163" y="1844675"/>
          <p14:tracePt t="166427" x="3086100" y="1851025"/>
          <p14:tracePt t="166435" x="3086100" y="1866900"/>
          <p14:tracePt t="166446" x="3086100" y="1874838"/>
          <p14:tracePt t="166461" x="3094038" y="1874838"/>
          <p14:tracePt t="166478" x="3101975" y="1889125"/>
          <p14:tracePt t="166494" x="3108325" y="1897063"/>
          <p14:tracePt t="166511" x="3116263" y="1897063"/>
          <p14:tracePt t="166528" x="3116263" y="1905000"/>
          <p14:tracePt t="166544" x="3132138" y="1905000"/>
          <p14:tracePt t="166561" x="3140075" y="1905000"/>
          <p14:tracePt t="166578" x="3154363" y="1905000"/>
          <p14:tracePt t="166594" x="3162300" y="1897063"/>
          <p14:tracePt t="166611" x="3178175" y="1874838"/>
          <p14:tracePt t="166628" x="3192463" y="1851025"/>
          <p14:tracePt t="166644" x="3200400" y="1820863"/>
          <p14:tracePt t="166661" x="3200400" y="1806575"/>
          <p14:tracePt t="166678" x="3200400" y="1798638"/>
          <p14:tracePt t="166695" x="3200400" y="1790700"/>
          <p14:tracePt t="166711" x="3192463" y="1782763"/>
          <p14:tracePt t="166728" x="3184525" y="1774825"/>
          <p14:tracePt t="166744" x="3162300" y="1752600"/>
          <p14:tracePt t="166761" x="3146425" y="1736725"/>
          <p14:tracePt t="166781" x="3140075" y="1736725"/>
          <p14:tracePt t="166794" x="3132138" y="1736725"/>
          <p14:tracePt t="166954" x="3132138" y="1744663"/>
          <p14:tracePt t="167075" x="3132138" y="1752600"/>
          <p14:tracePt t="167145" x="3132138" y="1760538"/>
          <p14:tracePt t="167176" x="3132138" y="1774825"/>
          <p14:tracePt t="167186" x="3124200" y="1806575"/>
          <p14:tracePt t="167198" x="3108325" y="1844675"/>
          <p14:tracePt t="167211" x="3086100" y="1897063"/>
          <p14:tracePt t="167228" x="3025775" y="2057400"/>
          <p14:tracePt t="167244" x="2994025" y="2179638"/>
          <p14:tracePt t="167261" x="2887663" y="2506663"/>
          <p14:tracePt t="167278" x="2759075" y="2873375"/>
          <p14:tracePt t="167294" x="2697163" y="3063875"/>
          <p14:tracePt t="167311" x="2574925" y="3475038"/>
          <p14:tracePt t="167328" x="2522538" y="3817938"/>
          <p14:tracePt t="167344" x="2506663" y="3924300"/>
          <p14:tracePt t="167361" x="2492375" y="4098925"/>
          <p14:tracePt t="167378" x="2498725" y="4152900"/>
          <p14:tracePt t="167395" x="2522538" y="4198938"/>
          <p14:tracePt t="167540" x="2522538" y="4206875"/>
          <p14:tracePt t="167571" x="2522538" y="4221163"/>
          <p14:tracePt t="167580" x="2522538" y="4237038"/>
          <p14:tracePt t="167591" x="2522538" y="4275138"/>
          <p14:tracePt t="167600" x="2522538" y="4321175"/>
          <p14:tracePt t="167612" x="2522538" y="4389438"/>
          <p14:tracePt t="167628" x="2522538" y="4479925"/>
          <p14:tracePt t="167644" x="2522538" y="4708525"/>
          <p14:tracePt t="167661" x="2544763" y="4922838"/>
          <p14:tracePt t="167678" x="2568575" y="5029200"/>
          <p14:tracePt t="167694" x="2606675" y="5219700"/>
          <p14:tracePt t="167711" x="2628900" y="5273675"/>
          <p14:tracePt t="167728" x="2651125" y="5326063"/>
          <p14:tracePt t="167885" x="2651125" y="5334000"/>
          <p14:tracePt t="167896" x="2651125" y="5341938"/>
          <p14:tracePt t="167905" x="2651125" y="5349875"/>
          <p14:tracePt t="167915" x="2659063" y="5364163"/>
          <p14:tracePt t="167928" x="2667000" y="5364163"/>
          <p14:tracePt t="167945" x="2667000" y="5372100"/>
          <p14:tracePt t="167961" x="2674938" y="5380038"/>
          <p14:tracePt t="168015" x="2682875" y="5380038"/>
          <p14:tracePt t="168028" x="2682875" y="5372100"/>
          <p14:tracePt t="168046" x="2689225" y="5364163"/>
          <p14:tracePt t="168057" x="2697163" y="5356225"/>
          <p14:tracePt t="168066" x="2705100" y="5341938"/>
          <p14:tracePt t="168078" x="2713038" y="5341938"/>
          <p14:tracePt t="168095" x="2720975" y="5326063"/>
          <p14:tracePt t="168715" x="2720975" y="5334000"/>
          <p14:tracePt t="169161" x="2720975" y="5341938"/>
          <p14:tracePt t="169191" x="2713038" y="5341938"/>
          <p14:tracePt t="169203" x="2705100" y="5341938"/>
          <p14:tracePt t="169220" x="2697163" y="5341938"/>
          <p14:tracePt t="169231" x="2689225" y="5341938"/>
          <p14:tracePt t="169245" x="2674938" y="5341938"/>
          <p14:tracePt t="169262" x="2620963" y="5326063"/>
          <p14:tracePt t="169278" x="2598738" y="5326063"/>
          <p14:tracePt t="169295" x="2552700" y="5295900"/>
          <p14:tracePt t="169311" x="2530475" y="5287963"/>
          <p14:tracePt t="169328" x="2506663" y="5265738"/>
          <p14:tracePt t="169345" x="2506663" y="5249863"/>
          <p14:tracePt t="169362" x="2506663" y="5241925"/>
          <p14:tracePt t="169378" x="2506663" y="5211763"/>
          <p14:tracePt t="169395" x="2522538" y="5173663"/>
          <p14:tracePt t="169586" x="2498725" y="5173663"/>
          <p14:tracePt t="169595" x="2476500" y="5165725"/>
          <p14:tracePt t="169607" x="2430463" y="5151438"/>
          <p14:tracePt t="169615" x="2378075" y="5127625"/>
          <p14:tracePt t="169628" x="2301875" y="5089525"/>
          <p14:tracePt t="169645" x="2187575" y="5013325"/>
          <p14:tracePt t="169661" x="1790700" y="4708525"/>
          <p14:tracePt t="169678" x="1325563" y="4259263"/>
          <p14:tracePt t="169695" x="1104900" y="3992563"/>
          <p14:tracePt t="169712" x="830263" y="3573463"/>
          <p14:tracePt t="169728" x="746125" y="3413125"/>
          <p14:tracePt t="169745" x="701675" y="3208338"/>
          <p14:tracePt t="169761" x="701675" y="3040063"/>
          <p14:tracePt t="169779" x="746125" y="2917825"/>
          <p14:tracePt t="169795" x="777875" y="2865438"/>
          <p14:tracePt t="169811" x="838200" y="2751138"/>
          <p14:tracePt t="169828" x="876300" y="2705100"/>
          <p14:tracePt t="170031" x="876300" y="2689225"/>
          <p14:tracePt t="170042" x="860425" y="2667000"/>
          <p14:tracePt t="170051" x="846138" y="2613025"/>
          <p14:tracePt t="170063" x="838200" y="2530475"/>
          <p14:tracePt t="170079" x="830263" y="2438400"/>
          <p14:tracePt t="170095" x="830263" y="2232025"/>
          <p14:tracePt t="170112" x="830263" y="2141538"/>
          <p14:tracePt t="170128" x="838200" y="2133600"/>
          <p14:tracePt t="170145" x="854075" y="2133600"/>
          <p14:tracePt t="170162" x="884238" y="2141538"/>
          <p14:tracePt t="170178" x="968375" y="2163763"/>
          <p14:tracePt t="170195" x="1089025" y="2187575"/>
          <p14:tracePt t="170212" x="1150938" y="2201863"/>
          <p14:tracePt t="170228" x="1287463" y="2217738"/>
          <p14:tracePt t="170245" x="1417638" y="2225675"/>
          <p14:tracePt t="170262" x="1470025" y="2225675"/>
          <p14:tracePt t="170278" x="1592263" y="2225675"/>
          <p14:tracePt t="170295" x="1692275" y="2217738"/>
          <p14:tracePt t="170312" x="1730375" y="2209800"/>
          <p14:tracePt t="170329" x="1760538" y="2209800"/>
          <p14:tracePt t="170345" x="1768475" y="2201863"/>
          <p14:tracePt t="170488" x="1768475" y="2209800"/>
          <p14:tracePt t="170497" x="1774825" y="2217738"/>
          <p14:tracePt t="170508" x="1806575" y="2217738"/>
          <p14:tracePt t="170517" x="1844675" y="2225675"/>
          <p14:tracePt t="170529" x="1927225" y="2225675"/>
          <p14:tracePt t="170545" x="2041525" y="2225675"/>
          <p14:tracePt t="170562" x="2408238" y="2201863"/>
          <p14:tracePt t="170579" x="2773363" y="2133600"/>
          <p14:tracePt t="170595" x="2887663" y="2095500"/>
          <p14:tracePt t="170612" x="2963863" y="2057400"/>
          <p14:tracePt t="170629" x="2971800" y="2049463"/>
          <p14:tracePt t="170645" x="2971800" y="2041525"/>
          <p14:tracePt t="170662" x="2941638" y="2041525"/>
          <p14:tracePt t="170791" x="2941638" y="2049463"/>
          <p14:tracePt t="170800" x="2955925" y="2057400"/>
          <p14:tracePt t="170812" x="2971800" y="2073275"/>
          <p14:tracePt t="170829" x="2994025" y="2079625"/>
          <p14:tracePt t="170845" x="3048000" y="2103438"/>
          <p14:tracePt t="170862" x="3063875" y="2103438"/>
          <p14:tracePt t="170923" x="3048000" y="2095500"/>
          <p14:tracePt t="170932" x="3032125" y="2079625"/>
          <p14:tracePt t="170943" x="3001963" y="2057400"/>
          <p14:tracePt t="170952" x="2987675" y="2035175"/>
          <p14:tracePt t="170965" x="2971800" y="2019300"/>
          <p14:tracePt t="170979" x="2963863" y="2003425"/>
          <p14:tracePt t="170995" x="2955925" y="1973263"/>
          <p14:tracePt t="171012" x="2955925" y="1958975"/>
          <p14:tracePt t="171029" x="2971800" y="1874838"/>
          <p14:tracePt t="171045" x="3009900" y="1752600"/>
          <p14:tracePt t="171062" x="3025775" y="1698625"/>
          <p14:tracePt t="171079" x="3055938" y="1638300"/>
          <p14:tracePt t="171095" x="3063875" y="1622425"/>
          <p14:tracePt t="171145" x="3063875" y="1638300"/>
          <p14:tracePt t="171157" x="3070225" y="1638300"/>
          <p14:tracePt t="171166" x="3070225" y="1654175"/>
          <p14:tracePt t="171179" x="3070225" y="1668463"/>
          <p14:tracePt t="171195" x="3078163" y="1684338"/>
          <p14:tracePt t="171212" x="3108325" y="1730375"/>
          <p14:tracePt t="171229" x="3154363" y="1774825"/>
          <p14:tracePt t="171245" x="3162300" y="1790700"/>
          <p14:tracePt t="171262" x="3170238" y="1798638"/>
          <p14:tracePt t="171279" x="3170238" y="1806575"/>
          <p14:tracePt t="171308" x="3170238" y="1798638"/>
          <p14:tracePt t="171328" x="3170238" y="1790700"/>
          <p14:tracePt t="171337" x="3162300" y="1782763"/>
          <p14:tracePt t="171348" x="3162300" y="1774825"/>
          <p14:tracePt t="171362" x="3154363" y="1768475"/>
          <p14:tracePt t="171379" x="3154363" y="1760538"/>
          <p14:tracePt t="171395" x="3154363" y="1752600"/>
          <p14:tracePt t="171412" x="3146425" y="1752600"/>
          <p14:tracePt t="171449" x="3146425" y="1760538"/>
          <p14:tracePt t="171469" x="3146425" y="1774825"/>
          <p14:tracePt t="171480" x="3146425" y="1806575"/>
          <p14:tracePt t="171489" x="3146425" y="1851025"/>
          <p14:tracePt t="171500" x="3146425" y="1889125"/>
          <p14:tracePt t="171512" x="3146425" y="1927225"/>
          <p14:tracePt t="171529" x="3146425" y="1951038"/>
          <p14:tracePt t="171545" x="3146425" y="1965325"/>
          <p14:tracePt t="171601" x="3146425" y="1951038"/>
          <p14:tracePt t="171610" x="3146425" y="1943100"/>
          <p14:tracePt t="171622" x="3146425" y="1920875"/>
          <p14:tracePt t="171631" x="3132138" y="1889125"/>
          <p14:tracePt t="171645" x="3124200" y="1858963"/>
          <p14:tracePt t="171662" x="3124200" y="1836738"/>
          <p14:tracePt t="171663" x="3116263" y="1798638"/>
          <p14:tracePt t="171679" x="3116263" y="1782763"/>
          <p14:tracePt t="171695" x="3108325" y="1768475"/>
          <p14:tracePt t="171742" x="3108325" y="1774825"/>
          <p14:tracePt t="171753" x="3108325" y="1782763"/>
          <p14:tracePt t="171763" x="3108325" y="1790700"/>
          <p14:tracePt t="171779" x="3108325" y="1812925"/>
          <p14:tracePt t="171795" x="3124200" y="1844675"/>
          <p14:tracePt t="171812" x="3132138" y="1858963"/>
          <p14:tracePt t="171829" x="3132138" y="1866900"/>
          <p14:tracePt t="171845" x="3132138" y="1874838"/>
          <p14:tracePt t="171895" x="3132138" y="1858963"/>
          <p14:tracePt t="171915" x="3132138" y="1844675"/>
          <p14:tracePt t="171925" x="3132138" y="1820863"/>
          <p14:tracePt t="171936" x="3132138" y="1806575"/>
          <p14:tracePt t="171946" x="3132138" y="1798638"/>
          <p14:tracePt t="171962" x="3132138" y="1790700"/>
          <p14:tracePt t="171979" x="3124200" y="1790700"/>
          <p14:tracePt t="171996" x="3124200" y="1798638"/>
          <p14:tracePt t="172015" x="3124200" y="1806575"/>
          <p14:tracePt t="172030" x="3124200" y="1812925"/>
          <p14:tracePt t="172046" x="3124200" y="1820863"/>
          <p14:tracePt t="172127" x="3124200" y="1812925"/>
          <p14:tracePt t="172147" x="3124200" y="1806575"/>
          <p14:tracePt t="172158" x="3124200" y="1798638"/>
          <p14:tracePt t="172168" x="3116263" y="1790700"/>
          <p14:tracePt t="172179" x="3116263" y="1774825"/>
          <p14:tracePt t="172195" x="3108325" y="1774825"/>
          <p14:tracePt t="172259" x="3108325" y="1782763"/>
          <p14:tracePt t="172268" x="3108325" y="1790700"/>
          <p14:tracePt t="172289" x="3101975" y="1812925"/>
          <p14:tracePt t="172300" x="3094038" y="1836738"/>
          <p14:tracePt t="172312" x="3078163" y="1882775"/>
          <p14:tracePt t="172329" x="3070225" y="1927225"/>
          <p14:tracePt t="172345" x="3055938" y="1973263"/>
          <p14:tracePt t="172362" x="3055938" y="1989138"/>
          <p14:tracePt t="172491" x="3040063" y="2003425"/>
          <p14:tracePt t="172502" x="3025775" y="2027238"/>
          <p14:tracePt t="172512" x="2994025" y="2073275"/>
          <p14:tracePt t="172523" x="2955925" y="2163763"/>
          <p14:tracePt t="172532" x="2911475" y="2270125"/>
          <p14:tracePt t="172545" x="2835275" y="2468563"/>
          <p14:tracePt t="172562" x="2751138" y="2743200"/>
          <p14:tracePt t="172579" x="2590800" y="3436938"/>
          <p14:tracePt t="172595" x="2454275" y="4244975"/>
          <p14:tracePt t="172612" x="2408238" y="4610100"/>
          <p14:tracePt t="172630" x="2384425" y="5235575"/>
          <p14:tracePt t="172646" x="2430463" y="5600700"/>
          <p14:tracePt t="172662" x="2454275" y="5692775"/>
          <p14:tracePt t="172679" x="2522538" y="5791200"/>
          <p14:tracePt t="172695" x="2568575" y="5799138"/>
          <p14:tracePt t="172712" x="2590800" y="5799138"/>
          <p14:tracePt t="172729" x="2636838" y="5783263"/>
          <p14:tracePt t="172746" x="2659063" y="5768975"/>
          <p14:tracePt t="172762" x="2659063" y="5761038"/>
          <p14:tracePt t="172807" x="2667000" y="5768975"/>
          <p14:tracePt t="172817" x="2674938" y="5783263"/>
          <p14:tracePt t="172827" x="2689225" y="5813425"/>
          <p14:tracePt t="172836" x="2705100" y="5851525"/>
          <p14:tracePt t="172847" x="2727325" y="5905500"/>
          <p14:tracePt t="172862" x="2751138" y="5965825"/>
          <p14:tracePt t="173109" x="2759075" y="5897563"/>
          <p14:tracePt t="173120" x="2765425" y="5821363"/>
          <p14:tracePt t="173131" x="2765425" y="5761038"/>
          <p14:tracePt t="173146" x="2765425" y="5707063"/>
          <p14:tracePt t="173162" x="2773363" y="5638800"/>
          <p14:tracePt t="173179" x="2773363" y="5622925"/>
          <p14:tracePt t="173196" x="2773363" y="5600700"/>
          <p14:tracePt t="173212" x="2781300" y="5584825"/>
          <p14:tracePt t="173230" x="2781300" y="5578475"/>
          <p14:tracePt t="173485" x="2773363" y="5546725"/>
          <p14:tracePt t="173495" x="2773363" y="5508625"/>
          <p14:tracePt t="173506" x="2751138" y="5440363"/>
          <p14:tracePt t="173515" x="2743200" y="5356225"/>
          <p14:tracePt t="173529" x="2735263" y="5265738"/>
          <p14:tracePt t="173546" x="2727325" y="5173663"/>
          <p14:tracePt t="173546" x="2720975" y="5097463"/>
          <p14:tracePt t="173562" x="2713038" y="5037138"/>
          <p14:tracePt t="173579" x="2713038" y="4945063"/>
          <p14:tracePt t="173596" x="2713038" y="4914900"/>
          <p14:tracePt t="173657" x="2713038" y="4922838"/>
          <p14:tracePt t="173666" x="2720975" y="4922838"/>
          <p14:tracePt t="173687" x="2720975" y="4930775"/>
          <p14:tracePt t="173718" x="2720975" y="4937125"/>
          <p14:tracePt t="173778" x="2713038" y="4937125"/>
          <p14:tracePt t="173789" x="2713038" y="4945063"/>
          <p14:tracePt t="173798" x="2705100" y="4945063"/>
          <p14:tracePt t="173812" x="2705100" y="4953000"/>
          <p14:tracePt t="173830" x="2697163" y="4960938"/>
          <p14:tracePt t="173846" x="2697163" y="4968875"/>
          <p14:tracePt t="173862" x="2689225" y="4991100"/>
          <p14:tracePt t="173879" x="2667000" y="5051425"/>
          <p14:tracePt t="173896" x="2667000" y="5083175"/>
          <p14:tracePt t="173912" x="2659063" y="5151438"/>
          <p14:tracePt t="173929" x="2659063" y="5173663"/>
          <p14:tracePt t="173946" x="2659063" y="5197475"/>
          <p14:tracePt t="173962" x="2667000" y="5211763"/>
          <p14:tracePt t="173979" x="2667000" y="5219700"/>
          <p14:tracePt t="173996" x="2674938" y="5227638"/>
          <p14:tracePt t="174013" x="2682875" y="5235575"/>
          <p14:tracePt t="174032" x="2697163" y="5241925"/>
          <p14:tracePt t="174046" x="2705100" y="5249863"/>
          <p14:tracePt t="174062" x="2727325" y="5265738"/>
          <p14:tracePt t="174079" x="2735263" y="5265738"/>
          <p14:tracePt t="174096" x="2751138" y="5273675"/>
          <p14:tracePt t="174113" x="2765425" y="5280025"/>
          <p14:tracePt t="174129" x="2773363" y="5280025"/>
          <p14:tracePt t="174146" x="2781300" y="5280025"/>
          <p14:tracePt t="174183" x="2789238" y="5257800"/>
          <p14:tracePt t="174194" x="2789238" y="5235575"/>
          <p14:tracePt t="174203" x="2797175" y="5203825"/>
          <p14:tracePt t="174214" x="2797175" y="5181600"/>
          <p14:tracePt t="174230" x="2797175" y="5151438"/>
          <p14:tracePt t="174246" x="2797175" y="5097463"/>
          <p14:tracePt t="174262" x="2797175" y="5089525"/>
          <p14:tracePt t="174284" x="2789238" y="5089525"/>
          <p14:tracePt t="174315" x="2781300" y="5089525"/>
          <p14:tracePt t="174324" x="2781300" y="5105400"/>
          <p14:tracePt t="174335" x="2781300" y="5113338"/>
          <p14:tracePt t="174346" x="2773363" y="5135563"/>
          <p14:tracePt t="174363" x="2773363" y="5173663"/>
          <p14:tracePt t="174379" x="2759075" y="5265738"/>
          <p14:tracePt t="174396" x="2743200" y="5341938"/>
          <p14:tracePt t="174413" x="2735263" y="5372100"/>
          <p14:tracePt t="174429" x="2735263" y="5380038"/>
          <p14:tracePt t="174477" x="2735263" y="5372100"/>
          <p14:tracePt t="174497" x="2735263" y="5364163"/>
          <p14:tracePt t="174518" x="2735263" y="5356225"/>
          <p14:tracePt t="174810" x="2759075" y="5356225"/>
          <p14:tracePt t="174821" x="2789238" y="5356225"/>
          <p14:tracePt t="174831" x="2827338" y="5364163"/>
          <p14:tracePt t="174846" x="2857500" y="5380038"/>
          <p14:tracePt t="174863" x="2917825" y="5402263"/>
          <p14:tracePt t="174880" x="2941638" y="5410200"/>
          <p14:tracePt t="174896" x="3017838" y="5410200"/>
          <p14:tracePt t="174913" x="3094038" y="5418138"/>
          <p14:tracePt t="174930" x="3124200" y="5418138"/>
          <p14:tracePt t="174946" x="3178175" y="5418138"/>
          <p14:tracePt t="174963" x="3192463" y="5418138"/>
          <p14:tracePt t="174979" x="3208338" y="5410200"/>
          <p14:tracePt t="174996" x="3208338" y="5402263"/>
          <p14:tracePt t="175013" x="3208338" y="5394325"/>
          <p14:tracePt t="175029" x="3208338" y="5387975"/>
          <p14:tracePt t="175046" x="3208338" y="5372100"/>
          <p14:tracePt t="175063" x="3208338" y="5364163"/>
          <p14:tracePt t="175080" x="3208338" y="5356225"/>
          <p14:tracePt t="175096" x="3208338" y="5341938"/>
          <p14:tracePt t="175113" x="3200400" y="5318125"/>
          <p14:tracePt t="175287" x="3216275" y="5318125"/>
          <p14:tracePt t="175296" x="3230563" y="5326063"/>
          <p14:tracePt t="175307" x="3260725" y="5341938"/>
          <p14:tracePt t="175316" x="3306763" y="5356225"/>
          <p14:tracePt t="175329" x="3360738" y="5372100"/>
          <p14:tracePt t="175346" x="3429000" y="5394325"/>
          <p14:tracePt t="175363" x="3543300" y="5402263"/>
          <p14:tracePt t="175380" x="3611563" y="5402263"/>
          <p14:tracePt t="175396" x="3635375" y="5387975"/>
          <p14:tracePt t="175413" x="3673475" y="5364163"/>
          <p14:tracePt t="175431" x="3711575" y="5303838"/>
          <p14:tracePt t="175446" x="3725863" y="5280025"/>
          <p14:tracePt t="175463" x="3741738" y="5235575"/>
          <p14:tracePt t="175480" x="3741738" y="5189538"/>
          <p14:tracePt t="175496" x="3741738" y="5165725"/>
          <p14:tracePt t="175513" x="3725863" y="5135563"/>
          <p14:tracePt t="175530" x="3703638" y="5121275"/>
          <p14:tracePt t="175582" x="3687763" y="5121275"/>
          <p14:tracePt t="175591" x="3665538" y="5121275"/>
          <p14:tracePt t="175602" x="3641725" y="5143500"/>
          <p14:tracePt t="175612" x="3611563" y="5165725"/>
          <p14:tracePt t="175630" x="3589338" y="5181600"/>
          <p14:tracePt t="175646" x="3565525" y="5227638"/>
          <p14:tracePt t="175663" x="3565525" y="5265738"/>
          <p14:tracePt t="175680" x="3565525" y="5280025"/>
          <p14:tracePt t="175696" x="3565525" y="5326063"/>
          <p14:tracePt t="175713" x="3589338" y="5372100"/>
          <p14:tracePt t="175730" x="3597275" y="5394325"/>
          <p14:tracePt t="175746" x="3627438" y="5432425"/>
          <p14:tracePt t="175763" x="3649663" y="5448300"/>
          <p14:tracePt t="175780" x="3695700" y="5464175"/>
          <p14:tracePt t="175796" x="3749675" y="5470525"/>
          <p14:tracePt t="175813" x="3779838" y="5470525"/>
          <p14:tracePt t="175830" x="3832225" y="5426075"/>
          <p14:tracePt t="175846" x="3886200" y="5356225"/>
          <p14:tracePt t="175863" x="3908425" y="5318125"/>
          <p14:tracePt t="175879" x="3940175" y="5249863"/>
          <p14:tracePt t="175896" x="3940175" y="5197475"/>
          <p14:tracePt t="175913" x="3932238" y="5173663"/>
          <p14:tracePt t="175930" x="3902075" y="5105400"/>
          <p14:tracePt t="175946" x="3840163" y="5045075"/>
          <p14:tracePt t="175963" x="3802063" y="5021263"/>
          <p14:tracePt t="175980" x="3756025" y="5006975"/>
          <p14:tracePt t="175996" x="3717925" y="5013325"/>
          <p14:tracePt t="176013" x="3703638" y="5029200"/>
          <p14:tracePt t="176030" x="3687763" y="5097463"/>
          <p14:tracePt t="176046" x="3679825" y="5135563"/>
          <p14:tracePt t="176063" x="3679825" y="5203825"/>
          <p14:tracePt t="176080" x="3703638" y="5287963"/>
          <p14:tracePt t="176096" x="3725863" y="5326063"/>
          <p14:tracePt t="176113" x="3787775" y="5372100"/>
          <p14:tracePt t="176129" x="3856038" y="5410200"/>
          <p14:tracePt t="176146" x="3902075" y="5418138"/>
          <p14:tracePt t="176163" x="3978275" y="5418138"/>
          <p14:tracePt t="176180" x="4016375" y="5402263"/>
          <p14:tracePt t="176420" x="4076700" y="5387975"/>
          <p14:tracePt t="176431" x="4144963" y="5380038"/>
          <p14:tracePt t="176441" x="4221163" y="5364163"/>
          <p14:tracePt t="176452" x="4297363" y="5341938"/>
          <p14:tracePt t="176463" x="4343400" y="5326063"/>
          <p14:tracePt t="176480" x="4373563" y="5318125"/>
          <p14:tracePt t="176496" x="4397375" y="5311775"/>
          <p14:tracePt t="176532" x="4389438" y="5303838"/>
          <p14:tracePt t="176552" x="4381500" y="5303838"/>
          <p14:tracePt t="176564" x="4373563" y="5303838"/>
          <p14:tracePt t="176573" x="4365625" y="5295900"/>
          <p14:tracePt t="176584" x="4335463" y="5287963"/>
          <p14:tracePt t="176596" x="4305300" y="5273675"/>
          <p14:tracePt t="176613" x="4221163" y="5241925"/>
          <p14:tracePt t="176630" x="4191000" y="5227638"/>
          <p14:tracePt t="176646" x="4130675" y="5219700"/>
          <p14:tracePt t="176663" x="4122738" y="5219700"/>
          <p14:tracePt t="176680" x="4106863" y="5219700"/>
          <p14:tracePt t="176696" x="4106863" y="5235575"/>
          <p14:tracePt t="176714" x="4106863" y="5241925"/>
          <p14:tracePt t="176730" x="4114800" y="5249863"/>
          <p14:tracePt t="176747" x="4137025" y="5295900"/>
          <p14:tracePt t="176763" x="4144963" y="5318125"/>
          <p14:tracePt t="176780" x="4191000" y="5372100"/>
          <p14:tracePt t="176797" x="4213225" y="5402263"/>
          <p14:tracePt t="176813" x="4229100" y="5410200"/>
          <p14:tracePt t="176830" x="4237038" y="5410200"/>
          <p14:tracePt t="176847" x="4244975" y="5410200"/>
          <p14:tracePt t="176863" x="4244975" y="5402263"/>
          <p14:tracePt t="176880" x="4244975" y="5380038"/>
          <p14:tracePt t="176897" x="4229100" y="5334000"/>
          <p14:tracePt t="176913" x="4221163" y="5295900"/>
          <p14:tracePt t="176930" x="4175125" y="5227638"/>
          <p14:tracePt t="176946" x="4160838" y="5203825"/>
          <p14:tracePt t="176963" x="4122738" y="5181600"/>
          <p14:tracePt t="176980" x="4098925" y="5181600"/>
          <p14:tracePt t="176997" x="4092575" y="5189538"/>
          <p14:tracePt t="177013" x="4084638" y="5211763"/>
          <p14:tracePt t="177030" x="4076700" y="5241925"/>
          <p14:tracePt t="177046" x="4068763" y="5311775"/>
          <p14:tracePt t="177063" x="4068763" y="5394325"/>
          <p14:tracePt t="177080" x="4092575" y="5448300"/>
          <p14:tracePt t="177096" x="4114800" y="5464175"/>
          <p14:tracePt t="177113" x="4144963" y="5478463"/>
          <p14:tracePt t="177130" x="4168775" y="5478463"/>
          <p14:tracePt t="177147" x="4213225" y="5464175"/>
          <p14:tracePt t="177163" x="4267200" y="5418138"/>
          <p14:tracePt t="177180" x="4297363" y="5364163"/>
          <p14:tracePt t="177196" x="4343400" y="5287963"/>
          <p14:tracePt t="177213" x="4373563" y="5197475"/>
          <p14:tracePt t="177232" x="4373563" y="5151438"/>
          <p14:tracePt t="177246" x="4365625" y="5083175"/>
          <p14:tracePt t="177263" x="4343400" y="5059363"/>
          <p14:tracePt t="177264" x="4297363" y="5037138"/>
          <p14:tracePt t="177280" x="4237038" y="5029200"/>
          <p14:tracePt t="177296" x="4068763" y="5037138"/>
          <p14:tracePt t="177314" x="3870325" y="5097463"/>
          <p14:tracePt t="177330" x="3802063" y="5151438"/>
          <p14:tracePt t="177346" x="3733800" y="5241925"/>
          <p14:tracePt t="177363" x="3741738" y="5349875"/>
          <p14:tracePt t="177380" x="3771900" y="5418138"/>
          <p14:tracePt t="177396" x="3878263" y="5516563"/>
          <p14:tracePt t="177413" x="3962400" y="5554663"/>
          <p14:tracePt t="177430" x="4122738" y="5616575"/>
          <p14:tracePt t="177446" x="4267200" y="5646738"/>
          <p14:tracePt t="177463" x="4327525" y="5646738"/>
          <p14:tracePt t="177480" x="4435475" y="5646738"/>
          <p14:tracePt t="177496" x="4473575" y="5622925"/>
          <p14:tracePt t="177513" x="4487863" y="5616575"/>
          <p14:tracePt t="177530" x="4495800" y="5592763"/>
          <p14:tracePt t="177728" x="4533900" y="5592763"/>
          <p14:tracePt t="177737" x="4610100" y="5600700"/>
          <p14:tracePt t="177748" x="4686300" y="5600700"/>
          <p14:tracePt t="177763" x="4778375" y="5600700"/>
          <p14:tracePt t="177780" x="4930775" y="5600700"/>
          <p14:tracePt t="177796" x="4975225" y="5592763"/>
          <p14:tracePt t="177813" x="4999038" y="5578475"/>
          <p14:tracePt t="177849" x="4983163" y="5570538"/>
          <p14:tracePt t="177858" x="4953000" y="5570538"/>
          <p14:tracePt t="177869" x="4906963" y="5570538"/>
          <p14:tracePt t="177899" x="4876800" y="5570538"/>
          <p14:tracePt t="177911" x="4854575" y="5570538"/>
          <p14:tracePt t="177919" x="4830763" y="5570538"/>
          <p14:tracePt t="177931" x="4816475" y="5570538"/>
          <p14:tracePt t="177946" x="4792663" y="5570538"/>
          <p14:tracePt t="177972" x="4784725" y="5570538"/>
          <p14:tracePt t="178000" x="4784725" y="5562600"/>
          <p14:tracePt t="178022" x="4784725" y="5554663"/>
          <p14:tracePt t="178032" x="4778375" y="5554663"/>
          <p14:tracePt t="178042" x="4770438" y="5554663"/>
          <p14:tracePt t="178062" x="4762500" y="5554663"/>
          <p14:tracePt t="178092" x="4762500" y="5546725"/>
          <p14:tracePt t="178123" x="4762500" y="5540375"/>
          <p14:tracePt t="178132" x="4762500" y="5532438"/>
          <p14:tracePt t="178144" x="4770438" y="5516563"/>
          <p14:tracePt t="178153" x="4778375" y="5502275"/>
          <p14:tracePt t="178164" x="4792663" y="5478463"/>
          <p14:tracePt t="178180" x="4816475" y="5432425"/>
          <p14:tracePt t="178197" x="4854575" y="5356225"/>
          <p14:tracePt t="178214" x="4868863" y="5334000"/>
          <p14:tracePt t="178230" x="4876800" y="5326063"/>
          <p14:tracePt t="178277" x="4876800" y="5334000"/>
          <p14:tracePt t="178294" x="4876800" y="5341938"/>
          <p14:tracePt t="178305" x="4876800" y="5349875"/>
          <p14:tracePt t="178326" x="4876800" y="5356225"/>
          <p14:tracePt t="178347" x="4876800" y="5364163"/>
          <p14:tracePt t="178354" x="4884738" y="5372100"/>
          <p14:tracePt t="178367" x="4884738" y="5380038"/>
          <p14:tracePt t="178386" x="4884738" y="5387975"/>
          <p14:tracePt t="178589" x="4892675" y="5387975"/>
          <p14:tracePt t="178599" x="4899025" y="5387975"/>
          <p14:tracePt t="178610" x="4914900" y="5394325"/>
          <p14:tracePt t="178620" x="4922838" y="5402263"/>
          <p14:tracePt t="178631" x="4930775" y="5402263"/>
          <p14:tracePt t="178647" x="4945063" y="5410200"/>
          <p14:tracePt t="178663" x="4953000" y="5410200"/>
          <p14:tracePt t="178680" x="4960938" y="5410200"/>
          <p14:tracePt t="178697" x="4960938" y="5418138"/>
          <p14:tracePt t="178932" x="5013325" y="5410200"/>
          <p14:tracePt t="178943" x="5075238" y="5402263"/>
          <p14:tracePt t="178952" x="5127625" y="5394325"/>
          <p14:tracePt t="178964" x="5197475" y="5387975"/>
          <p14:tracePt t="178980" x="5241925" y="5380038"/>
          <p14:tracePt t="178997" x="5303838" y="5372100"/>
          <p14:tracePt t="179013" x="5318125" y="5372100"/>
          <p14:tracePt t="179055" x="5311775" y="5372100"/>
          <p14:tracePt t="179280" x="5364163" y="5364163"/>
          <p14:tracePt t="179287" x="5432425" y="5356225"/>
          <p14:tracePt t="179297" x="5494338" y="5349875"/>
          <p14:tracePt t="179314" x="5532438" y="5341938"/>
          <p14:tracePt t="179330" x="5554663" y="5334000"/>
          <p14:tracePt t="179540" x="5608638" y="5334000"/>
          <p14:tracePt t="179551" x="5684838" y="5334000"/>
          <p14:tracePt t="179560" x="5768975" y="5326063"/>
          <p14:tracePt t="179571" x="5837238" y="5318125"/>
          <p14:tracePt t="179581" x="5883275" y="5318125"/>
          <p14:tracePt t="179597" x="5905500" y="5311775"/>
          <p14:tracePt t="179613" x="5913438" y="5303838"/>
          <p14:tracePt t="179631" x="5905500" y="5303838"/>
          <p14:tracePt t="179824" x="5927725" y="5303838"/>
          <p14:tracePt t="179833" x="5959475" y="5303838"/>
          <p14:tracePt t="179844" x="5997575" y="5303838"/>
          <p14:tracePt t="179853" x="6019800" y="5303838"/>
          <p14:tracePt t="179865" x="6049963" y="5311775"/>
          <p14:tracePt t="179880" x="6073775" y="5318125"/>
          <p14:tracePt t="179897" x="6096000" y="5326063"/>
          <p14:tracePt t="179914" x="6111875" y="5334000"/>
          <p14:tracePt t="179930" x="6118225" y="5334000"/>
          <p14:tracePt t="179947" x="6134100" y="5334000"/>
          <p14:tracePt t="179964" x="6134100" y="5341938"/>
          <p14:tracePt t="180199" x="6149975" y="5349875"/>
          <p14:tracePt t="180209" x="6156325" y="5356225"/>
          <p14:tracePt t="180219" x="6164263" y="5364163"/>
          <p14:tracePt t="180230" x="6180138" y="5372100"/>
          <p14:tracePt t="180247" x="6188075" y="5380038"/>
          <p14:tracePt t="180264" x="6194425" y="5387975"/>
          <p14:tracePt t="180280" x="6194425" y="5394325"/>
          <p14:tracePt t="180381" x="6194425" y="5387975"/>
          <p14:tracePt t="180714" x="6202363" y="5387975"/>
          <p14:tracePt t="180726" x="6210300" y="5387975"/>
          <p14:tracePt t="180735" x="6210300" y="5394325"/>
          <p14:tracePt t="180747" x="6218238" y="5394325"/>
          <p14:tracePt t="180766" x="6226175" y="5394325"/>
          <p14:tracePt t="180781" x="6226175" y="5402263"/>
          <p14:tracePt t="180797" x="6232525" y="5402263"/>
          <p14:tracePt t="180815" x="6240463" y="5402263"/>
          <p14:tracePt t="180835" x="6248400" y="5410200"/>
          <p14:tracePt t="180858" x="6256338" y="5418138"/>
          <p14:tracePt t="180869" x="6264275" y="5418138"/>
          <p14:tracePt t="180881" x="6270625" y="5418138"/>
          <p14:tracePt t="180897" x="6278563" y="5426075"/>
          <p14:tracePt t="180914" x="6286500" y="5426075"/>
          <p14:tracePt t="180931" x="6302375" y="5432425"/>
          <p14:tracePt t="180947" x="6316663" y="5440363"/>
          <p14:tracePt t="180964" x="6346825" y="5440363"/>
          <p14:tracePt t="180981" x="6378575" y="5448300"/>
          <p14:tracePt t="180997" x="6400800" y="5448300"/>
          <p14:tracePt t="181014" x="6416675" y="5448300"/>
          <p14:tracePt t="181070" x="6416675" y="5440363"/>
          <p14:tracePt t="181101" x="6416675" y="5432425"/>
          <p14:tracePt t="181121" x="6416675" y="5418138"/>
          <p14:tracePt t="181131" x="6416675" y="5394325"/>
          <p14:tracePt t="181140" x="6416675" y="5372100"/>
          <p14:tracePt t="181151" x="6416675" y="5349875"/>
          <p14:tracePt t="181164" x="6416675" y="5334000"/>
          <p14:tracePt t="181181" x="6416675" y="5326063"/>
          <p14:tracePt t="181197" x="6416675" y="5311775"/>
          <p14:tracePt t="181312" x="6408738" y="5318125"/>
          <p14:tracePt t="181364" x="6408738" y="5326063"/>
          <p14:tracePt t="182072" x="6408738" y="5334000"/>
          <p14:tracePt t="182316" x="6400800" y="5334000"/>
          <p14:tracePt t="182346" x="6384925" y="5334000"/>
          <p14:tracePt t="182355" x="6362700" y="5334000"/>
          <p14:tracePt t="182366" x="6340475" y="5334000"/>
          <p14:tracePt t="182381" x="6308725" y="5334000"/>
          <p14:tracePt t="182397" x="6232525" y="5341938"/>
          <p14:tracePt t="182414" x="6180138" y="5349875"/>
          <p14:tracePt t="182431" x="6080125" y="5364163"/>
          <p14:tracePt t="182447" x="6027738" y="5364163"/>
          <p14:tracePt t="182464" x="5921375" y="5372100"/>
          <p14:tracePt t="182481" x="5775325" y="5380038"/>
          <p14:tracePt t="182498" x="5584825" y="5387975"/>
          <p14:tracePt t="182514" x="5478463" y="5387975"/>
          <p14:tracePt t="182531" x="5173663" y="5410200"/>
          <p14:tracePt t="182547" x="4968875" y="5432425"/>
          <p14:tracePt t="182564" x="4503738" y="5486400"/>
          <p14:tracePt t="182581" x="4038600" y="5616575"/>
          <p14:tracePt t="182851" x="4030663" y="5616575"/>
          <p14:tracePt t="182862" x="4000500" y="5616575"/>
          <p14:tracePt t="182871" x="3954463" y="5616575"/>
          <p14:tracePt t="182883" x="3870325" y="5608638"/>
          <p14:tracePt t="182897" x="3771900" y="5608638"/>
          <p14:tracePt t="182915" x="3475038" y="5608638"/>
          <p14:tracePt t="182931" x="3298825" y="5608638"/>
          <p14:tracePt t="182947" x="2955925" y="5616575"/>
          <p14:tracePt t="182964" x="2651125" y="5622925"/>
          <p14:tracePt t="182981" x="2530475" y="5646738"/>
          <p14:tracePt t="182997" x="2354263" y="5676900"/>
          <p14:tracePt t="183014" x="2247900" y="5699125"/>
          <p14:tracePt t="183031" x="2209800" y="5715000"/>
          <p14:tracePt t="183048" x="2155825" y="5737225"/>
          <p14:tracePt t="183064" x="2141538" y="5737225"/>
          <p14:tracePt t="183065" x="2125663" y="5745163"/>
          <p14:tracePt t="183081" x="2111375" y="5753100"/>
          <p14:tracePt t="183097" x="2073275" y="5761038"/>
          <p14:tracePt t="183327" x="2065338" y="5761038"/>
          <p14:tracePt t="183338" x="2049463" y="5761038"/>
          <p14:tracePt t="183348" x="2035175" y="5761038"/>
          <p14:tracePt t="183364" x="2003425" y="5761038"/>
          <p14:tracePt t="183381" x="1943100" y="5761038"/>
          <p14:tracePt t="183398" x="1905000" y="5761038"/>
          <p14:tracePt t="183414" x="1806575" y="5768975"/>
          <p14:tracePt t="183431" x="1676400" y="5783263"/>
          <p14:tracePt t="183448" x="1622425" y="5807075"/>
          <p14:tracePt t="183464" x="1531938" y="5821363"/>
          <p14:tracePt t="183481" x="1508125" y="5837238"/>
          <p14:tracePt t="183498" x="1501775" y="5845175"/>
          <p14:tracePt t="183519" x="1485900" y="5845175"/>
          <p14:tracePt t="183539" x="1477963" y="5845175"/>
          <p14:tracePt t="183550" x="1455738" y="5859463"/>
          <p14:tracePt t="183572" x="1447800" y="5859463"/>
          <p14:tracePt t="183582" x="1447800" y="5867400"/>
          <p14:tracePt t="183597" x="1439863" y="5867400"/>
          <p14:tracePt t="183672" x="1431925" y="5867400"/>
          <p14:tracePt t="183703" x="1425575" y="5867400"/>
          <p14:tracePt t="183752" x="1425575" y="5859463"/>
          <p14:tracePt t="183794" x="1431925" y="5851525"/>
          <p14:tracePt t="183805" x="1439863" y="5837238"/>
          <p14:tracePt t="183816" x="1463675" y="5813425"/>
          <p14:tracePt t="183831" x="1470025" y="5783263"/>
          <p14:tracePt t="183848" x="1516063" y="5699125"/>
          <p14:tracePt t="183865" x="1546225" y="5630863"/>
          <p14:tracePt t="183881" x="1562100" y="5616575"/>
          <p14:tracePt t="183898" x="1562100" y="5600700"/>
          <p14:tracePt t="183975" x="1562100" y="5608638"/>
          <p14:tracePt t="183995" x="1577975" y="5608638"/>
          <p14:tracePt t="184006" x="1608138" y="5600700"/>
          <p14:tracePt t="184017" x="1654175" y="5584825"/>
          <p14:tracePt t="184033" x="1714500" y="5562600"/>
          <p14:tracePt t="184048" x="1858963" y="5516563"/>
          <p14:tracePt t="184064" x="1935163" y="5502275"/>
          <p14:tracePt t="184081" x="2065338" y="5478463"/>
          <p14:tracePt t="184098" x="2103438" y="5478463"/>
          <p14:tracePt t="184115" x="2111375" y="5478463"/>
          <p14:tracePt t="184148" x="2103438" y="5486400"/>
          <p14:tracePt t="184168" x="2087563" y="5486400"/>
          <p14:tracePt t="184179" x="2079625" y="5486400"/>
          <p14:tracePt t="184188" x="2065338" y="5486400"/>
          <p14:tracePt t="184199" x="2057400" y="5486400"/>
          <p14:tracePt t="184214" x="2035175" y="5486400"/>
          <p14:tracePt t="184231" x="1951038" y="5486400"/>
          <p14:tracePt t="184248" x="1889125" y="5486400"/>
          <p14:tracePt t="184264" x="1760538" y="5486400"/>
          <p14:tracePt t="184282" x="1638300" y="5486400"/>
          <p14:tracePt t="184298" x="1584325" y="5486400"/>
          <p14:tracePt t="184315" x="1531938" y="5486400"/>
          <p14:tracePt t="184331" x="1516063" y="5486400"/>
          <p14:tracePt t="184544" x="1508125" y="5486400"/>
          <p14:tracePt t="184553" x="1493838" y="5486400"/>
          <p14:tracePt t="184564" x="1485900" y="5486400"/>
          <p14:tracePt t="184573" x="1477963" y="5486400"/>
          <p14:tracePt t="184594" x="1470025" y="5486400"/>
          <p14:tracePt t="184634" x="1477963" y="5486400"/>
          <p14:tracePt t="184877" x="1470025" y="5486400"/>
          <p14:tracePt t="184887" x="1463675" y="5486400"/>
          <p14:tracePt t="184898" x="1455738" y="5486400"/>
          <p14:tracePt t="184915" x="1431925" y="5478463"/>
          <p14:tracePt t="184931" x="1401763" y="5464175"/>
          <p14:tracePt t="184948" x="1355725" y="5464175"/>
          <p14:tracePt t="184965" x="1325563" y="5464175"/>
          <p14:tracePt t="184982" x="1249363" y="5456238"/>
          <p14:tracePt t="184998" x="1211263" y="5456238"/>
          <p14:tracePt t="185015" x="1165225" y="5456238"/>
          <p14:tracePt t="185031" x="1135063" y="5456238"/>
          <p14:tracePt t="185050" x="1127125" y="5456238"/>
          <p14:tracePt t="185070" x="1120775" y="5456238"/>
          <p14:tracePt t="185081" x="1112838" y="5456238"/>
          <p14:tracePt t="185098" x="1104900" y="5456238"/>
          <p14:tracePt t="185115" x="1096963" y="5470525"/>
          <p14:tracePt t="185132" x="1089025" y="5478463"/>
          <p14:tracePt t="185148" x="1082675" y="5478463"/>
          <p14:tracePt t="185213" x="1082675" y="5486400"/>
          <p14:tracePt t="185221" x="1074738" y="5494338"/>
          <p14:tracePt t="185241" x="1066800" y="5502275"/>
          <p14:tracePt t="185263" x="1058863" y="5502275"/>
          <p14:tracePt t="185424" x="1058863" y="5508625"/>
          <p14:tracePt t="185434" x="1050925" y="5508625"/>
          <p14:tracePt t="185445" x="1044575" y="5516563"/>
          <p14:tracePt t="185454" x="1036638" y="5516563"/>
          <p14:tracePt t="185466" x="1012825" y="5532438"/>
          <p14:tracePt t="185481" x="1006475" y="5532438"/>
          <p14:tracePt t="185498" x="982663" y="5546725"/>
          <p14:tracePt t="185515" x="974725" y="5554663"/>
          <p14:tracePt t="185687" x="974725" y="5562600"/>
          <p14:tracePt t="186169" x="968375" y="5562600"/>
          <p14:tracePt t="186178" x="960438" y="5562600"/>
          <p14:tracePt t="186189" x="952500" y="5562600"/>
          <p14:tracePt t="186199" x="936625" y="5562600"/>
          <p14:tracePt t="186215" x="930275" y="5562600"/>
          <p14:tracePt t="186231" x="898525" y="5554663"/>
          <p14:tracePt t="186248" x="884238" y="5546725"/>
          <p14:tracePt t="186265" x="854075" y="5546725"/>
          <p14:tracePt t="186281" x="822325" y="5546725"/>
          <p14:tracePt t="186298" x="808038" y="5546725"/>
          <p14:tracePt t="186315" x="777875" y="5546725"/>
          <p14:tracePt t="186332" x="746125" y="5546725"/>
          <p14:tracePt t="186348" x="739775" y="5546725"/>
          <p14:tracePt t="186365" x="731838" y="5554663"/>
          <p14:tracePt t="186452" x="739775" y="5562600"/>
          <p14:tracePt t="186461" x="739775" y="5578475"/>
          <p14:tracePt t="186473" x="746125" y="5592763"/>
          <p14:tracePt t="186482" x="754063" y="5616575"/>
          <p14:tracePt t="186498" x="762000" y="5654675"/>
          <p14:tracePt t="186515" x="792163" y="5722938"/>
          <p14:tracePt t="186532" x="800100" y="5753100"/>
          <p14:tracePt t="186548" x="815975" y="5791200"/>
          <p14:tracePt t="186565" x="822325" y="5813425"/>
          <p14:tracePt t="186581" x="830263" y="5813425"/>
          <p14:tracePt t="186598" x="838200" y="5813425"/>
          <p14:tracePt t="186615" x="838200" y="5821363"/>
          <p14:tracePt t="186631" x="846138" y="5829300"/>
          <p14:tracePt t="186648" x="854075" y="5845175"/>
          <p14:tracePt t="186665" x="860425" y="5851525"/>
          <p14:tracePt t="186665" x="860425" y="5859463"/>
          <p14:tracePt t="186682" x="868363" y="5867400"/>
          <p14:tracePt t="186698" x="884238" y="5897563"/>
          <p14:tracePt t="186716" x="892175" y="5921375"/>
          <p14:tracePt t="186735" x="898525" y="5921375"/>
          <p14:tracePt t="186795" x="898525" y="5913438"/>
          <p14:tracePt t="187231" x="898525" y="5905500"/>
          <p14:tracePt t="187475" x="906463" y="5913438"/>
          <p14:tracePt t="187657" x="914400" y="5921375"/>
          <p14:tracePt t="187677" x="930275" y="5921375"/>
          <p14:tracePt t="187686" x="936625" y="5921375"/>
          <p14:tracePt t="187698" x="952500" y="5921375"/>
          <p14:tracePt t="187706" x="968375" y="5927725"/>
          <p14:tracePt t="187719" x="998538" y="5935663"/>
          <p14:tracePt t="187732" x="1012825" y="5943600"/>
          <p14:tracePt t="187749" x="1044575" y="5943600"/>
          <p14:tracePt t="187765" x="1058863" y="5951538"/>
          <p14:tracePt t="187782" x="1082675" y="5951538"/>
          <p14:tracePt t="187798" x="1096963" y="5951538"/>
          <p14:tracePt t="187815" x="1135063" y="5959475"/>
          <p14:tracePt t="187832" x="1181100" y="5959475"/>
          <p14:tracePt t="187848" x="1196975" y="5959475"/>
          <p14:tracePt t="187865" x="1235075" y="5959475"/>
          <p14:tracePt t="187882" x="1279525" y="5959475"/>
          <p14:tracePt t="187898" x="1295400" y="5959475"/>
          <p14:tracePt t="187915" x="1317625" y="5959475"/>
          <p14:tracePt t="187932" x="1341438" y="5959475"/>
          <p14:tracePt t="187948" x="1349375" y="5959475"/>
          <p14:tracePt t="187965" x="1379538" y="5959475"/>
          <p14:tracePt t="187982" x="1393825" y="5959475"/>
          <p14:tracePt t="187998" x="1425575" y="5959475"/>
          <p14:tracePt t="188015" x="1477963" y="5959475"/>
          <p14:tracePt t="188032" x="1516063" y="5959475"/>
          <p14:tracePt t="188048" x="1539875" y="5965825"/>
          <p14:tracePt t="188065" x="1584325" y="5965825"/>
          <p14:tracePt t="188082" x="1608138" y="5965825"/>
          <p14:tracePt t="188098" x="1630363" y="5965825"/>
          <p14:tracePt t="188117" x="1630363" y="5959475"/>
          <p14:tracePt t="188618" x="1638300" y="5959475"/>
          <p14:tracePt t="188630" x="1646238" y="5959475"/>
          <p14:tracePt t="188639" x="1654175" y="5959475"/>
          <p14:tracePt t="188659" x="1660525" y="5965825"/>
          <p14:tracePt t="188680" x="1668463" y="5965825"/>
          <p14:tracePt t="188689" x="1668463" y="5973763"/>
          <p14:tracePt t="188740" x="1676400" y="5973763"/>
          <p14:tracePt t="188770" x="1676400" y="5981700"/>
          <p14:tracePt t="188782" x="1684338" y="5981700"/>
          <p14:tracePt t="188811" x="1692275" y="5981700"/>
          <p14:tracePt t="188831" x="1698625" y="5981700"/>
          <p14:tracePt t="188851" x="1706563" y="5981700"/>
          <p14:tracePt t="188864" x="1722438" y="5981700"/>
          <p14:tracePt t="188872" x="1730375" y="5981700"/>
          <p14:tracePt t="188884" x="1744663" y="5981700"/>
          <p14:tracePt t="188899" x="1760538" y="5981700"/>
          <p14:tracePt t="188916" x="1782763" y="5981700"/>
          <p14:tracePt t="188932" x="1806575" y="5965825"/>
          <p14:tracePt t="188949" x="1828800" y="5943600"/>
          <p14:tracePt t="188965" x="1844675" y="5927725"/>
          <p14:tracePt t="188982" x="1851025" y="5921375"/>
          <p14:tracePt t="188999" x="1858963" y="5897563"/>
          <p14:tracePt t="189015" x="1874838" y="5883275"/>
          <p14:tracePt t="189032" x="1874838" y="5875338"/>
          <p14:tracePt t="189049" x="1874838" y="5859463"/>
          <p14:tracePt t="189066" x="1874838" y="5845175"/>
          <p14:tracePt t="189082" x="1874838" y="5829300"/>
          <p14:tracePt t="189099" x="1874838" y="5821363"/>
          <p14:tracePt t="189117" x="1874838" y="5807075"/>
          <p14:tracePt t="189132" x="1874838" y="5799138"/>
          <p14:tracePt t="189149" x="1874838" y="5783263"/>
          <p14:tracePt t="189165" x="1866900" y="5775325"/>
          <p14:tracePt t="189182" x="1858963" y="5761038"/>
          <p14:tracePt t="189198" x="1844675" y="5745163"/>
          <p14:tracePt t="189215" x="1836738" y="5737225"/>
          <p14:tracePt t="189232" x="1806575" y="5730875"/>
          <p14:tracePt t="189249" x="1782763" y="5715000"/>
          <p14:tracePt t="189265" x="1760538" y="5707063"/>
          <p14:tracePt t="189282" x="1730375" y="5692775"/>
          <p14:tracePt t="189299" x="1698625" y="5684838"/>
          <p14:tracePt t="189316" x="1692275" y="5676900"/>
          <p14:tracePt t="189332" x="1660525" y="5668963"/>
          <p14:tracePt t="189349" x="1654175" y="5668963"/>
          <p14:tracePt t="189365" x="1622425" y="5661025"/>
          <p14:tracePt t="189382" x="1592263" y="5654675"/>
          <p14:tracePt t="189399" x="1546225" y="5654675"/>
          <p14:tracePt t="189415" x="1524000" y="5654675"/>
          <p14:tracePt t="189432" x="1477963" y="5654675"/>
          <p14:tracePt t="189449" x="1455738" y="5654675"/>
          <p14:tracePt t="189465" x="1393825" y="5661025"/>
          <p14:tracePt t="189482" x="1325563" y="5684838"/>
          <p14:tracePt t="189499" x="1295400" y="5692775"/>
          <p14:tracePt t="189516" x="1249363" y="5707063"/>
          <p14:tracePt t="189532" x="1219200" y="5722938"/>
          <p14:tracePt t="189549" x="1211263" y="5730875"/>
          <p14:tracePt t="189565" x="1203325" y="5737225"/>
          <p14:tracePt t="189582" x="1203325" y="5745163"/>
          <p14:tracePt t="189612" x="1203325" y="5753100"/>
          <p14:tracePt t="189633" x="1203325" y="5768975"/>
          <p14:tracePt t="189641" x="1203325" y="5775325"/>
          <p14:tracePt t="189652" x="1203325" y="5791200"/>
          <p14:tracePt t="189665" x="1203325" y="5807075"/>
          <p14:tracePt t="189682" x="1203325" y="5845175"/>
          <p14:tracePt t="189699" x="1203325" y="5851525"/>
          <p14:tracePt t="189716" x="1203325" y="5875338"/>
          <p14:tracePt t="189733" x="1203325" y="5883275"/>
          <p14:tracePt t="189749" x="1211263" y="5889625"/>
          <p14:tracePt t="189765" x="1219200" y="5905500"/>
          <p14:tracePt t="189782" x="1227138" y="5905500"/>
          <p14:tracePt t="189799" x="1227138" y="5921375"/>
          <p14:tracePt t="189815" x="1235075" y="5935663"/>
          <p14:tracePt t="189832" x="1241425" y="5935663"/>
          <p14:tracePt t="189849" x="1257300" y="5943600"/>
          <p14:tracePt t="189866" x="1279525" y="5959475"/>
          <p14:tracePt t="189882" x="1295400" y="5959475"/>
          <p14:tracePt t="189899" x="1325563" y="5973763"/>
          <p14:tracePt t="189916" x="1349375" y="5981700"/>
          <p14:tracePt t="189932" x="1355725" y="5981700"/>
          <p14:tracePt t="189949" x="1401763" y="5981700"/>
          <p14:tracePt t="189966" x="1447800" y="5981700"/>
          <p14:tracePt t="189982" x="1470025" y="5981700"/>
          <p14:tracePt t="189999" x="1524000" y="5981700"/>
          <p14:tracePt t="190016" x="1562100" y="5981700"/>
          <p14:tracePt t="190032" x="1622425" y="5981700"/>
          <p14:tracePt t="190049" x="1684338" y="5973763"/>
          <p14:tracePt t="190066" x="1706563" y="5965825"/>
          <p14:tracePt t="190082" x="1768475" y="5959475"/>
          <p14:tracePt t="190099" x="1828800" y="5951538"/>
          <p14:tracePt t="190116" x="1858963" y="5943600"/>
          <p14:tracePt t="190132" x="1912938" y="5943600"/>
          <p14:tracePt t="190149" x="1973263" y="5927725"/>
          <p14:tracePt t="190166" x="2003425" y="5921375"/>
          <p14:tracePt t="190182" x="2079625" y="5897563"/>
          <p14:tracePt t="190199" x="2155825" y="5867400"/>
          <p14:tracePt t="190215" x="2179638" y="5859463"/>
          <p14:tracePt t="190232" x="2232025" y="5837238"/>
          <p14:tracePt t="190249" x="2255838" y="5813425"/>
          <p14:tracePt t="190266" x="2263775" y="5813425"/>
          <p14:tracePt t="190283" x="2270125" y="5799138"/>
          <p14:tracePt t="190302" x="2270125" y="5791200"/>
          <p14:tracePt t="190341" x="2270125" y="5783263"/>
          <p14:tracePt t="190350" x="2263775" y="5783263"/>
          <p14:tracePt t="190361" x="2263775" y="5768975"/>
          <p14:tracePt t="190372" x="2255838" y="5737225"/>
          <p14:tracePt t="190382" x="2239963" y="5715000"/>
          <p14:tracePt t="190399" x="2225675" y="5676900"/>
          <p14:tracePt t="190416" x="2193925" y="5600700"/>
          <p14:tracePt t="190432" x="2163763" y="5546725"/>
          <p14:tracePt t="190449" x="2149475" y="5532438"/>
          <p14:tracePt t="190466" x="2111375" y="5502275"/>
          <p14:tracePt t="190482" x="2095500" y="5494338"/>
          <p14:tracePt t="190499" x="2027238" y="5478463"/>
          <p14:tracePt t="190516" x="1943100" y="5478463"/>
          <p14:tracePt t="190532" x="1882775" y="5478463"/>
          <p14:tracePt t="190549" x="1760538" y="5494338"/>
          <p14:tracePt t="190566" x="1622425" y="5540375"/>
          <p14:tracePt t="190582" x="1554163" y="5554663"/>
          <p14:tracePt t="190599" x="1409700" y="5584825"/>
          <p14:tracePt t="190615" x="1279525" y="5616575"/>
          <p14:tracePt t="190632" x="1227138" y="5622925"/>
          <p14:tracePt t="190649" x="1127125" y="5630863"/>
          <p14:tracePt t="190666" x="1050925" y="5638800"/>
          <p14:tracePt t="190682" x="1028700" y="5638800"/>
          <p14:tracePt t="190699" x="974725" y="5638800"/>
          <p14:tracePt t="190717" x="922338" y="5654675"/>
          <p14:tracePt t="190732" x="892175" y="5661025"/>
          <p14:tracePt t="190749" x="838200" y="5684838"/>
          <p14:tracePt t="190766" x="815975" y="5707063"/>
          <p14:tracePt t="190782" x="777875" y="5737225"/>
          <p14:tracePt t="190799" x="746125" y="5775325"/>
          <p14:tracePt t="190816" x="731838" y="5807075"/>
          <p14:tracePt t="190816" x="723900" y="5829300"/>
          <p14:tracePt t="190832" x="723900" y="5851525"/>
          <p14:tracePt t="190849" x="708025" y="5921375"/>
          <p14:tracePt t="190866" x="708025" y="5951538"/>
          <p14:tracePt t="190882" x="708025" y="5989638"/>
          <p14:tracePt t="190899" x="715963" y="6035675"/>
          <p14:tracePt t="190916" x="731838" y="6049963"/>
          <p14:tracePt t="190932" x="762000" y="6080125"/>
          <p14:tracePt t="190949" x="815975" y="6111875"/>
          <p14:tracePt t="190966" x="860425" y="6118225"/>
          <p14:tracePt t="190982" x="990600" y="6149975"/>
          <p14:tracePt t="190999" x="1150938" y="6164263"/>
          <p14:tracePt t="191016" x="1249363" y="6164263"/>
          <p14:tracePt t="191032" x="1485900" y="6149975"/>
          <p14:tracePt t="191049" x="1646238" y="6134100"/>
          <p14:tracePt t="191066" x="1981200" y="6065838"/>
          <p14:tracePt t="191082" x="2239963" y="6011863"/>
          <p14:tracePt t="191099" x="2324100" y="5997575"/>
          <p14:tracePt t="191116" x="2468563" y="5965825"/>
          <p14:tracePt t="191133" x="2544763" y="5943600"/>
          <p14:tracePt t="191149" x="2582863" y="5921375"/>
          <p14:tracePt t="191166" x="2606675" y="5905500"/>
          <p14:tracePt t="191182" x="2613025" y="5897563"/>
          <p14:tracePt t="191201" x="2613025" y="5889625"/>
          <p14:tracePt t="191216" x="2620963" y="5883275"/>
          <p14:tracePt t="191233" x="2636838" y="5859463"/>
          <p14:tracePt t="191249" x="2651125" y="5851525"/>
          <p14:tracePt t="191266" x="2682875" y="5799138"/>
          <p14:tracePt t="191282" x="2705100" y="5768975"/>
          <p14:tracePt t="191299" x="2735263" y="5715000"/>
          <p14:tracePt t="191317" x="2759075" y="5684838"/>
          <p14:tracePt t="191333" x="2773363" y="5661025"/>
          <p14:tracePt t="191349" x="2773363" y="5654675"/>
          <p14:tracePt t="191536" x="2781300" y="5654675"/>
          <p14:tracePt t="191545" x="2803525" y="5654675"/>
          <p14:tracePt t="191556" x="2827338" y="5661025"/>
          <p14:tracePt t="191566" x="2857500" y="5668963"/>
          <p14:tracePt t="191583" x="2903538" y="5668963"/>
          <p14:tracePt t="191599" x="3017838" y="5676900"/>
          <p14:tracePt t="191616" x="3078163" y="5676900"/>
          <p14:tracePt t="191632" x="3222625" y="5676900"/>
          <p14:tracePt t="191649" x="3330575" y="5676900"/>
          <p14:tracePt t="191666" x="3360738" y="5676900"/>
          <p14:tracePt t="191682" x="3390900" y="5676900"/>
          <p14:tracePt t="191699" x="3398838" y="5676900"/>
          <p14:tracePt t="191921" x="3413125" y="5684838"/>
          <p14:tracePt t="191930" x="3436938" y="5684838"/>
          <p14:tracePt t="191941" x="3489325" y="5699125"/>
          <p14:tracePt t="191951" x="3543300" y="5715000"/>
          <p14:tracePt t="191965" x="3597275" y="5737225"/>
          <p14:tracePt t="191983" x="3695700" y="5761038"/>
          <p14:tracePt t="191999" x="3733800" y="5761038"/>
          <p14:tracePt t="192016" x="3756025" y="5761038"/>
          <p14:tracePt t="192033" x="3763963" y="5761038"/>
          <p14:tracePt t="192245" x="3763963" y="5745163"/>
          <p14:tracePt t="192254" x="3779838" y="5737225"/>
          <p14:tracePt t="192266" x="3794125" y="5715000"/>
          <p14:tracePt t="192274" x="3810000" y="5707063"/>
          <p14:tracePt t="192286" x="3817938" y="5692775"/>
          <p14:tracePt t="192299" x="3840163" y="5676900"/>
          <p14:tracePt t="192317" x="3870325" y="5668963"/>
          <p14:tracePt t="192333" x="3878263" y="5661025"/>
          <p14:tracePt t="192349" x="3916363" y="5646738"/>
          <p14:tracePt t="192366" x="3932238" y="5646738"/>
          <p14:tracePt t="192383" x="3970338" y="5646738"/>
          <p14:tracePt t="192399" x="4022725" y="5646738"/>
          <p14:tracePt t="192416" x="4046538" y="5646738"/>
          <p14:tracePt t="192433" x="4076700" y="5646738"/>
          <p14:tracePt t="192449" x="4092575" y="5646738"/>
          <p14:tracePt t="192760" x="4152900" y="5630863"/>
          <p14:tracePt t="192771" x="4229100" y="5616575"/>
          <p14:tracePt t="192780" x="4297363" y="5608638"/>
          <p14:tracePt t="192791" x="4373563" y="5584825"/>
          <p14:tracePt t="192801" x="4435475" y="5584825"/>
          <p14:tracePt t="192816" x="4503738" y="5578475"/>
          <p14:tracePt t="192833" x="4587875" y="5578475"/>
          <p14:tracePt t="192849" x="4632325" y="5578475"/>
          <p14:tracePt t="192866" x="4670425" y="5578475"/>
          <p14:tracePt t="193096" x="4716463" y="5578475"/>
          <p14:tracePt t="193106" x="4770438" y="5578475"/>
          <p14:tracePt t="193116" x="4800600" y="5592763"/>
          <p14:tracePt t="193133" x="4830763" y="5600700"/>
          <p14:tracePt t="193149" x="4854575" y="5616575"/>
          <p14:tracePt t="193166" x="4854575" y="5622925"/>
          <p14:tracePt t="193183" x="4854575" y="5630863"/>
          <p14:tracePt t="193199" x="4854575" y="5638800"/>
          <p14:tracePt t="193216" x="4846638" y="5646738"/>
          <p14:tracePt t="193233" x="4846638" y="5661025"/>
          <p14:tracePt t="193249" x="4846638" y="5676900"/>
          <p14:tracePt t="193266" x="4846638" y="5692775"/>
          <p14:tracePt t="193283" x="4846638" y="5715000"/>
          <p14:tracePt t="193300" x="4846638" y="5737225"/>
          <p14:tracePt t="193317" x="4846638" y="5745163"/>
          <p14:tracePt t="193333" x="4846638" y="5768975"/>
          <p14:tracePt t="193350" x="4846638" y="5799138"/>
          <p14:tracePt t="193366" x="4846638" y="5813425"/>
          <p14:tracePt t="193383" x="4846638" y="5845175"/>
          <p14:tracePt t="193401" x="4846638" y="5851525"/>
          <p14:tracePt t="193416" x="4846638" y="5859463"/>
          <p14:tracePt t="193433" x="4830763" y="5875338"/>
          <p14:tracePt t="193450" x="4816475" y="5905500"/>
          <p14:tracePt t="193466" x="4808538" y="5921375"/>
          <p14:tracePt t="193483" x="4770438" y="5951538"/>
          <p14:tracePt t="193500" x="4724400" y="5989638"/>
          <p14:tracePt t="193517" x="4708525" y="5997575"/>
          <p14:tracePt t="193533" x="4678363" y="6019800"/>
          <p14:tracePt t="193549" x="4664075" y="6019800"/>
          <p14:tracePt t="193566" x="4632325" y="6035675"/>
          <p14:tracePt t="193583" x="4602163" y="6035675"/>
          <p14:tracePt t="193599" x="4587875" y="6035675"/>
          <p14:tracePt t="193616" x="4549775" y="6027738"/>
          <p14:tracePt t="193633" x="4525963" y="6019800"/>
          <p14:tracePt t="193650" x="4503738" y="6011863"/>
          <p14:tracePt t="193666" x="4473575" y="6003925"/>
          <p14:tracePt t="193683" x="4435475" y="5989638"/>
          <p14:tracePt t="193699" x="4427538" y="5989638"/>
          <p14:tracePt t="193717" x="4397375" y="5981700"/>
          <p14:tracePt t="193733" x="4381500" y="5981700"/>
          <p14:tracePt t="193750" x="4359275" y="5973763"/>
          <p14:tracePt t="193766" x="4343400" y="5959475"/>
          <p14:tracePt t="193783" x="4335463" y="5959475"/>
          <p14:tracePt t="193799" x="4313238" y="5959475"/>
          <p14:tracePt t="193817" x="4297363" y="5951538"/>
          <p14:tracePt t="193833" x="4283075" y="5951538"/>
          <p14:tracePt t="193850" x="4251325" y="5943600"/>
          <p14:tracePt t="193866" x="4229100" y="5943600"/>
          <p14:tracePt t="193883" x="4206875" y="5943600"/>
          <p14:tracePt t="193900" x="4191000" y="5935663"/>
          <p14:tracePt t="193916" x="4168775" y="5927725"/>
          <p14:tracePt t="193933" x="4160838" y="5927725"/>
          <p14:tracePt t="193950" x="4130675" y="5927725"/>
          <p14:tracePt t="193967" x="4106863" y="5913438"/>
          <p14:tracePt t="193983" x="4098925" y="5913438"/>
          <p14:tracePt t="193999" x="4084638" y="5905500"/>
          <p14:tracePt t="194016" x="4076700" y="5897563"/>
          <p14:tracePt t="194033" x="4068763" y="5897563"/>
          <p14:tracePt t="194050" x="4046538" y="5889625"/>
          <p14:tracePt t="194066" x="4030663" y="5883275"/>
          <p14:tracePt t="194083" x="4000500" y="5875338"/>
          <p14:tracePt t="194100" x="3970338" y="5859463"/>
          <p14:tracePt t="194116" x="3954463" y="5859463"/>
          <p14:tracePt t="194133" x="3932238" y="5851525"/>
          <p14:tracePt t="194150" x="3902075" y="5845175"/>
          <p14:tracePt t="194166" x="3894138" y="5845175"/>
          <p14:tracePt t="194183" x="3870325" y="5829300"/>
          <p14:tracePt t="194200" x="3863975" y="5829300"/>
          <p14:tracePt t="194217" x="3856038" y="5829300"/>
          <p14:tracePt t="194233" x="3848100" y="5813425"/>
          <p14:tracePt t="194250" x="3840163" y="5813425"/>
          <p14:tracePt t="194266" x="3840163" y="5807075"/>
          <p14:tracePt t="194283" x="3840163" y="5799138"/>
          <p14:tracePt t="194300" x="3840163" y="5791200"/>
          <p14:tracePt t="194317" x="3840163" y="5783263"/>
          <p14:tracePt t="194333" x="3863975" y="5745163"/>
          <p14:tracePt t="194350" x="3878263" y="5730875"/>
          <p14:tracePt t="194366" x="3908425" y="5676900"/>
          <p14:tracePt t="194383" x="3954463" y="5630863"/>
          <p14:tracePt t="194400" x="4000500" y="5592763"/>
          <p14:tracePt t="194417" x="4098925" y="5524500"/>
          <p14:tracePt t="194434" x="4191000" y="5478463"/>
          <p14:tracePt t="194450" x="4237038" y="5456238"/>
          <p14:tracePt t="194467" x="4289425" y="5440363"/>
          <p14:tracePt t="194484" x="4359275" y="5440363"/>
          <p14:tracePt t="194500" x="4397375" y="5448300"/>
          <p14:tracePt t="194517" x="4487863" y="5456238"/>
          <p14:tracePt t="194533" x="4541838" y="5456238"/>
          <p14:tracePt t="194550" x="4664075" y="5478463"/>
          <p14:tracePt t="194566" x="4808538" y="5478463"/>
          <p14:tracePt t="194583" x="4892675" y="5478463"/>
          <p14:tracePt t="194583" x="4975225" y="5486400"/>
          <p14:tracePt t="194600" x="5045075" y="5486400"/>
          <p14:tracePt t="194616" x="5189538" y="5494338"/>
          <p14:tracePt t="194633" x="5241925" y="5502275"/>
          <p14:tracePt t="194650" x="5326063" y="5532438"/>
          <p14:tracePt t="194666" x="5364163" y="5562600"/>
          <p14:tracePt t="194683" x="5372100" y="5578475"/>
          <p14:tracePt t="194700" x="5380038" y="5608638"/>
          <p14:tracePt t="194718" x="5380038" y="5638800"/>
          <p14:tracePt t="194733" x="5380038" y="5646738"/>
          <p14:tracePt t="194750" x="5372100" y="5699125"/>
          <p14:tracePt t="194767" x="5341938" y="5768975"/>
          <p14:tracePt t="194783" x="5311775" y="5813425"/>
          <p14:tracePt t="194800" x="5273675" y="5897563"/>
          <p14:tracePt t="194816" x="5257800" y="5913438"/>
          <p14:tracePt t="194833" x="5241925" y="5927725"/>
          <p14:tracePt t="194850" x="5235575" y="5927725"/>
          <p14:tracePt t="194876" x="5235575" y="5913438"/>
          <p14:tracePt t="194897" x="5235575" y="5897563"/>
          <p14:tracePt t="194910" x="5235575" y="5867400"/>
          <p14:tracePt t="194918" x="5235575" y="5829300"/>
          <p14:tracePt t="194933" x="5235575" y="5799138"/>
          <p14:tracePt t="194950" x="5235575" y="5722938"/>
          <p14:tracePt t="194967" x="5241925" y="5684838"/>
          <p14:tracePt t="194983" x="5280025" y="5592763"/>
          <p14:tracePt t="195000" x="5349875" y="5502275"/>
          <p14:tracePt t="195016" x="5387975" y="5464175"/>
          <p14:tracePt t="195033" x="5448300" y="5410200"/>
          <p14:tracePt t="195050" x="5470525" y="5394325"/>
          <p14:tracePt t="195090" x="5470525" y="5402263"/>
          <p14:tracePt t="195110" x="5470525" y="5410200"/>
          <p14:tracePt t="195131" x="5470525" y="5418138"/>
          <p14:tracePt t="195192" x="5470525" y="5426075"/>
          <p14:tracePt t="195677" x="5470525" y="5432425"/>
          <p14:tracePt t="195911" x="5464175" y="5432425"/>
          <p14:tracePt t="195971" x="5456238" y="5432425"/>
          <p14:tracePt t="195992" x="5448300" y="5432425"/>
          <p14:tracePt t="196001" x="5440363" y="5432425"/>
          <p14:tracePt t="196012" x="5426075" y="5432425"/>
          <p14:tracePt t="196021" x="5410200" y="5432425"/>
          <p14:tracePt t="196033" x="5394325" y="5440363"/>
          <p14:tracePt t="196050" x="5380038" y="5456238"/>
          <p14:tracePt t="196067" x="5349875" y="5464175"/>
          <p14:tracePt t="196083" x="5318125" y="5486400"/>
          <p14:tracePt t="196100" x="5303838" y="5502275"/>
          <p14:tracePt t="196117" x="5257800" y="5524500"/>
          <p14:tracePt t="196133" x="5241925" y="5532438"/>
          <p14:tracePt t="196150" x="5211763" y="5554663"/>
          <p14:tracePt t="196167" x="5203825" y="5570538"/>
          <p14:tracePt t="196184" x="5197475" y="5578475"/>
          <p14:tracePt t="196200" x="5197475" y="5584825"/>
          <p14:tracePt t="196217" x="5189538" y="5608638"/>
          <p14:tracePt t="196234" x="5181600" y="5622925"/>
          <p14:tracePt t="196235" x="5173663" y="5654675"/>
          <p14:tracePt t="196250" x="5159375" y="5676900"/>
          <p14:tracePt t="196267" x="5135563" y="5768975"/>
          <p14:tracePt t="196283" x="5113338" y="5813425"/>
          <p14:tracePt t="196300" x="5051425" y="5935663"/>
          <p14:tracePt t="196317" x="4975225" y="6065838"/>
          <p14:tracePt t="196333" x="4945063" y="6118225"/>
          <p14:tracePt t="196350" x="4884738" y="6202363"/>
          <p14:tracePt t="196367" x="4846638" y="6232525"/>
          <p14:tracePt t="196383" x="4838700" y="6240463"/>
          <p14:tracePt t="196400" x="4816475" y="6240463"/>
          <p14:tracePt t="196417" x="4784725" y="6248400"/>
          <p14:tracePt t="196433" x="4770438" y="6256338"/>
          <p14:tracePt t="196450" x="4708525" y="6286500"/>
          <p14:tracePt t="196467" x="4686300" y="6294438"/>
          <p14:tracePt t="196483" x="4602163" y="6332538"/>
          <p14:tracePt t="196500" x="4541838" y="6378575"/>
          <p14:tracePt t="196518" x="4465638" y="6416675"/>
          <p14:tracePt t="196533" x="4441825" y="6438900"/>
          <p14:tracePt t="196550" x="4373563" y="6484938"/>
          <p14:tracePt t="196567" x="4359275" y="6492875"/>
          <p14:tracePt t="196568" x="4335463" y="6515100"/>
          <p14:tracePt t="196583" x="4313238" y="6523038"/>
          <p14:tracePt t="196601" x="4283075" y="6530975"/>
          <p14:tracePt t="196617" x="4259263" y="6530975"/>
          <p14:tracePt t="196633" x="4213225" y="6523038"/>
          <p14:tracePt t="196650" x="4175125" y="6515100"/>
          <p14:tracePt t="196667" x="4160838" y="6492875"/>
          <p14:tracePt t="196683" x="4114800" y="6477000"/>
          <p14:tracePt t="196700" x="4092575" y="6461125"/>
          <p14:tracePt t="196717" x="4038600" y="6438900"/>
          <p14:tracePt t="196734" x="3992563" y="6423025"/>
          <p14:tracePt t="196750" x="3946525" y="6400800"/>
          <p14:tracePt t="196767" x="3932238" y="6392863"/>
          <p14:tracePt t="196783" x="3902075" y="6370638"/>
          <p14:tracePt t="196800" x="3886200" y="6362700"/>
          <p14:tracePt t="196817" x="3863975" y="6332538"/>
          <p14:tracePt t="196834" x="3848100" y="6308725"/>
          <p14:tracePt t="196850" x="3832225" y="6286500"/>
          <p14:tracePt t="196867" x="3825875" y="6240463"/>
          <p14:tracePt t="196884" x="3825875" y="6194425"/>
          <p14:tracePt t="196900" x="3825875" y="6180138"/>
          <p14:tracePt t="196918" x="3825875" y="6134100"/>
          <p14:tracePt t="196933" x="3825875" y="6118225"/>
          <p14:tracePt t="196950" x="3825875" y="6111875"/>
          <p14:tracePt t="196967" x="3832225" y="6111875"/>
          <p14:tracePt t="196984" x="3832225" y="6103938"/>
          <p14:tracePt t="197024" x="3832225" y="6096000"/>
          <p14:tracePt t="197034" x="3840163" y="6088063"/>
          <p14:tracePt t="197056" x="3840163" y="6080125"/>
          <p14:tracePt t="197065" x="3848100" y="6073775"/>
          <p14:tracePt t="197077" x="3848100" y="6065838"/>
          <p14:tracePt t="197086" x="3848100" y="6049963"/>
          <p14:tracePt t="197100" x="3856038" y="6035675"/>
          <p14:tracePt t="197117" x="3870325" y="6003925"/>
          <p14:tracePt t="197133" x="3870325" y="5989638"/>
          <p14:tracePt t="197150" x="3878263" y="5965825"/>
          <p14:tracePt t="197167" x="3886200" y="5965825"/>
          <p14:tracePt t="197207" x="3894138" y="5965825"/>
          <p14:tracePt t="197237" x="3908425" y="5959475"/>
          <p14:tracePt t="197247" x="3924300" y="5951538"/>
          <p14:tracePt t="197257" x="3940175" y="5951538"/>
          <p14:tracePt t="197267" x="3954463" y="5943600"/>
          <p14:tracePt t="197284" x="3978275" y="5935663"/>
          <p14:tracePt t="197301" x="4022725" y="5927725"/>
          <p14:tracePt t="197317" x="4046538" y="5927725"/>
          <p14:tracePt t="197334" x="4076700" y="5921375"/>
          <p14:tracePt t="197350" x="4114800" y="5921375"/>
          <p14:tracePt t="197367" x="4130675" y="5921375"/>
          <p14:tracePt t="197384" x="4160838" y="5921375"/>
          <p14:tracePt t="197400" x="4191000" y="5921375"/>
          <p14:tracePt t="197417" x="4206875" y="5921375"/>
          <p14:tracePt t="197434" x="4244975" y="5935663"/>
          <p14:tracePt t="197450" x="4275138" y="5943600"/>
          <p14:tracePt t="197467" x="4289425" y="5943600"/>
          <p14:tracePt t="197484" x="4335463" y="5943600"/>
          <p14:tracePt t="197501" x="4365625" y="5951538"/>
          <p14:tracePt t="197517" x="4381500" y="5951538"/>
          <p14:tracePt t="197534" x="4419600" y="5951538"/>
          <p14:tracePt t="197550" x="4441825" y="5951538"/>
          <p14:tracePt t="197567" x="4473575" y="5959475"/>
          <p14:tracePt t="197584" x="4487863" y="5959475"/>
          <p14:tracePt t="197600" x="4495800" y="5959475"/>
          <p14:tracePt t="197617" x="4495800" y="5965825"/>
          <p14:tracePt t="197634" x="4503738" y="5973763"/>
          <p14:tracePt t="197662" x="4503738" y="5981700"/>
          <p14:tracePt t="197682" x="4511675" y="5989638"/>
          <p14:tracePt t="197693" x="4518025" y="5997575"/>
          <p14:tracePt t="197702" x="4518025" y="6011863"/>
          <p14:tracePt t="197717" x="4525963" y="6019800"/>
          <p14:tracePt t="197734" x="4533900" y="6035675"/>
          <p14:tracePt t="197753" x="4541838" y="6042025"/>
          <p14:tracePt t="197767" x="4541838" y="6049963"/>
          <p14:tracePt t="197784" x="4541838" y="6057900"/>
          <p14:tracePt t="197800" x="4541838" y="6065838"/>
          <p14:tracePt t="197817" x="4541838" y="6073775"/>
          <p14:tracePt t="197834" x="4541838" y="6080125"/>
          <p14:tracePt t="197850" x="4541838" y="6088063"/>
          <p14:tracePt t="197868" x="4541838" y="6096000"/>
          <p14:tracePt t="197884" x="4541838" y="6103938"/>
          <p14:tracePt t="197901" x="4525963" y="6134100"/>
          <p14:tracePt t="197917" x="4511675" y="6164263"/>
          <p14:tracePt t="197934" x="4503738" y="6172200"/>
          <p14:tracePt t="197950" x="4495800" y="6180138"/>
          <p14:tracePt t="197976" x="4487863" y="6180138"/>
          <p14:tracePt t="198017" x="4473575" y="6188075"/>
          <p14:tracePt t="198026" x="4465638" y="6194425"/>
          <p14:tracePt t="198038" x="4441825" y="6202363"/>
          <p14:tracePt t="198050" x="4411663" y="6218238"/>
          <p14:tracePt t="198067" x="4381500" y="6232525"/>
          <p14:tracePt t="198084" x="4313238" y="6264275"/>
          <p14:tracePt t="198100" x="4259263" y="6278563"/>
          <p14:tracePt t="198117" x="4237038" y="6286500"/>
          <p14:tracePt t="198134" x="4175125" y="6302375"/>
          <p14:tracePt t="198150" x="4098925" y="6308725"/>
          <p14:tracePt t="198167" x="4076700" y="6308725"/>
          <p14:tracePt t="198184" x="4016375" y="6308725"/>
          <p14:tracePt t="198200" x="3940175" y="6302375"/>
          <p14:tracePt t="198217" x="3902075" y="6294438"/>
          <p14:tracePt t="198234" x="3840163" y="6278563"/>
          <p14:tracePt t="198251" x="3794125" y="6256338"/>
          <p14:tracePt t="198267" x="3763963" y="6240463"/>
          <p14:tracePt t="198284" x="3733800" y="6218238"/>
          <p14:tracePt t="198300" x="3717925" y="6210300"/>
          <p14:tracePt t="198318" x="3695700" y="6188075"/>
          <p14:tracePt t="198334" x="3687763" y="6156325"/>
          <p14:tracePt t="198351" x="3679825" y="6142038"/>
          <p14:tracePt t="198368" x="3679825" y="6134100"/>
          <p14:tracePt t="198384" x="3679825" y="6111875"/>
          <p14:tracePt t="198400" x="3679825" y="6103938"/>
          <p14:tracePt t="198417" x="3687763" y="6073775"/>
          <p14:tracePt t="198434" x="3717925" y="6035675"/>
          <p14:tracePt t="198450" x="3733800" y="6027738"/>
          <p14:tracePt t="198467" x="3771900" y="5997575"/>
          <p14:tracePt t="198484" x="3794125" y="5981700"/>
          <p14:tracePt t="198500" x="3810000" y="5973763"/>
          <p14:tracePt t="198517" x="3840163" y="5965825"/>
          <p14:tracePt t="198534" x="3870325" y="5965825"/>
          <p14:tracePt t="198550" x="3894138" y="5965825"/>
          <p14:tracePt t="198567" x="3940175" y="5965825"/>
          <p14:tracePt t="198584" x="3962400" y="5959475"/>
          <p14:tracePt t="198601" x="4016375" y="5959475"/>
          <p14:tracePt t="198618" x="4068763" y="5959475"/>
          <p14:tracePt t="198634" x="4130675" y="5951538"/>
          <p14:tracePt t="198651" x="4152900" y="5943600"/>
          <p14:tracePt t="198667" x="4229100" y="5935663"/>
          <p14:tracePt t="198684" x="4259263" y="5927725"/>
          <p14:tracePt t="198701" x="4321175" y="5927725"/>
          <p14:tracePt t="198717" x="4373563" y="5927725"/>
          <p14:tracePt t="198734" x="4397375" y="5927725"/>
          <p14:tracePt t="198751" x="4441825" y="5927725"/>
          <p14:tracePt t="198767" x="4465638" y="5927725"/>
          <p14:tracePt t="198784" x="4495800" y="5935663"/>
          <p14:tracePt t="198800" x="4525963" y="5943600"/>
          <p14:tracePt t="198817" x="4572000" y="5965825"/>
          <p14:tracePt t="198834" x="4587875" y="5965825"/>
          <p14:tracePt t="198851" x="4618038" y="5981700"/>
          <p14:tracePt t="198868" x="4648200" y="5997575"/>
          <p14:tracePt t="198884" x="4656138" y="6003925"/>
          <p14:tracePt t="198901" x="4670425" y="6019800"/>
          <p14:tracePt t="198918" x="4670425" y="6027738"/>
          <p14:tracePt t="198934" x="4670425" y="6035675"/>
          <p14:tracePt t="198979" x="4670425" y="6042025"/>
          <p14:tracePt t="198991" x="4670425" y="6049963"/>
          <p14:tracePt t="198999" x="4670425" y="6057900"/>
          <p14:tracePt t="199010" x="4664075" y="6073775"/>
          <p14:tracePt t="199019" x="4664075" y="6096000"/>
          <p14:tracePt t="199034" x="4664075" y="6118225"/>
          <p14:tracePt t="199051" x="4648200" y="6156325"/>
          <p14:tracePt t="199067" x="4632325" y="6172200"/>
          <p14:tracePt t="199084" x="4618038" y="6202363"/>
          <p14:tracePt t="199101" x="4594225" y="6232525"/>
          <p14:tracePt t="199118" x="4579938" y="6240463"/>
          <p14:tracePt t="199134" x="4549775" y="6264275"/>
          <p14:tracePt t="199151" x="4511675" y="6278563"/>
          <p14:tracePt t="199167" x="4487863" y="6278563"/>
          <p14:tracePt t="199184" x="4427538" y="6286500"/>
          <p14:tracePt t="199201" x="4389438" y="6286500"/>
          <p14:tracePt t="199217" x="4283075" y="6286500"/>
          <p14:tracePt t="199234" x="4175125" y="6264275"/>
          <p14:tracePt t="199251" x="4114800" y="6248400"/>
          <p14:tracePt t="199267" x="4016375" y="6218238"/>
          <p14:tracePt t="199284" x="3946525" y="6180138"/>
          <p14:tracePt t="199301" x="3932238" y="6164263"/>
          <p14:tracePt t="199318" x="3894138" y="6142038"/>
          <p14:tracePt t="199334" x="3886200" y="6126163"/>
          <p14:tracePt t="199364" x="3894138" y="6126163"/>
          <p14:tracePt t="199393" x="3902075" y="6134100"/>
          <p14:tracePt t="199413" x="3902075" y="6142038"/>
          <p14:tracePt t="199426" x="3908425" y="6142038"/>
          <p14:tracePt t="199606" x="3908425" y="6149975"/>
          <p14:tracePt t="199626" x="3886200" y="6149975"/>
          <p14:tracePt t="199637" x="3856038" y="6149975"/>
          <p14:tracePt t="199646" x="3810000" y="6156325"/>
          <p14:tracePt t="199658" x="3749675" y="6164263"/>
          <p14:tracePt t="199668" x="3665538" y="6164263"/>
          <p14:tracePt t="199684" x="3559175" y="6164263"/>
          <p14:tracePt t="199701" x="3254375" y="6149975"/>
          <p14:tracePt t="199717" x="3055938" y="6126163"/>
          <p14:tracePt t="199734" x="2522538" y="6057900"/>
          <p14:tracePt t="199751" x="1997075" y="5997575"/>
          <p14:tracePt t="199768" x="1774825" y="5965825"/>
          <p14:tracePt t="199784" x="1470025" y="5913438"/>
          <p14:tracePt t="199801" x="1273175" y="5897563"/>
          <p14:tracePt t="199817" x="1173163" y="5883275"/>
          <p14:tracePt t="199834" x="998538" y="5883275"/>
          <p14:tracePt t="199851" x="860425" y="5875338"/>
          <p14:tracePt t="199868" x="822325" y="5875338"/>
          <p14:tracePt t="199884" x="746125" y="5859463"/>
          <p14:tracePt t="199901" x="701675" y="5859463"/>
          <p14:tracePt t="199918" x="685800" y="5859463"/>
          <p14:tracePt t="199934" x="647700" y="5851525"/>
          <p14:tracePt t="199951" x="625475" y="5851525"/>
          <p14:tracePt t="199968" x="579438" y="5845175"/>
          <p14:tracePt t="199984" x="511175" y="5845175"/>
          <p14:tracePt t="200001" x="487363" y="5845175"/>
          <p14:tracePt t="200018" x="441325" y="5845175"/>
          <p14:tracePt t="200034" x="427038" y="5845175"/>
          <p14:tracePt t="200061" x="441325" y="5845175"/>
          <p14:tracePt t="200164" x="441325" y="5851525"/>
          <p14:tracePt t="200173" x="449263" y="5851525"/>
          <p14:tracePt t="200184" x="465138" y="5851525"/>
          <p14:tracePt t="200201" x="487363" y="5859463"/>
          <p14:tracePt t="200218" x="549275" y="5897563"/>
          <p14:tracePt t="200234" x="639763" y="5965825"/>
          <p14:tracePt t="200251" x="693738" y="5997575"/>
          <p14:tracePt t="200268" x="762000" y="6057900"/>
          <p14:tracePt t="200284" x="800100" y="6080125"/>
          <p14:tracePt t="200301" x="838200" y="6111875"/>
          <p14:tracePt t="200318" x="854075" y="6118225"/>
          <p14:tracePt t="200334" x="854075" y="6126163"/>
          <p14:tracePt t="200351" x="868363" y="6134100"/>
          <p14:tracePt t="200368" x="892175" y="6142038"/>
          <p14:tracePt t="200384" x="898525" y="6142038"/>
          <p14:tracePt t="200401" x="936625" y="6156325"/>
          <p14:tracePt t="200418" x="974725" y="6164263"/>
          <p14:tracePt t="200434" x="998538" y="6172200"/>
          <p14:tracePt t="200451" x="1044575" y="6188075"/>
          <p14:tracePt t="200468" x="1066800" y="6188075"/>
          <p14:tracePt t="200484" x="1074738" y="6188075"/>
          <p14:tracePt t="200501" x="1082675" y="6194425"/>
          <p14:tracePt t="200518" x="1089025" y="6194425"/>
          <p14:tracePt t="201217" x="1104900" y="6202363"/>
          <p14:tracePt t="201227" x="1135063" y="6202363"/>
          <p14:tracePt t="201237" x="1181100" y="6202363"/>
          <p14:tracePt t="201251" x="1241425" y="6226175"/>
          <p14:tracePt t="201268" x="1425575" y="6264275"/>
          <p14:tracePt t="201284" x="1539875" y="6286500"/>
          <p14:tracePt t="201301" x="1820863" y="6324600"/>
          <p14:tracePt t="201318" x="1997075" y="6346825"/>
          <p14:tracePt t="201335" x="2454275" y="6370638"/>
          <p14:tracePt t="201351" x="2949575" y="6384925"/>
          <p14:tracePt t="201368" x="3222625" y="6392863"/>
          <p14:tracePt t="201384" x="3741738" y="6423025"/>
          <p14:tracePt t="201401" x="4251325" y="6438900"/>
          <p14:tracePt t="201418" x="4495800" y="6446838"/>
          <p14:tracePt t="201434" x="4906963" y="6469063"/>
          <p14:tracePt t="201451" x="5249863" y="6484938"/>
          <p14:tracePt t="201468" x="5380038" y="6484938"/>
          <p14:tracePt t="201484" x="5616575" y="6484938"/>
          <p14:tracePt t="201501" x="5783263" y="6477000"/>
          <p14:tracePt t="201519" x="5837238" y="6469063"/>
          <p14:tracePt t="201534" x="5921375" y="6446838"/>
          <p14:tracePt t="201551" x="6065838" y="6408738"/>
          <p14:tracePt t="201568" x="6118225" y="6392863"/>
          <p14:tracePt t="201584" x="6202363" y="6362700"/>
          <p14:tracePt t="201601" x="6232525" y="6346825"/>
          <p14:tracePt t="201618" x="6294438" y="6332538"/>
          <p14:tracePt t="201634" x="6340475" y="6316663"/>
          <p14:tracePt t="201651" x="6362700" y="6302375"/>
          <p14:tracePt t="201764" x="6354763" y="6302375"/>
          <p14:tracePt t="201773" x="6346825" y="6302375"/>
          <p14:tracePt t="201785" x="6340475" y="6302375"/>
          <p14:tracePt t="201801" x="6316663" y="6302375"/>
          <p14:tracePt t="201818" x="6264275" y="6302375"/>
          <p14:tracePt t="201835" x="6210300" y="6302375"/>
          <p14:tracePt t="201851" x="6188075" y="6302375"/>
          <p14:tracePt t="201868" x="6142038" y="6302375"/>
          <p14:tracePt t="201884" x="6118225" y="6302375"/>
          <p14:tracePt t="201901" x="6057900" y="6302375"/>
          <p14:tracePt t="201918" x="5997575" y="6302375"/>
          <p14:tracePt t="201935" x="5959475" y="6302375"/>
          <p14:tracePt t="201951" x="5875338" y="6302375"/>
          <p14:tracePt t="201968" x="5783263" y="6302375"/>
          <p14:tracePt t="201984" x="5737225" y="6302375"/>
          <p14:tracePt t="202001" x="5692775" y="6294438"/>
          <p14:tracePt t="202018" x="5668963" y="6294438"/>
          <p14:tracePt t="202035" x="5661025" y="6286500"/>
          <p14:tracePt t="202210" x="5638800" y="6286500"/>
          <p14:tracePt t="202219" x="5622925" y="6294438"/>
          <p14:tracePt t="202230" x="5600700" y="6294438"/>
          <p14:tracePt t="202239" x="5584825" y="6294438"/>
          <p14:tracePt t="202251" x="5562600" y="6302375"/>
          <p14:tracePt t="202268" x="5540375" y="6302375"/>
          <p14:tracePt t="202285" x="5494338" y="6302375"/>
          <p14:tracePt t="202301" x="5470525" y="6302375"/>
          <p14:tracePt t="202318" x="5464175" y="6302375"/>
          <p14:tracePt t="202334" x="5456238" y="6302375"/>
          <p14:tracePt t="202542" x="5448300" y="6302375"/>
          <p14:tracePt t="202554" x="5440363" y="6302375"/>
          <p14:tracePt t="202563" x="5426075" y="6302375"/>
          <p14:tracePt t="202574" x="5410200" y="6302375"/>
          <p14:tracePt t="202585" x="5394325" y="6302375"/>
          <p14:tracePt t="202601" x="5380038" y="6302375"/>
          <p14:tracePt t="202618" x="5326063" y="6278563"/>
          <p14:tracePt t="202635" x="5303838" y="6270625"/>
          <p14:tracePt t="202651" x="5241925" y="6256338"/>
          <p14:tracePt t="202668" x="5189538" y="6240463"/>
          <p14:tracePt t="202685" x="5151438" y="6240463"/>
          <p14:tracePt t="202755" x="5159375" y="6240463"/>
          <p14:tracePt t="202785" x="5165725" y="6240463"/>
          <p14:tracePt t="202979" x="5173663" y="6240463"/>
          <p14:tracePt t="203100" x="5181600" y="6240463"/>
          <p14:tracePt t="203131" x="5189538" y="6240463"/>
          <p14:tracePt t="203160" x="5197475" y="6240463"/>
          <p14:tracePt t="203172" x="5203825" y="6240463"/>
          <p14:tracePt t="203181" x="5219700" y="6240463"/>
          <p14:tracePt t="203192" x="5241925" y="6240463"/>
          <p14:tracePt t="203202" x="5265738" y="6232525"/>
          <p14:tracePt t="203218" x="5287963" y="6226175"/>
          <p14:tracePt t="203235" x="5334000" y="6210300"/>
          <p14:tracePt t="203251" x="5356225" y="6210300"/>
          <p14:tracePt t="203268" x="5402263" y="6202363"/>
          <p14:tracePt t="203285" x="5418138" y="6202363"/>
          <p14:tracePt t="203301" x="5432425" y="6202363"/>
          <p14:tracePt t="203319" x="5448300" y="6202363"/>
          <p14:tracePt t="203335" x="5456238" y="6202363"/>
          <p14:tracePt t="203354" x="5464175" y="6202363"/>
          <p14:tracePt t="203374" x="5470525" y="6202363"/>
          <p14:tracePt t="203385" x="5478463" y="6202363"/>
          <p14:tracePt t="203401" x="5494338" y="6202363"/>
          <p14:tracePt t="203419" x="5540375" y="6202363"/>
          <p14:tracePt t="203435" x="5584825" y="6202363"/>
          <p14:tracePt t="203451" x="5616575" y="6202363"/>
          <p14:tracePt t="203468" x="5684838" y="6180138"/>
          <p14:tracePt t="203485" x="5730875" y="6180138"/>
          <p14:tracePt t="203501" x="5821363" y="6149975"/>
          <p14:tracePt t="203518" x="5913438" y="6134100"/>
          <p14:tracePt t="203535" x="5973763" y="6118225"/>
          <p14:tracePt t="203536" x="6011863" y="6111875"/>
          <p14:tracePt t="203551" x="6049963" y="6103938"/>
          <p14:tracePt t="203568" x="6088063" y="6096000"/>
          <p14:tracePt t="203585" x="6096000" y="6096000"/>
          <p14:tracePt t="203636" x="6088063" y="6096000"/>
          <p14:tracePt t="203648" x="6080125" y="6096000"/>
          <p14:tracePt t="203668" x="6073775" y="6096000"/>
          <p14:tracePt t="203690" x="6065838" y="6096000"/>
          <p14:tracePt t="203698" x="6057900" y="6096000"/>
          <p14:tracePt t="203709" x="6049963" y="6096000"/>
          <p14:tracePt t="203719" x="6049963" y="6088063"/>
          <p14:tracePt t="203735" x="6035675" y="6088063"/>
          <p14:tracePt t="203752" x="6019800" y="6088063"/>
          <p14:tracePt t="203768" x="6003925" y="6088063"/>
          <p14:tracePt t="203785" x="5959475" y="6088063"/>
          <p14:tracePt t="203801" x="5927725" y="6096000"/>
          <p14:tracePt t="203818" x="5913438" y="6103938"/>
          <p14:tracePt t="203835" x="5889625" y="6118225"/>
          <p14:tracePt t="203852" x="5875338" y="6126163"/>
          <p14:tracePt t="203880" x="5875338" y="6134100"/>
          <p14:tracePt t="203889" x="5867400" y="6134100"/>
          <p14:tracePt t="203902" x="5859463" y="6142038"/>
          <p14:tracePt t="203919" x="5845175" y="6149975"/>
          <p14:tracePt t="203935" x="5807075" y="6164263"/>
          <p14:tracePt t="203952" x="5775325" y="6180138"/>
          <p14:tracePt t="203968" x="5753100" y="6188075"/>
          <p14:tracePt t="203985" x="5737225" y="6194425"/>
          <p14:tracePt t="204002" x="5715000" y="6202363"/>
          <p14:tracePt t="204002" x="5707063" y="6202363"/>
          <p14:tracePt t="204019" x="5699125" y="6210300"/>
          <p14:tracePt t="204035" x="5692775" y="6210300"/>
          <p14:tracePt t="204104" x="5699125" y="6210300"/>
          <p14:tracePt t="204122" x="5707063" y="6210300"/>
          <p14:tracePt t="204143" x="5715000" y="6210300"/>
          <p14:tracePt t="204154" x="5722938" y="6210300"/>
          <p14:tracePt t="204164" x="5737225" y="6218238"/>
          <p14:tracePt t="204175" x="5753100" y="6218238"/>
          <p14:tracePt t="204185" x="5775325" y="6226175"/>
          <p14:tracePt t="204202" x="5807075" y="6226175"/>
          <p14:tracePt t="204218" x="5875338" y="6232525"/>
          <p14:tracePt t="204235" x="5905500" y="6240463"/>
          <p14:tracePt t="204252" x="5989638" y="6248400"/>
          <p14:tracePt t="204268" x="6096000" y="6256338"/>
          <p14:tracePt t="204285" x="6226175" y="6256338"/>
          <p14:tracePt t="204302" x="6294438" y="6256338"/>
          <p14:tracePt t="204318" x="6438900" y="6232525"/>
          <p14:tracePt t="204335" x="6492875" y="6218238"/>
          <p14:tracePt t="204352" x="6575425" y="6194425"/>
          <p14:tracePt t="204368" x="6637338" y="6172200"/>
          <p14:tracePt t="204385" x="6651625" y="6172200"/>
          <p14:tracePt t="204438" x="6645275" y="6172200"/>
          <p14:tracePt t="204599" x="6637338" y="6172200"/>
          <p14:tracePt t="204639" x="6659563" y="6172200"/>
          <p14:tracePt t="204651" x="6675438" y="6172200"/>
          <p14:tracePt t="204660" x="6705600" y="6188075"/>
          <p14:tracePt t="204671" x="6759575" y="6194425"/>
          <p14:tracePt t="204685" x="6811963" y="6202363"/>
          <p14:tracePt t="204702" x="6972300" y="6218238"/>
          <p14:tracePt t="204718" x="7048500" y="6226175"/>
          <p14:tracePt t="204735" x="7200900" y="6232525"/>
          <p14:tracePt t="204752" x="7315200" y="6240463"/>
          <p14:tracePt t="204769" x="7361238" y="6240463"/>
          <p14:tracePt t="204785" x="7391400" y="6240463"/>
          <p14:tracePt t="205036" x="7429500" y="6240463"/>
          <p14:tracePt t="205045" x="7467600" y="6240463"/>
          <p14:tracePt t="205056" x="7489825" y="6240463"/>
          <p14:tracePt t="205068" x="7513638" y="6240463"/>
          <p14:tracePt t="205085" x="7551738" y="6240463"/>
          <p14:tracePt t="205521" x="7543800" y="6240463"/>
          <p14:tracePt t="205694" x="7535863" y="6240463"/>
          <p14:tracePt t="205805" x="7527925" y="6240463"/>
          <p14:tracePt t="205824" x="7527925" y="6232525"/>
          <p14:tracePt t="205865" x="7521575" y="6232525"/>
          <p14:tracePt t="205874" x="7513638" y="6232525"/>
          <p14:tracePt t="205887" x="7513638" y="6226175"/>
          <p14:tracePt t="205902" x="7505700" y="6226175"/>
          <p14:tracePt t="205919" x="7467600" y="6226175"/>
          <p14:tracePt t="205935" x="7437438" y="6232525"/>
          <p14:tracePt t="205952" x="7337425" y="6264275"/>
          <p14:tracePt t="205969" x="7223125" y="6294438"/>
          <p14:tracePt t="205985" x="7170738" y="6308725"/>
          <p14:tracePt t="206002" x="7032625" y="6340475"/>
          <p14:tracePt t="206019" x="6858000" y="6384925"/>
          <p14:tracePt t="206035" x="6759575" y="6400800"/>
          <p14:tracePt t="206052" x="6469063" y="6469063"/>
          <p14:tracePt t="206069" x="5965825" y="6591300"/>
          <p14:tracePt t="206085" x="5638800" y="6645275"/>
          <p14:tracePt t="206102" x="4770438" y="6759575"/>
          <p14:tracePt t="206119" x="4168775" y="6811963"/>
          <p14:tracePt t="206135" x="3817938" y="6835775"/>
          <p14:tracePt t="206152" x="2590800" y="6850063"/>
          <p14:tracePt t="206169" x="1912938" y="68500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uadroTexto 1"/>
              <p:cNvSpPr txBox="1"/>
              <p:nvPr/>
            </p:nvSpPr>
            <p:spPr>
              <a:xfrm>
                <a:off x="623455" y="301337"/>
                <a:ext cx="11357263" cy="6304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R" dirty="0" smtClean="0"/>
                  <a:t>Dada la siguiente ecuación</a:t>
                </a:r>
              </a:p>
              <a:p>
                <a:r>
                  <a:rPr lang="es-CR" dirty="0" smtClean="0"/>
                  <a:t>                              CH</a:t>
                </a:r>
                <a:r>
                  <a:rPr lang="es-CR" baseline="-25000" dirty="0" smtClean="0"/>
                  <a:t>4 </a:t>
                </a:r>
                <a:r>
                  <a:rPr lang="es-CR" dirty="0" smtClean="0"/>
                  <a:t>    +     20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  ----------   CO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   +   2 H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O</a:t>
                </a:r>
              </a:p>
              <a:p>
                <a:r>
                  <a:rPr lang="es-CR" dirty="0" smtClean="0"/>
                  <a:t>                                                20 mol               X</a:t>
                </a:r>
                <a:endParaRPr lang="es-CR" dirty="0"/>
              </a:p>
              <a:p>
                <a:endParaRPr lang="es-CR" dirty="0" smtClean="0"/>
              </a:p>
              <a:p>
                <a:r>
                  <a:rPr lang="es-CR" dirty="0" smtClean="0"/>
                  <a:t>¿Cuántos gramos de dióxido de carbono se obtiene a partir de 20 mol de oxígeno?</a:t>
                </a:r>
              </a:p>
              <a:p>
                <a:r>
                  <a:rPr lang="es-CR" dirty="0" smtClean="0"/>
                  <a:t>PRIMERO DEBEMOS BALANCEAR </a:t>
                </a:r>
              </a:p>
              <a:p>
                <a:r>
                  <a:rPr lang="es-CR" dirty="0" smtClean="0"/>
                  <a:t>CALCULAMOS EL PM DEL CONOCIDO Y DESCONOCIDO</a:t>
                </a:r>
              </a:p>
              <a:p>
                <a:r>
                  <a:rPr lang="es-CR" dirty="0" smtClean="0"/>
                  <a:t>PM DE O2 = 2 átomo X 16 = 32 gr/mol</a:t>
                </a:r>
              </a:p>
              <a:p>
                <a:r>
                  <a:rPr lang="es-CR" dirty="0" smtClean="0"/>
                  <a:t>PM DE CO2 = 1 X 14 + 2 x 16 =  14  +  32 = 46 gr/mol</a:t>
                </a:r>
              </a:p>
              <a:p>
                <a:endParaRPr lang="es-CR" dirty="0"/>
              </a:p>
              <a:p>
                <a:r>
                  <a:rPr lang="es-CR" dirty="0" smtClean="0"/>
                  <a:t>n=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𝐺𝑟𝑎𝑚𝑜𝑠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𝑚𝑢𝑒𝑠𝑡𝑟𝑎</m:t>
                        </m:r>
                      </m:num>
                      <m:den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𝑃𝑒𝑠𝑜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𝑚𝑜𝑙𝑒𝑐𝑢𝑙𝑎𝑟</m:t>
                        </m:r>
                      </m:den>
                    </m:f>
                    <m:r>
                      <a:rPr lang="es-CR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CR" dirty="0" smtClean="0"/>
                  <a:t>despejando Gramos muestra = n X PM</a:t>
                </a:r>
              </a:p>
              <a:p>
                <a:endParaRPr lang="es-CR" dirty="0"/>
              </a:p>
              <a:p>
                <a:r>
                  <a:rPr lang="es-CR" dirty="0" smtClean="0"/>
                  <a:t>Gramos muestra de 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 =  2 mol X </a:t>
                </a:r>
                <a:r>
                  <a:rPr lang="es-CR" dirty="0" smtClean="0"/>
                  <a:t>32</a:t>
                </a:r>
                <a:r>
                  <a:rPr lang="es-CR" dirty="0" smtClean="0"/>
                  <a:t> </a:t>
                </a:r>
                <a:r>
                  <a:rPr lang="es-CR" dirty="0" smtClean="0"/>
                  <a:t>gr/mol = </a:t>
                </a:r>
                <a:r>
                  <a:rPr lang="es-CR" dirty="0" smtClean="0"/>
                  <a:t>64</a:t>
                </a:r>
                <a:r>
                  <a:rPr lang="es-CR" dirty="0" smtClean="0"/>
                  <a:t> </a:t>
                </a:r>
                <a:r>
                  <a:rPr lang="es-CR" dirty="0" smtClean="0"/>
                  <a:t>gr de 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       estos gramos son de la ecuación  balanceada</a:t>
                </a:r>
              </a:p>
              <a:p>
                <a:r>
                  <a:rPr lang="es-CR" dirty="0" smtClean="0"/>
                  <a:t>Gramos de CO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 = 1 mol X 46 gr/mol = 46 gr de CO</a:t>
                </a:r>
                <a:r>
                  <a:rPr lang="es-CR" baseline="-25000" dirty="0" smtClean="0"/>
                  <a:t>2</a:t>
                </a:r>
              </a:p>
              <a:p>
                <a:endParaRPr lang="es-CR" dirty="0"/>
              </a:p>
              <a:p>
                <a:r>
                  <a:rPr lang="es-CR" dirty="0" smtClean="0"/>
                  <a:t>PARA LOS 20 mol de oxígeno hay que pasarlo a gramos gr de 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 = n X PM = 20 mol X 32 gr/mol = 640 gr de O</a:t>
                </a:r>
                <a:r>
                  <a:rPr lang="es-CR" baseline="-25000" dirty="0" smtClean="0"/>
                  <a:t>2</a:t>
                </a:r>
              </a:p>
              <a:p>
                <a:endParaRPr lang="es-CR" dirty="0"/>
              </a:p>
              <a:p>
                <a:r>
                  <a:rPr lang="es-CR" dirty="0" smtClean="0"/>
                  <a:t>64</a:t>
                </a:r>
                <a:r>
                  <a:rPr lang="es-CR" dirty="0" smtClean="0"/>
                  <a:t> </a:t>
                </a:r>
                <a:r>
                  <a:rPr lang="es-CR" dirty="0" smtClean="0"/>
                  <a:t>gr O</a:t>
                </a:r>
                <a:r>
                  <a:rPr lang="es-CR" baseline="-25000" dirty="0" smtClean="0"/>
                  <a:t>2</a:t>
                </a:r>
                <a:r>
                  <a:rPr lang="es-CR" dirty="0" smtClean="0"/>
                  <a:t>   ---------------    46 gr de CO</a:t>
                </a:r>
                <a:r>
                  <a:rPr lang="es-CR" baseline="-25000" dirty="0" smtClean="0"/>
                  <a:t>2</a:t>
                </a:r>
              </a:p>
              <a:p>
                <a:r>
                  <a:rPr lang="es-CR" dirty="0"/>
                  <a:t> </a:t>
                </a:r>
                <a:r>
                  <a:rPr lang="es-CR" dirty="0" smtClean="0"/>
                  <a:t> 640 gr                                X                       </a:t>
                </a:r>
                <a:r>
                  <a:rPr lang="es-CR" dirty="0" err="1" smtClean="0"/>
                  <a:t>X</a:t>
                </a:r>
                <a:r>
                  <a:rPr lang="es-CR" dirty="0" smtClean="0"/>
                  <a:t> = </a:t>
                </a:r>
                <a:r>
                  <a:rPr lang="es-CR" dirty="0" smtClean="0"/>
                  <a:t>460</a:t>
                </a:r>
                <a:r>
                  <a:rPr lang="es-CR" dirty="0" smtClean="0"/>
                  <a:t> </a:t>
                </a:r>
                <a:r>
                  <a:rPr lang="es-CR" dirty="0" smtClean="0"/>
                  <a:t>gramos de CO</a:t>
                </a:r>
                <a:r>
                  <a:rPr lang="es-CR" baseline="-25000" dirty="0" smtClean="0"/>
                  <a:t>2</a:t>
                </a:r>
              </a:p>
              <a:p>
                <a:endParaRPr lang="es-CR" dirty="0" smtClean="0"/>
              </a:p>
              <a:p>
                <a:endParaRPr lang="es-CR" dirty="0"/>
              </a:p>
              <a:p>
                <a:endParaRPr lang="es-CR" dirty="0"/>
              </a:p>
            </p:txBody>
          </p:sp>
        </mc:Choice>
        <mc:Fallback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5" y="301337"/>
                <a:ext cx="11357263" cy="6304226"/>
              </a:xfrm>
              <a:prstGeom prst="rect">
                <a:avLst/>
              </a:prstGeom>
              <a:blipFill rotWithShape="0">
                <a:blip r:embed="rId4"/>
                <a:stretch>
                  <a:fillRect l="-429" t="-483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laves 2"/>
          <p:cNvSpPr/>
          <p:nvPr/>
        </p:nvSpPr>
        <p:spPr>
          <a:xfrm>
            <a:off x="623455" y="3769760"/>
            <a:ext cx="6026727" cy="77931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1620982" y="5205845"/>
            <a:ext cx="1517073" cy="3948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1662545" y="5185064"/>
            <a:ext cx="1548246" cy="3948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83"/>
    </mc:Choice>
    <mc:Fallback>
      <p:transition spd="slow" advTm="193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0" x="312738" y="6408738"/>
          <p14:tracePt t="1038" x="258763" y="6240463"/>
          <p14:tracePt t="1049" x="190500" y="6003925"/>
          <p14:tracePt t="1063" x="136525" y="5737225"/>
          <p14:tracePt t="1080" x="92075" y="5410200"/>
          <p14:tracePt t="1080" x="68263" y="5067300"/>
          <p14:tracePt t="1096" x="68263" y="4724400"/>
          <p14:tracePt t="1112" x="98425" y="4060825"/>
          <p14:tracePt t="1129" x="152400" y="3848100"/>
          <p14:tracePt t="1146" x="236538" y="3657600"/>
          <p14:tracePt t="1162" x="258763" y="3627438"/>
          <p14:tracePt t="1393" x="258763" y="3603625"/>
          <p14:tracePt t="1404" x="244475" y="3551238"/>
          <p14:tracePt t="1413" x="220663" y="3459163"/>
          <p14:tracePt t="1430" x="206375" y="3322638"/>
          <p14:tracePt t="1446" x="190500" y="2789238"/>
          <p14:tracePt t="1463" x="212725" y="2384425"/>
          <p14:tracePt t="1479" x="334963" y="1539875"/>
          <p14:tracePt t="1496" x="479425" y="868363"/>
          <p14:tracePt t="1513" x="541338" y="677863"/>
          <p14:tracePt t="1529" x="625475" y="541338"/>
          <p14:tracePt t="1546" x="685800" y="511175"/>
          <p14:tracePt t="1563" x="792163" y="495300"/>
          <p14:tracePt t="1579" x="906463" y="495300"/>
          <p14:tracePt t="1596" x="1082675" y="525463"/>
          <p14:tracePt t="1613" x="1189038" y="533400"/>
          <p14:tracePt t="1630" x="1393825" y="563563"/>
          <p14:tracePt t="1646" x="1501775" y="571500"/>
          <p14:tracePt t="1663" x="1698625" y="587375"/>
          <p14:tracePt t="1679" x="1882775" y="593725"/>
          <p14:tracePt t="1696" x="2065338" y="601663"/>
          <p14:tracePt t="1713" x="2133600" y="601663"/>
          <p14:tracePt t="1730" x="2293938" y="601663"/>
          <p14:tracePt t="1746" x="2362200" y="601663"/>
          <p14:tracePt t="1763" x="2476500" y="601663"/>
          <p14:tracePt t="1780" x="2536825" y="601663"/>
          <p14:tracePt t="1796" x="2544763" y="601663"/>
          <p14:tracePt t="1813" x="2560638" y="625475"/>
          <p14:tracePt t="1830" x="2568575" y="647700"/>
          <p14:tracePt t="1850" x="2568575" y="663575"/>
          <p14:tracePt t="1863" x="2568575" y="677863"/>
          <p14:tracePt t="1880" x="2568575" y="746125"/>
          <p14:tracePt t="1896" x="2574925" y="769938"/>
          <p14:tracePt t="1913" x="2598738" y="822325"/>
          <p14:tracePt t="1930" x="2613025" y="838200"/>
          <p14:tracePt t="1946" x="2644775" y="854075"/>
          <p14:tracePt t="1963" x="2667000" y="854075"/>
          <p14:tracePt t="1981" x="2674938" y="854075"/>
          <p14:tracePt t="2063" x="2659063" y="846138"/>
          <p14:tracePt t="2072" x="2636838" y="846138"/>
          <p14:tracePt t="2083" x="2606675" y="846138"/>
          <p14:tracePt t="2096" x="2560638" y="838200"/>
          <p14:tracePt t="2113" x="2416175" y="838200"/>
          <p14:tracePt t="2129" x="2308225" y="838200"/>
          <p14:tracePt t="2146" x="2087563" y="860425"/>
          <p14:tracePt t="2163" x="1981200" y="898525"/>
          <p14:tracePt t="2180" x="1774825" y="952500"/>
          <p14:tracePt t="2196" x="1638300" y="990600"/>
          <p14:tracePt t="2213" x="1584325" y="1012825"/>
          <p14:tracePt t="2230" x="1524000" y="1044575"/>
          <p14:tracePt t="2246" x="1493838" y="1058863"/>
          <p14:tracePt t="2263" x="1485900" y="1058863"/>
          <p14:tracePt t="2316" x="1485900" y="1050925"/>
          <p14:tracePt t="2325" x="1485900" y="1044575"/>
          <p14:tracePt t="2395" x="1485900" y="1036638"/>
          <p14:tracePt t="2437" x="1485900" y="1028700"/>
          <p14:tracePt t="2448" x="1485900" y="1020763"/>
          <p14:tracePt t="2467" x="1493838" y="1012825"/>
          <p14:tracePt t="2478" x="1501775" y="1006475"/>
          <p14:tracePt t="2487" x="1508125" y="990600"/>
          <p14:tracePt t="2498" x="1531938" y="974725"/>
          <p14:tracePt t="2513" x="1546225" y="960438"/>
          <p14:tracePt t="2529" x="1600200" y="930275"/>
          <p14:tracePt t="2546" x="1630363" y="914400"/>
          <p14:tracePt t="2563" x="1730375" y="898525"/>
          <p14:tracePt t="2580" x="1866900" y="898525"/>
          <p14:tracePt t="2596" x="1943100" y="898525"/>
          <p14:tracePt t="2613" x="2111375" y="914400"/>
          <p14:tracePt t="2630" x="2270125" y="922338"/>
          <p14:tracePt t="2646" x="2346325" y="930275"/>
          <p14:tracePt t="2663" x="2492375" y="930275"/>
          <p14:tracePt t="2680" x="2544763" y="930275"/>
          <p14:tracePt t="2696" x="2636838" y="922338"/>
          <p14:tracePt t="2713" x="2674938" y="898525"/>
          <p14:tracePt t="2730" x="2682875" y="898525"/>
          <p14:tracePt t="2746" x="2682875" y="892175"/>
          <p14:tracePt t="2763" x="2682875" y="884238"/>
          <p14:tracePt t="2801" x="2682875" y="868363"/>
          <p14:tracePt t="2812" x="2682875" y="846138"/>
          <p14:tracePt t="2821" x="2697163" y="838200"/>
          <p14:tracePt t="2832" x="2697163" y="822325"/>
          <p14:tracePt t="2852" x="2705100" y="815975"/>
          <p14:tracePt t="2902" x="2689225" y="815975"/>
          <p14:tracePt t="2914" x="2667000" y="815975"/>
          <p14:tracePt t="2923" x="2628900" y="822325"/>
          <p14:tracePt t="2934" x="2582863" y="838200"/>
          <p14:tracePt t="2946" x="2536825" y="860425"/>
          <p14:tracePt t="2963" x="2408238" y="922338"/>
          <p14:tracePt t="2980" x="2339975" y="944563"/>
          <p14:tracePt t="2996" x="2247900" y="990600"/>
          <p14:tracePt t="3013" x="2217738" y="1006475"/>
          <p14:tracePt t="3030" x="2179638" y="1006475"/>
          <p14:tracePt t="3046" x="2163763" y="1006475"/>
          <p14:tracePt t="3126" x="2171700" y="1006475"/>
          <p14:tracePt t="3135" x="2179638" y="1006475"/>
          <p14:tracePt t="3147" x="2193925" y="1006475"/>
          <p14:tracePt t="3163" x="2232025" y="1006475"/>
          <p14:tracePt t="3180" x="2316163" y="1028700"/>
          <p14:tracePt t="3196" x="2446338" y="1044575"/>
          <p14:tracePt t="3213" x="2522538" y="1044575"/>
          <p14:tracePt t="3230" x="2651125" y="1044575"/>
          <p14:tracePt t="3246" x="2720975" y="1044575"/>
          <p14:tracePt t="3263" x="2827338" y="1020763"/>
          <p14:tracePt t="3280" x="2887663" y="990600"/>
          <p14:tracePt t="3296" x="2895600" y="982663"/>
          <p14:tracePt t="3313" x="2903538" y="974725"/>
          <p14:tracePt t="3369" x="2895600" y="974725"/>
          <p14:tracePt t="3388" x="2895600" y="968375"/>
          <p14:tracePt t="3400" x="2911475" y="952500"/>
          <p14:tracePt t="3409" x="2925763" y="936625"/>
          <p14:tracePt t="3420" x="2941638" y="922338"/>
          <p14:tracePt t="3430" x="2971800" y="906463"/>
          <p14:tracePt t="3446" x="2994025" y="884238"/>
          <p14:tracePt t="3463" x="3040063" y="846138"/>
          <p14:tracePt t="3480" x="3055938" y="838200"/>
          <p14:tracePt t="3496" x="3063875" y="815975"/>
          <p14:tracePt t="3621" x="3055938" y="815975"/>
          <p14:tracePt t="3662" x="3048000" y="808038"/>
          <p14:tracePt t="3673" x="3040063" y="808038"/>
          <p14:tracePt t="3682" x="3025775" y="808038"/>
          <p14:tracePt t="3696" x="3001963" y="808038"/>
          <p14:tracePt t="3713" x="2979738" y="808038"/>
          <p14:tracePt t="3730" x="2903538" y="808038"/>
          <p14:tracePt t="3746" x="2803525" y="815975"/>
          <p14:tracePt t="3763" x="2735263" y="846138"/>
          <p14:tracePt t="3780" x="2720975" y="854075"/>
          <p14:tracePt t="3797" x="2705100" y="868363"/>
          <p14:tracePt t="3813" x="2697163" y="876300"/>
          <p14:tracePt t="3830" x="2697163" y="898525"/>
          <p14:tracePt t="3846" x="2697163" y="922338"/>
          <p14:tracePt t="3863" x="2705100" y="944563"/>
          <p14:tracePt t="3880" x="2713038" y="990600"/>
          <p14:tracePt t="3897" x="2735263" y="1028700"/>
          <p14:tracePt t="3913" x="2751138" y="1044575"/>
          <p14:tracePt t="3930" x="2781300" y="1074738"/>
          <p14:tracePt t="3946" x="2811463" y="1104900"/>
          <p14:tracePt t="3963" x="2841625" y="1112838"/>
          <p14:tracePt t="3980" x="2879725" y="1135063"/>
          <p14:tracePt t="3997" x="2925763" y="1135063"/>
          <p14:tracePt t="4013" x="2963863" y="1135063"/>
          <p14:tracePt t="4030" x="3048000" y="1135063"/>
          <p14:tracePt t="4046" x="3094038" y="1120775"/>
          <p14:tracePt t="4063" x="3192463" y="1082675"/>
          <p14:tracePt t="4080" x="3306763" y="1036638"/>
          <p14:tracePt t="4097" x="3360738" y="1012825"/>
          <p14:tracePt t="4113" x="3459163" y="960438"/>
          <p14:tracePt t="4130" x="3497263" y="930275"/>
          <p14:tracePt t="4146" x="3513138" y="930275"/>
          <p14:tracePt t="4189" x="3505200" y="930275"/>
          <p14:tracePt t="4340" x="3505200" y="936625"/>
          <p14:tracePt t="4351" x="3513138" y="944563"/>
          <p14:tracePt t="4361" x="3535363" y="944563"/>
          <p14:tracePt t="4372" x="3565525" y="944563"/>
          <p14:tracePt t="4381" x="3603625" y="952500"/>
          <p14:tracePt t="4396" x="3641725" y="952500"/>
          <p14:tracePt t="4413" x="3711575" y="960438"/>
          <p14:tracePt t="4430" x="3741738" y="960438"/>
          <p14:tracePt t="4446" x="3779838" y="960438"/>
          <p14:tracePt t="4463" x="3794125" y="944563"/>
          <p14:tracePt t="4480" x="3802063" y="944563"/>
          <p14:tracePt t="4496" x="3802063" y="936625"/>
          <p14:tracePt t="4513" x="3802063" y="930275"/>
          <p14:tracePt t="4530" x="3802063" y="922338"/>
          <p14:tracePt t="4547" x="3802063" y="914400"/>
          <p14:tracePt t="4939" x="3810000" y="914400"/>
          <p14:tracePt t="4948" x="3832225" y="922338"/>
          <p14:tracePt t="4959" x="3848100" y="930275"/>
          <p14:tracePt t="4968" x="3870325" y="944563"/>
          <p14:tracePt t="4980" x="3902075" y="968375"/>
          <p14:tracePt t="4996" x="3916363" y="990600"/>
          <p14:tracePt t="5013" x="3946525" y="1006475"/>
          <p14:tracePt t="5030" x="3954463" y="1006475"/>
          <p14:tracePt t="5090" x="3954463" y="990600"/>
          <p14:tracePt t="5101" x="3954463" y="974725"/>
          <p14:tracePt t="5322" x="4054475" y="960438"/>
          <p14:tracePt t="5333" x="4237038" y="936625"/>
          <p14:tracePt t="5342" x="4397375" y="914400"/>
          <p14:tracePt t="5353" x="4572000" y="898525"/>
          <p14:tracePt t="5364" x="4702175" y="898525"/>
          <p14:tracePt t="5380" x="4784725" y="898525"/>
          <p14:tracePt t="5397" x="4854575" y="906463"/>
          <p14:tracePt t="5414" x="4860925" y="906463"/>
          <p14:tracePt t="5628" x="4922838" y="906463"/>
          <p14:tracePt t="5637" x="5013325" y="906463"/>
          <p14:tracePt t="5648" x="5089525" y="914400"/>
          <p14:tracePt t="5663" x="5151438" y="914400"/>
          <p14:tracePt t="5680" x="5219700" y="930275"/>
          <p14:tracePt t="5697" x="5235575" y="930275"/>
          <p14:tracePt t="5729" x="5227638" y="930275"/>
          <p14:tracePt t="5850" x="5219700" y="930275"/>
          <p14:tracePt t="5901" x="5219700" y="936625"/>
          <p14:tracePt t="5910" x="5219700" y="944563"/>
          <p14:tracePt t="5921" x="5227638" y="952500"/>
          <p14:tracePt t="5931" x="5235575" y="968375"/>
          <p14:tracePt t="5947" x="5241925" y="974725"/>
          <p14:tracePt t="5963" x="5265738" y="998538"/>
          <p14:tracePt t="5980" x="5280025" y="1006475"/>
          <p14:tracePt t="5997" x="5326063" y="1028700"/>
          <p14:tracePt t="6013" x="5364163" y="1036638"/>
          <p14:tracePt t="6030" x="5380038" y="1036638"/>
          <p14:tracePt t="6047" x="5426075" y="1020763"/>
          <p14:tracePt t="6064" x="5470525" y="974725"/>
          <p14:tracePt t="6080" x="5486400" y="960438"/>
          <p14:tracePt t="6097" x="5508625" y="914400"/>
          <p14:tracePt t="6114" x="5516563" y="884238"/>
          <p14:tracePt t="6130" x="5516563" y="876300"/>
          <p14:tracePt t="6147" x="5516563" y="860425"/>
          <p14:tracePt t="6164" x="5516563" y="854075"/>
          <p14:tracePt t="6180" x="5516563" y="846138"/>
          <p14:tracePt t="6197" x="5516563" y="838200"/>
          <p14:tracePt t="6347" x="5524500" y="838200"/>
          <p14:tracePt t="6356" x="5532438" y="838200"/>
          <p14:tracePt t="6367" x="5546725" y="854075"/>
          <p14:tracePt t="6380" x="5562600" y="860425"/>
          <p14:tracePt t="6397" x="5616575" y="884238"/>
          <p14:tracePt t="6413" x="5661025" y="898525"/>
          <p14:tracePt t="6430" x="5737225" y="906463"/>
          <p14:tracePt t="6447" x="5761038" y="906463"/>
          <p14:tracePt t="6464" x="5807075" y="906463"/>
          <p14:tracePt t="6480" x="5829300" y="898525"/>
          <p14:tracePt t="6497" x="5845175" y="884238"/>
          <p14:tracePt t="6513" x="5859463" y="830263"/>
          <p14:tracePt t="6530" x="5859463" y="792163"/>
          <p14:tracePt t="6547" x="5867400" y="731838"/>
          <p14:tracePt t="6564" x="5867400" y="663575"/>
          <p14:tracePt t="6580" x="5859463" y="601663"/>
          <p14:tracePt t="6597" x="5845175" y="579438"/>
          <p14:tracePt t="6614" x="5799138" y="525463"/>
          <p14:tracePt t="6631" x="5745163" y="487363"/>
          <p14:tracePt t="6647" x="5715000" y="479425"/>
          <p14:tracePt t="6664" x="5668963" y="473075"/>
          <p14:tracePt t="6680" x="5622925" y="473075"/>
          <p14:tracePt t="6697" x="5600700" y="473075"/>
          <p14:tracePt t="6714" x="5546725" y="473075"/>
          <p14:tracePt t="6730" x="5508625" y="479425"/>
          <p14:tracePt t="6747" x="5448300" y="495300"/>
          <p14:tracePt t="6763" x="5394325" y="517525"/>
          <p14:tracePt t="6780" x="5364163" y="533400"/>
          <p14:tracePt t="6797" x="5326063" y="555625"/>
          <p14:tracePt t="6814" x="5280025" y="579438"/>
          <p14:tracePt t="6830" x="5265738" y="593725"/>
          <p14:tracePt t="6847" x="5219700" y="663575"/>
          <p14:tracePt t="6864" x="5189538" y="739775"/>
          <p14:tracePt t="6880" x="5181600" y="777875"/>
          <p14:tracePt t="6897" x="5181600" y="854075"/>
          <p14:tracePt t="6914" x="5181600" y="884238"/>
          <p14:tracePt t="6931" x="5181600" y="944563"/>
          <p14:tracePt t="6947" x="5181600" y="998538"/>
          <p14:tracePt t="6964" x="5197475" y="1036638"/>
          <p14:tracePt t="6980" x="5197475" y="1044575"/>
          <p14:tracePt t="6997" x="5219700" y="1074738"/>
          <p14:tracePt t="7014" x="5241925" y="1096963"/>
          <p14:tracePt t="7031" x="5280025" y="1120775"/>
          <p14:tracePt t="7047" x="5334000" y="1135063"/>
          <p14:tracePt t="7064" x="5380038" y="1143000"/>
          <p14:tracePt t="7080" x="5448300" y="1143000"/>
          <p14:tracePt t="7097" x="5532438" y="1135063"/>
          <p14:tracePt t="7114" x="5554663" y="1135063"/>
          <p14:tracePt t="7130" x="5616575" y="1089025"/>
          <p14:tracePt t="7147" x="5654675" y="1036638"/>
          <p14:tracePt t="7164" x="5676900" y="998538"/>
          <p14:tracePt t="7181" x="5707063" y="906463"/>
          <p14:tracePt t="7197" x="5715000" y="854075"/>
          <p14:tracePt t="7214" x="5722938" y="746125"/>
          <p14:tracePt t="7230" x="5707063" y="639763"/>
          <p14:tracePt t="7247" x="5661025" y="541338"/>
          <p14:tracePt t="7264" x="5630863" y="503238"/>
          <p14:tracePt t="7281" x="5562600" y="434975"/>
          <p14:tracePt t="7297" x="5532438" y="411163"/>
          <p14:tracePt t="7314" x="5448300" y="396875"/>
          <p14:tracePt t="7330" x="5387975" y="396875"/>
          <p14:tracePt t="7347" x="5341938" y="403225"/>
          <p14:tracePt t="7348" x="5318125" y="419100"/>
          <p14:tracePt t="7364" x="5280025" y="434975"/>
          <p14:tracePt t="7381" x="5227638" y="479425"/>
          <p14:tracePt t="7397" x="5197475" y="517525"/>
          <p14:tracePt t="7414" x="5151438" y="617538"/>
          <p14:tracePt t="7431" x="5121275" y="731838"/>
          <p14:tracePt t="7447" x="5121275" y="769938"/>
          <p14:tracePt t="7464" x="5121275" y="876300"/>
          <p14:tracePt t="7481" x="5151438" y="974725"/>
          <p14:tracePt t="7497" x="5181600" y="1012825"/>
          <p14:tracePt t="7513" x="5265738" y="1082675"/>
          <p14:tracePt t="7531" x="5372100" y="1120775"/>
          <p14:tracePt t="7547" x="5448300" y="1120775"/>
          <p14:tracePt t="7564" x="5608638" y="1082675"/>
          <p14:tracePt t="7580" x="5692775" y="1058863"/>
          <p14:tracePt t="7597" x="5883275" y="990600"/>
          <p14:tracePt t="7614" x="6073775" y="906463"/>
          <p14:tracePt t="7630" x="6149975" y="868363"/>
          <p14:tracePt t="7647" x="6240463" y="822325"/>
          <p14:tracePt t="7664" x="6264275" y="800100"/>
          <p14:tracePt t="7681" x="6264275" y="792163"/>
          <p14:tracePt t="7697" x="6256338" y="792163"/>
          <p14:tracePt t="7714" x="6248400" y="792163"/>
          <p14:tracePt t="7731" x="6218238" y="784225"/>
          <p14:tracePt t="7876" x="6232525" y="792163"/>
          <p14:tracePt t="7885" x="6264275" y="808038"/>
          <p14:tracePt t="7897" x="6294438" y="822325"/>
          <p14:tracePt t="7905" x="6340475" y="846138"/>
          <p14:tracePt t="7916" x="6384925" y="860425"/>
          <p14:tracePt t="7931" x="6430963" y="876300"/>
          <p14:tracePt t="7947" x="6515100" y="922338"/>
          <p14:tracePt t="7964" x="6537325" y="930275"/>
          <p14:tracePt t="8209" x="6553200" y="930275"/>
          <p14:tracePt t="8221" x="6561138" y="936625"/>
          <p14:tracePt t="8229" x="6569075" y="936625"/>
          <p14:tracePt t="8920" x="6561138" y="936625"/>
          <p14:tracePt t="8970" x="6553200" y="936625"/>
          <p14:tracePt t="8979" x="6523038" y="944563"/>
          <p14:tracePt t="8990" x="6492875" y="960438"/>
          <p14:tracePt t="8999" x="6446838" y="974725"/>
          <p14:tracePt t="9014" x="6378575" y="998538"/>
          <p14:tracePt t="9031" x="6172200" y="1074738"/>
          <p14:tracePt t="9047" x="5997575" y="1127125"/>
          <p14:tracePt t="9064" x="5532438" y="1273175"/>
          <p14:tracePt t="9081" x="4975225" y="1455738"/>
          <p14:tracePt t="9097" x="4702175" y="1539875"/>
          <p14:tracePt t="9114" x="4076700" y="1654175"/>
          <p14:tracePt t="9131" x="3749675" y="1692275"/>
          <p14:tracePt t="9147" x="3170238" y="1736725"/>
          <p14:tracePt t="9164" x="2613025" y="1736725"/>
          <p14:tracePt t="9182" x="2378075" y="1714500"/>
          <p14:tracePt t="9182" x="2155825" y="1692275"/>
          <p14:tracePt t="9197" x="1951038" y="1668463"/>
          <p14:tracePt t="9214" x="1684338" y="1646238"/>
          <p14:tracePt t="9231" x="1570038" y="1646238"/>
          <p14:tracePt t="9248" x="1363663" y="1668463"/>
          <p14:tracePt t="9264" x="1165225" y="1744663"/>
          <p14:tracePt t="9281" x="1066800" y="1798638"/>
          <p14:tracePt t="9297" x="846138" y="1973263"/>
          <p14:tracePt t="9315" x="663575" y="2117725"/>
          <p14:tracePt t="9331" x="593725" y="2179638"/>
          <p14:tracePt t="9347" x="549275" y="2225675"/>
          <p14:tracePt t="9555" x="533400" y="2225675"/>
          <p14:tracePt t="9567" x="525463" y="2225675"/>
          <p14:tracePt t="9577" x="511175" y="2225675"/>
          <p14:tracePt t="9588" x="495300" y="2217738"/>
          <p14:tracePt t="9598" x="487363" y="2209800"/>
          <p14:tracePt t="9614" x="473075" y="2179638"/>
          <p14:tracePt t="9631" x="465138" y="2103438"/>
          <p14:tracePt t="9647" x="473075" y="2049463"/>
          <p14:tracePt t="9664" x="517525" y="1882775"/>
          <p14:tracePt t="9681" x="593725" y="1722438"/>
          <p14:tracePt t="9698" x="701675" y="1608138"/>
          <p14:tracePt t="9714" x="746125" y="1577975"/>
          <p14:tracePt t="9731" x="868363" y="1539875"/>
          <p14:tracePt t="9748" x="922338" y="1539875"/>
          <p14:tracePt t="9764" x="1036638" y="1539875"/>
          <p14:tracePt t="9781" x="1143000" y="1539875"/>
          <p14:tracePt t="9797" x="1196975" y="1546225"/>
          <p14:tracePt t="9814" x="1295400" y="1562100"/>
          <p14:tracePt t="9831" x="1379538" y="1592263"/>
          <p14:tracePt t="9847" x="1401763" y="1608138"/>
          <p14:tracePt t="9864" x="1463675" y="1630363"/>
          <p14:tracePt t="9881" x="1516063" y="1660525"/>
          <p14:tracePt t="9897" x="1524000" y="1668463"/>
          <p14:tracePt t="9914" x="1554163" y="1692275"/>
          <p14:tracePt t="9931" x="1562100" y="1698625"/>
          <p14:tracePt t="9948" x="1577975" y="1722438"/>
          <p14:tracePt t="9964" x="1600200" y="1744663"/>
          <p14:tracePt t="9981" x="1616075" y="1760538"/>
          <p14:tracePt t="9998" x="1622425" y="1774825"/>
          <p14:tracePt t="10015" x="1654175" y="1790700"/>
          <p14:tracePt t="10031" x="1668463" y="1798638"/>
          <p14:tracePt t="10048" x="1698625" y="1812925"/>
          <p14:tracePt t="10064" x="1722438" y="1820863"/>
          <p14:tracePt t="10081" x="1736725" y="1820863"/>
          <p14:tracePt t="10098" x="1752600" y="1820863"/>
          <p14:tracePt t="10114" x="1768475" y="1820863"/>
          <p14:tracePt t="10386" x="1828800" y="1820863"/>
          <p14:tracePt t="10398" x="1920875" y="1806575"/>
          <p14:tracePt t="10406" x="2027238" y="1790700"/>
          <p14:tracePt t="10417" x="2117725" y="1782763"/>
          <p14:tracePt t="10431" x="2217738" y="1774825"/>
          <p14:tracePt t="10448" x="2384425" y="1744663"/>
          <p14:tracePt t="10464" x="2460625" y="1736725"/>
          <p14:tracePt t="10481" x="2598738" y="1714500"/>
          <p14:tracePt t="10498" x="2659063" y="1706563"/>
          <p14:tracePt t="10514" x="2751138" y="1684338"/>
          <p14:tracePt t="10531" x="2773363" y="1676400"/>
          <p14:tracePt t="10548" x="2781300" y="1676400"/>
          <p14:tracePt t="10762" x="2803525" y="1676400"/>
          <p14:tracePt t="10772" x="2835275" y="1676400"/>
          <p14:tracePt t="10782" x="2895600" y="1676400"/>
          <p14:tracePt t="10798" x="2994025" y="1684338"/>
          <p14:tracePt t="10814" x="3200400" y="1698625"/>
          <p14:tracePt t="10831" x="3292475" y="1698625"/>
          <p14:tracePt t="10848" x="3459163" y="1698625"/>
          <p14:tracePt t="10864" x="3551238" y="1698625"/>
          <p14:tracePt t="10881" x="3581400" y="1684338"/>
          <p14:tracePt t="10898" x="3589338" y="1676400"/>
          <p14:tracePt t="11075" x="3597275" y="1676400"/>
          <p14:tracePt t="11086" x="3603625" y="1676400"/>
          <p14:tracePt t="11095" x="3611563" y="1676400"/>
          <p14:tracePt t="11106" x="3641725" y="1684338"/>
          <p14:tracePt t="11115" x="3673475" y="1684338"/>
          <p14:tracePt t="11131" x="3725863" y="1692275"/>
          <p14:tracePt t="11148" x="3832225" y="1698625"/>
          <p14:tracePt t="11164" x="3886200" y="1698625"/>
          <p14:tracePt t="11181" x="3970338" y="1698625"/>
          <p14:tracePt t="11198" x="4022725" y="1698625"/>
          <p14:tracePt t="11214" x="4038600" y="1698625"/>
          <p14:tracePt t="11231" x="4046538" y="1698625"/>
          <p14:tracePt t="11400" x="4054475" y="1706563"/>
          <p14:tracePt t="11409" x="4068763" y="1706563"/>
          <p14:tracePt t="11421" x="4092575" y="1706563"/>
          <p14:tracePt t="11432" x="4122738" y="1706563"/>
          <p14:tracePt t="11448" x="4175125" y="1706563"/>
          <p14:tracePt t="11465" x="4305300" y="1706563"/>
          <p14:tracePt t="11482" x="4365625" y="1714500"/>
          <p14:tracePt t="11498" x="4435475" y="1714500"/>
          <p14:tracePt t="11515" x="4449763" y="1714500"/>
          <p14:tracePt t="11531" x="4457700" y="1714500"/>
          <p14:tracePt t="11815" x="4525963" y="1714500"/>
          <p14:tracePt t="11824" x="4632325" y="1706563"/>
          <p14:tracePt t="11835" x="4724400" y="1692275"/>
          <p14:tracePt t="11848" x="4808538" y="1684338"/>
          <p14:tracePt t="11865" x="4884738" y="1676400"/>
          <p14:tracePt t="11881" x="4960938" y="1668463"/>
          <p14:tracePt t="11898" x="4983163" y="1646238"/>
          <p14:tracePt t="12130" x="5037138" y="1646238"/>
          <p14:tracePt t="12139" x="5135563" y="1630363"/>
          <p14:tracePt t="12150" x="5219700" y="1622425"/>
          <p14:tracePt t="12165" x="5287963" y="1622425"/>
          <p14:tracePt t="12181" x="5394325" y="1622425"/>
          <p14:tracePt t="12198" x="5418138" y="1622425"/>
          <p14:tracePt t="12215" x="5426075" y="1622425"/>
          <p14:tracePt t="12442" x="5546725" y="1592263"/>
          <p14:tracePt t="12453" x="5753100" y="1546225"/>
          <p14:tracePt t="12462" x="5951538" y="1485900"/>
          <p14:tracePt t="12473" x="6134100" y="1439863"/>
          <p14:tracePt t="12483" x="6278563" y="1417638"/>
          <p14:tracePt t="12498" x="6354763" y="1393825"/>
          <p14:tracePt t="12515" x="6416675" y="1355725"/>
          <p14:tracePt t="12705" x="6423025" y="1355725"/>
          <p14:tracePt t="12717" x="6446838" y="1371600"/>
          <p14:tracePt t="12725" x="6469063" y="1379538"/>
          <p14:tracePt t="12736" x="6507163" y="1401763"/>
          <p14:tracePt t="12748" x="6545263" y="1431925"/>
          <p14:tracePt t="12765" x="6575425" y="1455738"/>
          <p14:tracePt t="12781" x="6651625" y="1508125"/>
          <p14:tracePt t="12798" x="6683375" y="1539875"/>
          <p14:tracePt t="12815" x="6689725" y="1546225"/>
          <p14:tracePt t="12831" x="6697663" y="1554163"/>
          <p14:tracePt t="13010" x="6705600" y="1570038"/>
          <p14:tracePt t="13021" x="6713538" y="1577975"/>
          <p14:tracePt t="13030" x="6727825" y="1584325"/>
          <p14:tracePt t="13041" x="6751638" y="1600200"/>
          <p14:tracePt t="13050" x="6789738" y="1622425"/>
          <p14:tracePt t="13065" x="6835775" y="1638300"/>
          <p14:tracePt t="13081" x="6873875" y="1654175"/>
          <p14:tracePt t="13098" x="6994525" y="1668463"/>
          <p14:tracePt t="13115" x="7078663" y="1684338"/>
          <p14:tracePt t="13132" x="7116763" y="1692275"/>
          <p14:tracePt t="13151" x="7124700" y="1692275"/>
          <p14:tracePt t="13364" x="7146925" y="1692275"/>
          <p14:tracePt t="13375" x="7185025" y="1692275"/>
          <p14:tracePt t="13387" x="7261225" y="1706563"/>
          <p14:tracePt t="13399" x="7345363" y="1714500"/>
          <p14:tracePt t="13415" x="7437438" y="1722438"/>
          <p14:tracePt t="13432" x="7597775" y="1722438"/>
          <p14:tracePt t="13448" x="7635875" y="1722438"/>
          <p14:tracePt t="13657" x="7742238" y="1714500"/>
          <p14:tracePt t="13668" x="7856538" y="1692275"/>
          <p14:tracePt t="13677" x="7932738" y="1684338"/>
          <p14:tracePt t="13688" x="7985125" y="1676400"/>
          <p14:tracePt t="13871" x="7993063" y="1676400"/>
          <p14:tracePt t="13891" x="8001000" y="1676400"/>
          <p14:tracePt t="13922" x="8001000" y="1684338"/>
          <p14:tracePt t="14397" x="7978775" y="1684338"/>
          <p14:tracePt t="14408" x="7947025" y="1684338"/>
          <p14:tracePt t="14417" x="7894638" y="1684338"/>
          <p14:tracePt t="14432" x="7826375" y="1684338"/>
          <p14:tracePt t="14449" x="7612063" y="1692275"/>
          <p14:tracePt t="14465" x="7467600" y="1706563"/>
          <p14:tracePt t="14482" x="7094538" y="1730375"/>
          <p14:tracePt t="14499" x="6553200" y="1782763"/>
          <p14:tracePt t="14515" x="6180138" y="1828800"/>
          <p14:tracePt t="14532" x="5356225" y="1935163"/>
          <p14:tracePt t="14548" x="4945063" y="1997075"/>
          <p14:tracePt t="14565" x="4152900" y="2041525"/>
          <p14:tracePt t="14582" x="3543300" y="2041525"/>
          <p14:tracePt t="14804" x="3527425" y="2041525"/>
          <p14:tracePt t="14813" x="3505200" y="2041525"/>
          <p14:tracePt t="14824" x="3475038" y="2049463"/>
          <p14:tracePt t="14833" x="3413125" y="2057400"/>
          <p14:tracePt t="14849" x="3330575" y="2065338"/>
          <p14:tracePt t="14865" x="3094038" y="2095500"/>
          <p14:tracePt t="14882" x="2979738" y="2103438"/>
          <p14:tracePt t="14898" x="2735263" y="2103438"/>
          <p14:tracePt t="14915" x="2476500" y="2095500"/>
          <p14:tracePt t="14932" x="2354263" y="2073275"/>
          <p14:tracePt t="14948" x="2149475" y="2065338"/>
          <p14:tracePt t="14965" x="1997075" y="2065338"/>
          <p14:tracePt t="14982" x="1943100" y="2065338"/>
          <p14:tracePt t="14998" x="1851025" y="2049463"/>
          <p14:tracePt t="15015" x="1812925" y="2049463"/>
          <p14:tracePt t="15032" x="1806575" y="2049463"/>
          <p14:tracePt t="15048" x="1798638" y="2049463"/>
          <p14:tracePt t="15146" x="1798638" y="2041525"/>
          <p14:tracePt t="15157" x="1790700" y="2041525"/>
          <p14:tracePt t="15167" x="1768475" y="2041525"/>
          <p14:tracePt t="15182" x="1736725" y="2041525"/>
          <p14:tracePt t="15199" x="1676400" y="2041525"/>
          <p14:tracePt t="15215" x="1654175" y="2041525"/>
          <p14:tracePt t="15232" x="1608138" y="2041525"/>
          <p14:tracePt t="15249" x="1577975" y="2041525"/>
          <p14:tracePt t="15265" x="1562100" y="2035175"/>
          <p14:tracePt t="15282" x="1539875" y="2027238"/>
          <p14:tracePt t="15299" x="1531938" y="2019300"/>
          <p14:tracePt t="15315" x="1508125" y="2011363"/>
          <p14:tracePt t="15332" x="1485900" y="2003425"/>
          <p14:tracePt t="15349" x="1463675" y="1997075"/>
          <p14:tracePt t="15365" x="1455738" y="1997075"/>
          <p14:tracePt t="15382" x="1439863" y="1989138"/>
          <p14:tracePt t="15399" x="1431925" y="1989138"/>
          <p14:tracePt t="15415" x="1425575" y="1989138"/>
          <p14:tracePt t="15439" x="1425575" y="1981200"/>
          <p14:tracePt t="15462" x="1425575" y="1973263"/>
          <p14:tracePt t="15552" x="1431925" y="1973263"/>
          <p14:tracePt t="15563" x="1447800" y="1973263"/>
          <p14:tracePt t="15572" x="1470025" y="1973263"/>
          <p14:tracePt t="15583" x="1501775" y="1973263"/>
          <p14:tracePt t="15598" x="1531938" y="1973263"/>
          <p14:tracePt t="15615" x="1638300" y="1973263"/>
          <p14:tracePt t="15632" x="1752600" y="1973263"/>
          <p14:tracePt t="15649" x="1812925" y="1973263"/>
          <p14:tracePt t="15665" x="1935163" y="1981200"/>
          <p14:tracePt t="15682" x="1997075" y="1989138"/>
          <p14:tracePt t="15699" x="2095500" y="2003425"/>
          <p14:tracePt t="15715" x="2201863" y="2027238"/>
          <p14:tracePt t="15732" x="2255838" y="2035175"/>
          <p14:tracePt t="15749" x="2362200" y="2041525"/>
          <p14:tracePt t="15766" x="2454275" y="2041525"/>
          <p14:tracePt t="15782" x="2498725" y="2049463"/>
          <p14:tracePt t="15799" x="2598738" y="2057400"/>
          <p14:tracePt t="15816" x="2705100" y="2057400"/>
          <p14:tracePt t="15832" x="2751138" y="2057400"/>
          <p14:tracePt t="15849" x="2873375" y="2057400"/>
          <p14:tracePt t="15865" x="2917825" y="2057400"/>
          <p14:tracePt t="15882" x="3048000" y="2057400"/>
          <p14:tracePt t="15899" x="3178175" y="2049463"/>
          <p14:tracePt t="15916" x="3238500" y="2041525"/>
          <p14:tracePt t="15932" x="3375025" y="2041525"/>
          <p14:tracePt t="15949" x="3513138" y="2035175"/>
          <p14:tracePt t="15965" x="3573463" y="2035175"/>
          <p14:tracePt t="15982" x="3687763" y="2035175"/>
          <p14:tracePt t="15999" x="3794125" y="2035175"/>
          <p14:tracePt t="16016" x="3832225" y="2035175"/>
          <p14:tracePt t="16032" x="3924300" y="2027238"/>
          <p14:tracePt t="16049" x="4000500" y="2019300"/>
          <p14:tracePt t="16065" x="4030663" y="2003425"/>
          <p14:tracePt t="16082" x="4114800" y="1981200"/>
          <p14:tracePt t="16099" x="4160838" y="1965325"/>
          <p14:tracePt t="16115" x="4175125" y="1958975"/>
          <p14:tracePt t="16132" x="4191000" y="1943100"/>
          <p14:tracePt t="16149" x="4191000" y="1935163"/>
          <p14:tracePt t="16169" x="4183063" y="1927225"/>
          <p14:tracePt t="16182" x="4168775" y="1912938"/>
          <p14:tracePt t="16199" x="4144963" y="1905000"/>
          <p14:tracePt t="16215" x="4076700" y="1866900"/>
          <p14:tracePt t="16232" x="3970338" y="1820863"/>
          <p14:tracePt t="16249" x="3908425" y="1798638"/>
          <p14:tracePt t="16266" x="3787775" y="1774825"/>
          <p14:tracePt t="16282" x="3641725" y="1768475"/>
          <p14:tracePt t="16299" x="3581400" y="1768475"/>
          <p14:tracePt t="16317" x="3421063" y="1798638"/>
          <p14:tracePt t="16332" x="3268663" y="1874838"/>
          <p14:tracePt t="16349" x="3178175" y="1912938"/>
          <p14:tracePt t="16365" x="3025775" y="1989138"/>
          <p14:tracePt t="16382" x="2955925" y="2019300"/>
          <p14:tracePt t="16399" x="2887663" y="2057400"/>
          <p14:tracePt t="16415" x="2879725" y="2057400"/>
          <p14:tracePt t="16444" x="2887663" y="2057400"/>
          <p14:tracePt t="16453" x="2903538" y="2057400"/>
          <p14:tracePt t="16465" x="2911475" y="2057400"/>
          <p14:tracePt t="16482" x="2925763" y="2057400"/>
          <p14:tracePt t="16499" x="2987675" y="2065338"/>
          <p14:tracePt t="16516" x="3078163" y="2073275"/>
          <p14:tracePt t="16532" x="3132138" y="2073275"/>
          <p14:tracePt t="16549" x="3246438" y="2079625"/>
          <p14:tracePt t="16566" x="3368675" y="2087563"/>
          <p14:tracePt t="16582" x="3421063" y="2087563"/>
          <p14:tracePt t="16599" x="3551238" y="2073275"/>
          <p14:tracePt t="16615" x="3619500" y="2049463"/>
          <p14:tracePt t="16632" x="3749675" y="1973263"/>
          <p14:tracePt t="16649" x="3878263" y="1874838"/>
          <p14:tracePt t="16665" x="3924300" y="1828800"/>
          <p14:tracePt t="16682" x="4008438" y="1730375"/>
          <p14:tracePt t="16699" x="4038600" y="1668463"/>
          <p14:tracePt t="16716" x="4046538" y="1630363"/>
          <p14:tracePt t="16732" x="4046538" y="1616075"/>
          <p14:tracePt t="16749" x="4000500" y="1592263"/>
          <p14:tracePt t="16766" x="3946525" y="1577975"/>
          <p14:tracePt t="16782" x="3787775" y="1570038"/>
          <p14:tracePt t="16799" x="3589338" y="1577975"/>
          <p14:tracePt t="16816" x="3475038" y="1592263"/>
          <p14:tracePt t="16832" x="3192463" y="1646238"/>
          <p14:tracePt t="16849" x="2933700" y="1722438"/>
          <p14:tracePt t="16865" x="2841625" y="1752600"/>
          <p14:tracePt t="16882" x="2743200" y="1798638"/>
          <p14:tracePt t="16899" x="2705100" y="1828800"/>
          <p14:tracePt t="16916" x="2705100" y="1836738"/>
          <p14:tracePt t="16932" x="2705100" y="1858963"/>
          <p14:tracePt t="16950" x="2713038" y="1874838"/>
          <p14:tracePt t="16965" x="2727325" y="1897063"/>
          <p14:tracePt t="16982" x="2751138" y="1927225"/>
          <p14:tracePt t="16999" x="2759075" y="1958975"/>
          <p14:tracePt t="17015" x="2781300" y="1989138"/>
          <p14:tracePt t="17032" x="2803525" y="2027238"/>
          <p14:tracePt t="17049" x="2819400" y="2035175"/>
          <p14:tracePt t="17066" x="2849563" y="2057400"/>
          <p14:tracePt t="17082" x="2873375" y="2073275"/>
          <p14:tracePt t="17099" x="2887663" y="2073275"/>
          <p14:tracePt t="17116" x="2917825" y="2073275"/>
          <p14:tracePt t="17132" x="2949575" y="2073275"/>
          <p14:tracePt t="17149" x="2971800" y="2073275"/>
          <p14:tracePt t="17166" x="3001963" y="2065338"/>
          <p14:tracePt t="17182" x="3055938" y="2049463"/>
          <p14:tracePt t="17199" x="3078163" y="2041525"/>
          <p14:tracePt t="17216" x="3140075" y="2011363"/>
          <p14:tracePt t="17232" x="3170238" y="2003425"/>
          <p14:tracePt t="17249" x="3222625" y="1973263"/>
          <p14:tracePt t="17266" x="3284538" y="1958975"/>
          <p14:tracePt t="17282" x="3306763" y="1958975"/>
          <p14:tracePt t="17299" x="3352800" y="1958975"/>
          <p14:tracePt t="17316" x="3390900" y="1958975"/>
          <p14:tracePt t="17333" x="3413125" y="1951038"/>
          <p14:tracePt t="17349" x="3451225" y="1943100"/>
          <p14:tracePt t="17366" x="3482975" y="1935163"/>
          <p14:tracePt t="17384" x="3489325" y="1927225"/>
          <p14:tracePt t="17417" x="3497263" y="1927225"/>
          <p14:tracePt t="17708" x="3497263" y="1920875"/>
          <p14:tracePt t="17720" x="3489325" y="1905000"/>
          <p14:tracePt t="17730" x="3467100" y="1874838"/>
          <p14:tracePt t="17741" x="3451225" y="1851025"/>
          <p14:tracePt t="17750" x="3429000" y="1790700"/>
          <p14:tracePt t="17766" x="3398838" y="1730375"/>
          <p14:tracePt t="17782" x="3360738" y="1577975"/>
          <p14:tracePt t="17799" x="3344863" y="1516063"/>
          <p14:tracePt t="17816" x="3330575" y="1387475"/>
          <p14:tracePt t="17832" x="3330575" y="1303338"/>
          <p14:tracePt t="17849" x="3330575" y="1287463"/>
          <p14:tracePt t="17866" x="3336925" y="1273175"/>
          <p14:tracePt t="17892" x="3344863" y="1273175"/>
          <p14:tracePt t="17912" x="3352800" y="1273175"/>
          <p14:tracePt t="17924" x="3360738" y="1273175"/>
          <p14:tracePt t="17941" x="3375025" y="1273175"/>
          <p14:tracePt t="18154" x="3375025" y="1257300"/>
          <p14:tracePt t="18167" x="3375025" y="1235075"/>
          <p14:tracePt t="18175" x="3375025" y="1189038"/>
          <p14:tracePt t="18186" x="3375025" y="1112838"/>
          <p14:tracePt t="18199" x="3390900" y="1020763"/>
          <p14:tracePt t="18216" x="3467100" y="746125"/>
          <p14:tracePt t="18232" x="3513138" y="631825"/>
          <p14:tracePt t="18249" x="3603625" y="457200"/>
          <p14:tracePt t="18266" x="3635375" y="411163"/>
          <p14:tracePt t="18282" x="3665538" y="388938"/>
          <p14:tracePt t="18299" x="3673475" y="388938"/>
          <p14:tracePt t="18316" x="3673475" y="419100"/>
          <p14:tracePt t="18332" x="3679825" y="441325"/>
          <p14:tracePt t="18349" x="3687763" y="473075"/>
          <p14:tracePt t="18712" x="3695700" y="479425"/>
          <p14:tracePt t="18733" x="3703638" y="487363"/>
          <p14:tracePt t="18812" x="3703638" y="495300"/>
          <p14:tracePt t="18864" x="3703638" y="511175"/>
          <p14:tracePt t="18874" x="3703638" y="525463"/>
          <p14:tracePt t="18885" x="3703638" y="541338"/>
          <p14:tracePt t="18899" x="3703638" y="555625"/>
          <p14:tracePt t="18917" x="3703638" y="571500"/>
          <p14:tracePt t="19148" x="3703638" y="579438"/>
          <p14:tracePt t="19157" x="3711575" y="579438"/>
          <p14:tracePt t="19168" x="3725863" y="579438"/>
          <p14:tracePt t="19183" x="3741738" y="579438"/>
          <p14:tracePt t="19199" x="3771900" y="593725"/>
          <p14:tracePt t="19216" x="3779838" y="601663"/>
          <p14:tracePt t="19233" x="3802063" y="617538"/>
          <p14:tracePt t="19250" x="3817938" y="625475"/>
          <p14:tracePt t="19266" x="3817938" y="631825"/>
          <p14:tracePt t="19283" x="3832225" y="639763"/>
          <p14:tracePt t="19300" x="3832225" y="647700"/>
          <p14:tracePt t="19317" x="3840163" y="647700"/>
          <p14:tracePt t="19350" x="3848100" y="655638"/>
          <p14:tracePt t="19360" x="3848100" y="663575"/>
          <p14:tracePt t="19370" x="3856038" y="663575"/>
          <p14:tracePt t="19390" x="3856038" y="669925"/>
          <p14:tracePt t="19401" x="3863975" y="669925"/>
          <p14:tracePt t="19416" x="3863975" y="677863"/>
          <p14:tracePt t="19433" x="3870325" y="685800"/>
          <p14:tracePt t="19449" x="3870325" y="693738"/>
          <p14:tracePt t="19466" x="3878263" y="701675"/>
          <p14:tracePt t="19483" x="3886200" y="708025"/>
          <p14:tracePt t="19499" x="3886200" y="715963"/>
          <p14:tracePt t="19517" x="3886200" y="723900"/>
          <p14:tracePt t="19533" x="3886200" y="739775"/>
          <p14:tracePt t="19549" x="3886200" y="746125"/>
          <p14:tracePt t="19566" x="3886200" y="762000"/>
          <p14:tracePt t="19583" x="3886200" y="769938"/>
          <p14:tracePt t="19599" x="3886200" y="792163"/>
          <p14:tracePt t="19616" x="3886200" y="822325"/>
          <p14:tracePt t="19633" x="3878263" y="846138"/>
          <p14:tracePt t="19649" x="3878263" y="854075"/>
          <p14:tracePt t="19666" x="3870325" y="868363"/>
          <p14:tracePt t="19683" x="3863975" y="868363"/>
          <p14:tracePt t="19699" x="3856038" y="884238"/>
          <p14:tracePt t="19716" x="3848100" y="898525"/>
          <p14:tracePt t="19733" x="3840163" y="906463"/>
          <p14:tracePt t="19749" x="3817938" y="930275"/>
          <p14:tracePt t="19766" x="3802063" y="936625"/>
          <p14:tracePt t="19783" x="3794125" y="944563"/>
          <p14:tracePt t="19799" x="3779838" y="944563"/>
          <p14:tracePt t="19816" x="3763963" y="952500"/>
          <p14:tracePt t="19833" x="3756025" y="952500"/>
          <p14:tracePt t="19849" x="3733800" y="952500"/>
          <p14:tracePt t="19866" x="3725863" y="952500"/>
          <p14:tracePt t="19883" x="3695700" y="952500"/>
          <p14:tracePt t="19899" x="3673475" y="922338"/>
          <p14:tracePt t="19917" x="3657600" y="898525"/>
          <p14:tracePt t="19933" x="3649663" y="876300"/>
          <p14:tracePt t="19949" x="3635375" y="830263"/>
          <p14:tracePt t="19966" x="3627438" y="815975"/>
          <p14:tracePt t="19983" x="3627438" y="777875"/>
          <p14:tracePt t="19999" x="3627438" y="754063"/>
          <p14:tracePt t="20016" x="3627438" y="739775"/>
          <p14:tracePt t="20033" x="3635375" y="723900"/>
          <p14:tracePt t="20050" x="3641725" y="708025"/>
          <p14:tracePt t="20066" x="3649663" y="701675"/>
          <p14:tracePt t="20083" x="3665538" y="685800"/>
          <p14:tracePt t="20100" x="3673475" y="685800"/>
          <p14:tracePt t="20117" x="3679825" y="685800"/>
          <p14:tracePt t="20133" x="3687763" y="677863"/>
          <p14:tracePt t="20149" x="3695700" y="677863"/>
          <p14:tracePt t="20166" x="3711575" y="669925"/>
          <p14:tracePt t="20183" x="3733800" y="669925"/>
          <p14:tracePt t="20201" x="3749675" y="669925"/>
          <p14:tracePt t="20221" x="3756025" y="669925"/>
          <p14:tracePt t="20233" x="3763963" y="669925"/>
          <p14:tracePt t="20249" x="3771900" y="669925"/>
          <p14:tracePt t="20266" x="3779838" y="663575"/>
          <p14:tracePt t="20283" x="3794125" y="663575"/>
          <p14:tracePt t="20299" x="3802063" y="663575"/>
          <p14:tracePt t="20322" x="3810000" y="663575"/>
          <p14:tracePt t="20342" x="3817938" y="663575"/>
          <p14:tracePt t="20363" x="3825875" y="663575"/>
          <p14:tracePt t="20372" x="3825875" y="669925"/>
          <p14:tracePt t="20383" x="3832225" y="669925"/>
          <p14:tracePt t="20400" x="3840163" y="677863"/>
          <p14:tracePt t="20416" x="3848100" y="693738"/>
          <p14:tracePt t="20434" x="3856038" y="701675"/>
          <p14:tracePt t="20450" x="3863975" y="708025"/>
          <p14:tracePt t="20466" x="3863975" y="715963"/>
          <p14:tracePt t="20483" x="3870325" y="723900"/>
          <p14:tracePt t="20499" x="3870325" y="739775"/>
          <p14:tracePt t="20517" x="3878263" y="754063"/>
          <p14:tracePt t="20533" x="3878263" y="762000"/>
          <p14:tracePt t="20549" x="3886200" y="777875"/>
          <p14:tracePt t="20566" x="3886200" y="784225"/>
          <p14:tracePt t="20585" x="3886200" y="792163"/>
          <p14:tracePt t="20605" x="3886200" y="800100"/>
          <p14:tracePt t="20625" x="3886200" y="808038"/>
          <p14:tracePt t="20637" x="3886200" y="815975"/>
          <p14:tracePt t="20667" x="3886200" y="822325"/>
          <p14:tracePt t="20686" x="3886200" y="830263"/>
          <p14:tracePt t="20697" x="3886200" y="838200"/>
          <p14:tracePt t="20706" x="3886200" y="846138"/>
          <p14:tracePt t="20727" x="3886200" y="854075"/>
          <p14:tracePt t="20738" x="3886200" y="860425"/>
          <p14:tracePt t="20750" x="3878263" y="868363"/>
          <p14:tracePt t="20767" x="3863975" y="884238"/>
          <p14:tracePt t="20783" x="3856038" y="892175"/>
          <p14:tracePt t="20799" x="3832225" y="906463"/>
          <p14:tracePt t="20817" x="3825875" y="914400"/>
          <p14:tracePt t="20833" x="3802063" y="922338"/>
          <p14:tracePt t="20850" x="3779838" y="922338"/>
          <p14:tracePt t="20866" x="3771900" y="914400"/>
          <p14:tracePt t="20883" x="3741738" y="906463"/>
          <p14:tracePt t="20900" x="3733800" y="898525"/>
          <p14:tracePt t="20916" x="3711575" y="884238"/>
          <p14:tracePt t="20933" x="3695700" y="868363"/>
          <p14:tracePt t="20950" x="3687763" y="846138"/>
          <p14:tracePt t="20966" x="3679825" y="846138"/>
          <p14:tracePt t="20983" x="3673475" y="830263"/>
          <p14:tracePt t="21000" x="3673475" y="822325"/>
          <p14:tracePt t="21017" x="3673475" y="808038"/>
          <p14:tracePt t="21033" x="3673475" y="784225"/>
          <p14:tracePt t="21050" x="3673475" y="777875"/>
          <p14:tracePt t="21066" x="3673475" y="769938"/>
          <p14:tracePt t="21083" x="3673475" y="746125"/>
          <p14:tracePt t="21100" x="3673475" y="739775"/>
          <p14:tracePt t="21117" x="3679825" y="708025"/>
          <p14:tracePt t="21133" x="3695700" y="685800"/>
          <p14:tracePt t="21150" x="3703638" y="677863"/>
          <p14:tracePt t="21166" x="3725863" y="663575"/>
          <p14:tracePt t="21183" x="3725863" y="655638"/>
          <p14:tracePt t="21200" x="3741738" y="647700"/>
          <p14:tracePt t="21216" x="3756025" y="639763"/>
          <p14:tracePt t="21234" x="3763963" y="639763"/>
          <p14:tracePt t="21264" x="3771900" y="639763"/>
          <p14:tracePt t="21295" x="3779838" y="639763"/>
          <p14:tracePt t="21303" x="3787775" y="639763"/>
          <p14:tracePt t="21315" x="3794125" y="639763"/>
          <p14:tracePt t="21323" x="3794125" y="647700"/>
          <p14:tracePt t="21335" x="3810000" y="655638"/>
          <p14:tracePt t="21357" x="3817938" y="663575"/>
          <p14:tracePt t="21366" x="3825875" y="669925"/>
          <p14:tracePt t="21383" x="3832225" y="685800"/>
          <p14:tracePt t="21399" x="3840163" y="701675"/>
          <p14:tracePt t="21416" x="3848100" y="715963"/>
          <p14:tracePt t="21433" x="3863975" y="739775"/>
          <p14:tracePt t="21450" x="3870325" y="762000"/>
          <p14:tracePt t="21467" x="3878263" y="792163"/>
          <p14:tracePt t="21486" x="3878263" y="808038"/>
          <p14:tracePt t="21506" x="3878263" y="815975"/>
          <p14:tracePt t="21526" x="3878263" y="822325"/>
          <p14:tracePt t="21537" x="3878263" y="830263"/>
          <p14:tracePt t="21558" x="3878263" y="838200"/>
          <p14:tracePt t="21568" x="3878263" y="846138"/>
          <p14:tracePt t="21588" x="3878263" y="854075"/>
          <p14:tracePt t="21600" x="3878263" y="860425"/>
          <p14:tracePt t="21616" x="3878263" y="868363"/>
          <p14:tracePt t="21633" x="3878263" y="876300"/>
          <p14:tracePt t="21650" x="3863975" y="898525"/>
          <p14:tracePt t="21666" x="3856038" y="906463"/>
          <p14:tracePt t="21683" x="3840163" y="922338"/>
          <p14:tracePt t="21700" x="3817938" y="936625"/>
          <p14:tracePt t="21717" x="3810000" y="936625"/>
          <p14:tracePt t="21733" x="3794125" y="944563"/>
          <p14:tracePt t="21750" x="3779838" y="944563"/>
          <p14:tracePt t="21769" x="3771900" y="944563"/>
          <p14:tracePt t="21783" x="3756025" y="944563"/>
          <p14:tracePt t="21800" x="3749675" y="936625"/>
          <p14:tracePt t="21816" x="3725863" y="922338"/>
          <p14:tracePt t="21833" x="3703638" y="906463"/>
          <p14:tracePt t="21850" x="3695700" y="892175"/>
          <p14:tracePt t="21867" x="3673475" y="868363"/>
          <p14:tracePt t="21883" x="3657600" y="854075"/>
          <p14:tracePt t="21902" x="3657600" y="846138"/>
          <p14:tracePt t="21917" x="3657600" y="838200"/>
          <p14:tracePt t="21933" x="3657600" y="830263"/>
          <p14:tracePt t="21950" x="3649663" y="815975"/>
          <p14:tracePt t="21967" x="3649663" y="800100"/>
          <p14:tracePt t="21983" x="3649663" y="784225"/>
          <p14:tracePt t="22000" x="3649663" y="777875"/>
          <p14:tracePt t="22017" x="3657600" y="746125"/>
          <p14:tracePt t="22033" x="3665538" y="715963"/>
          <p14:tracePt t="22050" x="3679825" y="701675"/>
          <p14:tracePt t="22066" x="3695700" y="677863"/>
          <p14:tracePt t="22083" x="3703638" y="677863"/>
          <p14:tracePt t="22100" x="3717925" y="655638"/>
          <p14:tracePt t="22117" x="3733800" y="647700"/>
          <p14:tracePt t="22134" x="3741738" y="647700"/>
          <p14:tracePt t="22150" x="3741738" y="639763"/>
          <p14:tracePt t="22166" x="3749675" y="639763"/>
          <p14:tracePt t="22183" x="3756025" y="639763"/>
          <p14:tracePt t="22200" x="3763963" y="639763"/>
          <p14:tracePt t="22217" x="3771900" y="639763"/>
          <p14:tracePt t="22237" x="3787775" y="639763"/>
          <p14:tracePt t="22258" x="3794125" y="639763"/>
          <p14:tracePt t="22277" x="3802063" y="639763"/>
          <p14:tracePt t="22286" x="3810000" y="639763"/>
          <p14:tracePt t="22306" x="3817938" y="639763"/>
          <p14:tracePt t="22318" x="3817938" y="655638"/>
          <p14:tracePt t="22333" x="3825875" y="663575"/>
          <p14:tracePt t="22350" x="3832225" y="685800"/>
          <p14:tracePt t="22366" x="3840163" y="701675"/>
          <p14:tracePt t="22383" x="3856038" y="723900"/>
          <p14:tracePt t="22400" x="3863975" y="746125"/>
          <p14:tracePt t="22418" x="3870325" y="754063"/>
          <p14:tracePt t="22433" x="3870325" y="762000"/>
          <p14:tracePt t="22450" x="3870325" y="784225"/>
          <p14:tracePt t="22467" x="3870325" y="792163"/>
          <p14:tracePt t="22483" x="3870325" y="815975"/>
          <p14:tracePt t="22500" x="3870325" y="838200"/>
          <p14:tracePt t="22517" x="3870325" y="846138"/>
          <p14:tracePt t="22533" x="3870325" y="868363"/>
          <p14:tracePt t="22550" x="3863975" y="884238"/>
          <p14:tracePt t="22567" x="3863975" y="892175"/>
          <p14:tracePt t="22583" x="3856038" y="898525"/>
          <p14:tracePt t="22600" x="3848100" y="898525"/>
          <p14:tracePt t="22617" x="3840163" y="914400"/>
          <p14:tracePt t="22633" x="3825875" y="930275"/>
          <p14:tracePt t="22650" x="3802063" y="936625"/>
          <p14:tracePt t="22667" x="3794125" y="936625"/>
          <p14:tracePt t="22684" x="3771900" y="944563"/>
          <p14:tracePt t="22700" x="3756025" y="944563"/>
          <p14:tracePt t="22717" x="3725863" y="944563"/>
          <p14:tracePt t="22733" x="3695700" y="930275"/>
          <p14:tracePt t="22750" x="3687763" y="914400"/>
          <p14:tracePt t="22767" x="3665538" y="884238"/>
          <p14:tracePt t="22784" x="3649663" y="868363"/>
          <p14:tracePt t="22800" x="3641725" y="846138"/>
          <p14:tracePt t="22817" x="3635375" y="822325"/>
          <p14:tracePt t="22834" x="3635375" y="800100"/>
          <p14:tracePt t="22850" x="3635375" y="792163"/>
          <p14:tracePt t="22867" x="3635375" y="769938"/>
          <p14:tracePt t="22885" x="3635375" y="754063"/>
          <p14:tracePt t="22900" x="3635375" y="739775"/>
          <p14:tracePt t="22917" x="3635375" y="723900"/>
          <p14:tracePt t="22933" x="3641725" y="715963"/>
          <p14:tracePt t="22950" x="3649663" y="701675"/>
          <p14:tracePt t="22967" x="3657600" y="693738"/>
          <p14:tracePt t="22983" x="3665538" y="677863"/>
          <p14:tracePt t="23000" x="3687763" y="663575"/>
          <p14:tracePt t="23017" x="3717925" y="639763"/>
          <p14:tracePt t="23034" x="3725863" y="639763"/>
          <p14:tracePt t="23050" x="3749675" y="625475"/>
          <p14:tracePt t="23067" x="3763963" y="625475"/>
          <p14:tracePt t="23083" x="3771900" y="625475"/>
          <p14:tracePt t="23100" x="3779838" y="625475"/>
          <p14:tracePt t="23117" x="3787775" y="625475"/>
          <p14:tracePt t="23133" x="3794125" y="625475"/>
          <p14:tracePt t="23150" x="3802063" y="625475"/>
          <p14:tracePt t="23167" x="3810000" y="625475"/>
          <p14:tracePt t="23183" x="3825875" y="625475"/>
          <p14:tracePt t="23200" x="3832225" y="639763"/>
          <p14:tracePt t="23217" x="3840163" y="647700"/>
          <p14:tracePt t="23233" x="3848100" y="655638"/>
          <p14:tracePt t="23250" x="3856038" y="669925"/>
          <p14:tracePt t="23267" x="3856038" y="677863"/>
          <p14:tracePt t="23283" x="3863975" y="693738"/>
          <p14:tracePt t="23300" x="3870325" y="715963"/>
          <p14:tracePt t="23318" x="3870325" y="723900"/>
          <p14:tracePt t="23333" x="3870325" y="739775"/>
          <p14:tracePt t="23350" x="3870325" y="746125"/>
          <p14:tracePt t="23367" x="3870325" y="754063"/>
          <p14:tracePt t="23383" x="3870325" y="769938"/>
          <p14:tracePt t="23400" x="3863975" y="784225"/>
          <p14:tracePt t="23417" x="3856038" y="792163"/>
          <p14:tracePt t="23433" x="3848100" y="808038"/>
          <p14:tracePt t="23464" x="3848100" y="815975"/>
          <p14:tracePt t="23471" x="3840163" y="822325"/>
          <p14:tracePt t="23483" x="3840163" y="830263"/>
          <p14:tracePt t="23502" x="3832225" y="838200"/>
          <p14:tracePt t="23517" x="3825875" y="846138"/>
          <p14:tracePt t="23533" x="3825875" y="860425"/>
          <p14:tracePt t="23550" x="3817938" y="868363"/>
          <p14:tracePt t="23567" x="3810000" y="876300"/>
          <p14:tracePt t="23583" x="3802063" y="884238"/>
          <p14:tracePt t="23600" x="3787775" y="898525"/>
          <p14:tracePt t="23617" x="3771900" y="906463"/>
          <p14:tracePt t="23634" x="3763963" y="914400"/>
          <p14:tracePt t="23650" x="3756025" y="922338"/>
          <p14:tracePt t="23667" x="3741738" y="922338"/>
          <p14:tracePt t="23683" x="3733800" y="922338"/>
          <p14:tracePt t="23700" x="3703638" y="922338"/>
          <p14:tracePt t="23717" x="3679825" y="906463"/>
          <p14:tracePt t="23734" x="3665538" y="892175"/>
          <p14:tracePt t="23734" x="3649663" y="860425"/>
          <p14:tracePt t="23750" x="3641725" y="846138"/>
          <p14:tracePt t="23767" x="3627438" y="808038"/>
          <p14:tracePt t="23784" x="3619500" y="777875"/>
          <p14:tracePt t="23800" x="3611563" y="731838"/>
          <p14:tracePt t="23817" x="3611563" y="693738"/>
          <p14:tracePt t="23833" x="3611563" y="677863"/>
          <p14:tracePt t="23850" x="3611563" y="647700"/>
          <p14:tracePt t="23867" x="3627438" y="631825"/>
          <p14:tracePt t="23884" x="3641725" y="617538"/>
          <p14:tracePt t="23900" x="3665538" y="601663"/>
          <p14:tracePt t="23918" x="3687763" y="587375"/>
          <p14:tracePt t="23934" x="3711575" y="587375"/>
          <p14:tracePt t="23950" x="3749675" y="571500"/>
          <p14:tracePt t="23967" x="3763963" y="571500"/>
          <p14:tracePt t="23984" x="3794125" y="571500"/>
          <p14:tracePt t="24000" x="3810000" y="571500"/>
          <p14:tracePt t="24017" x="3825875" y="571500"/>
          <p14:tracePt t="24034" x="3832225" y="587375"/>
          <p14:tracePt t="24050" x="3840163" y="601663"/>
          <p14:tracePt t="24067" x="3848100" y="601663"/>
          <p14:tracePt t="24084" x="3856038" y="625475"/>
          <p14:tracePt t="24100" x="3870325" y="647700"/>
          <p14:tracePt t="24117" x="3870325" y="669925"/>
          <p14:tracePt t="24133" x="3886200" y="693738"/>
          <p14:tracePt t="24151" x="3886200" y="701675"/>
          <p14:tracePt t="24151" x="3886200" y="708025"/>
          <p14:tracePt t="24170" x="3894138" y="715963"/>
          <p14:tracePt t="24192" x="3894138" y="731838"/>
          <p14:tracePt t="24202" x="3894138" y="739775"/>
          <p14:tracePt t="24217" x="3894138" y="746125"/>
          <p14:tracePt t="24234" x="3894138" y="769938"/>
          <p14:tracePt t="24250" x="3894138" y="777875"/>
          <p14:tracePt t="24267" x="3886200" y="808038"/>
          <p14:tracePt t="24284" x="3870325" y="830263"/>
          <p14:tracePt t="24300" x="3870325" y="846138"/>
          <p14:tracePt t="24318" x="3856038" y="860425"/>
          <p14:tracePt t="24334" x="3840163" y="868363"/>
          <p14:tracePt t="24351" x="3840163" y="876300"/>
          <p14:tracePt t="24367" x="3825875" y="884238"/>
          <p14:tracePt t="24384" x="3810000" y="892175"/>
          <p14:tracePt t="24400" x="3802063" y="898525"/>
          <p14:tracePt t="24417" x="3779838" y="898525"/>
          <p14:tracePt t="24434" x="3771900" y="906463"/>
          <p14:tracePt t="24450" x="3756025" y="914400"/>
          <p14:tracePt t="24467" x="3725863" y="914400"/>
          <p14:tracePt t="24484" x="3717925" y="914400"/>
          <p14:tracePt t="24484" x="3711575" y="914400"/>
          <p14:tracePt t="24500" x="3695700" y="914400"/>
          <p14:tracePt t="24517" x="3679825" y="914400"/>
          <p14:tracePt t="24534" x="3665538" y="906463"/>
          <p14:tracePt t="24550" x="3649663" y="892175"/>
          <p14:tracePt t="24567" x="3641725" y="860425"/>
          <p14:tracePt t="24584" x="3635375" y="846138"/>
          <p14:tracePt t="24600" x="3627438" y="808038"/>
          <p14:tracePt t="24617" x="3627438" y="777875"/>
          <p14:tracePt t="24634" x="3627438" y="769938"/>
          <p14:tracePt t="24650" x="3627438" y="731838"/>
          <p14:tracePt t="24667" x="3627438" y="701675"/>
          <p14:tracePt t="24684" x="3635375" y="677863"/>
          <p14:tracePt t="24700" x="3641725" y="663575"/>
          <p14:tracePt t="24717" x="3649663" y="655638"/>
          <p14:tracePt t="24734" x="3665538" y="639763"/>
          <p14:tracePt t="24750" x="3679825" y="625475"/>
          <p14:tracePt t="24768" x="3695700" y="609600"/>
          <p14:tracePt t="24784" x="3711575" y="609600"/>
          <p14:tracePt t="24800" x="3717925" y="601663"/>
          <p14:tracePt t="24819" x="3725863" y="601663"/>
          <p14:tracePt t="24834" x="3733800" y="601663"/>
          <p14:tracePt t="24850" x="3741738" y="601663"/>
          <p14:tracePt t="24867" x="3749675" y="609600"/>
          <p14:tracePt t="24884" x="3763963" y="625475"/>
          <p14:tracePt t="24901" x="3779838" y="647700"/>
          <p14:tracePt t="24918" x="3787775" y="655638"/>
          <p14:tracePt t="24934" x="3802063" y="669925"/>
          <p14:tracePt t="24951" x="3810000" y="677863"/>
          <p14:tracePt t="24967" x="3810000" y="685800"/>
          <p14:tracePt t="24984" x="3825875" y="708025"/>
          <p14:tracePt t="25000" x="3825875" y="715963"/>
          <p14:tracePt t="25017" x="3840163" y="739775"/>
          <p14:tracePt t="25034" x="3840163" y="762000"/>
          <p14:tracePt t="25051" x="3840163" y="792163"/>
          <p14:tracePt t="25067" x="3840163" y="808038"/>
          <p14:tracePt t="25084" x="3840163" y="838200"/>
          <p14:tracePt t="25100" x="3840163" y="854075"/>
          <p14:tracePt t="25117" x="3840163" y="876300"/>
          <p14:tracePt t="25134" x="3832225" y="892175"/>
          <p14:tracePt t="25151" x="3825875" y="906463"/>
          <p14:tracePt t="25166" x="3817938" y="922338"/>
          <p14:tracePt t="25184" x="3794125" y="944563"/>
          <p14:tracePt t="25201" x="3794125" y="952500"/>
          <p14:tracePt t="25217" x="3779838" y="960438"/>
          <p14:tracePt t="25234" x="3763963" y="968375"/>
          <p14:tracePt t="25250" x="3756025" y="968375"/>
          <p14:tracePt t="25267" x="3733800" y="968375"/>
          <p14:tracePt t="25284" x="3725863" y="960438"/>
          <p14:tracePt t="25300" x="3703638" y="952500"/>
          <p14:tracePt t="25317" x="3679825" y="936625"/>
          <p14:tracePt t="25334" x="3673475" y="930275"/>
          <p14:tracePt t="25350" x="3649663" y="898525"/>
          <p14:tracePt t="25367" x="3641725" y="860425"/>
          <p14:tracePt t="25384" x="3635375" y="846138"/>
          <p14:tracePt t="25400" x="3627438" y="808038"/>
          <p14:tracePt t="25417" x="3619500" y="762000"/>
          <p14:tracePt t="25434" x="3619500" y="739775"/>
          <p14:tracePt t="25451" x="3619500" y="708025"/>
          <p14:tracePt t="25467" x="3619500" y="669925"/>
          <p14:tracePt t="25484" x="3619500" y="647700"/>
          <p14:tracePt t="25500" x="3635375" y="601663"/>
          <p14:tracePt t="25518" x="3641725" y="579438"/>
          <p14:tracePt t="25534" x="3665538" y="541338"/>
          <p14:tracePt t="25551" x="3703638" y="495300"/>
          <p14:tracePt t="25567" x="3717925" y="479425"/>
          <p14:tracePt t="25584" x="3763963" y="457200"/>
          <p14:tracePt t="25600" x="3787775" y="441325"/>
          <p14:tracePt t="25617" x="3810000" y="441325"/>
          <p14:tracePt t="25634" x="3832225" y="434975"/>
          <p14:tracePt t="25651" x="3870325" y="434975"/>
          <p14:tracePt t="25667" x="3902075" y="434975"/>
          <p14:tracePt t="25684" x="3932238" y="434975"/>
          <p14:tracePt t="25700" x="3962400" y="434975"/>
          <p14:tracePt t="25717" x="3978275" y="434975"/>
          <p14:tracePt t="25734" x="4008438" y="434975"/>
          <p14:tracePt t="25751" x="4016375" y="434975"/>
          <p14:tracePt t="25751" x="4030663" y="434975"/>
          <p14:tracePt t="25984" x="4098925" y="441325"/>
          <p14:tracePt t="25994" x="4206875" y="449263"/>
          <p14:tracePt t="26003" x="4321175" y="457200"/>
          <p14:tracePt t="26017" x="4465638" y="465138"/>
          <p14:tracePt t="26034" x="4656138" y="487363"/>
          <p14:tracePt t="26316" x="4754563" y="479425"/>
          <p14:tracePt t="26327" x="4906963" y="465138"/>
          <p14:tracePt t="26336" x="5067300" y="441325"/>
          <p14:tracePt t="26351" x="5181600" y="434975"/>
          <p14:tracePt t="26367" x="5241925" y="434975"/>
          <p14:tracePt t="26384" x="5295900" y="427038"/>
          <p14:tracePt t="26602" x="5387975" y="427038"/>
          <p14:tracePt t="26611" x="5502275" y="434975"/>
          <p14:tracePt t="26622" x="5584825" y="441325"/>
          <p14:tracePt t="26634" x="5646738" y="449263"/>
          <p14:tracePt t="26651" x="5707063" y="457200"/>
          <p14:tracePt t="26885" x="5799138" y="457200"/>
          <p14:tracePt t="26896" x="5905500" y="449263"/>
          <p14:tracePt t="26905" x="6003925" y="449263"/>
          <p14:tracePt t="26918" x="6088063" y="449263"/>
          <p14:tracePt t="26935" x="6156325" y="449263"/>
          <p14:tracePt t="26951" x="6164263" y="449263"/>
          <p14:tracePt t="27087" x="6164263" y="457200"/>
          <p14:tracePt t="27097" x="6172200" y="465138"/>
          <p14:tracePt t="27118" x="6188075" y="473075"/>
          <p14:tracePt t="27128" x="6202363" y="479425"/>
          <p14:tracePt t="27137" x="6210300" y="479425"/>
          <p14:tracePt t="27151" x="6226175" y="487363"/>
          <p14:tracePt t="27168" x="6232525" y="495300"/>
          <p14:tracePt t="27184" x="6240463" y="511175"/>
          <p14:tracePt t="27201" x="6248400" y="525463"/>
          <p14:tracePt t="27218" x="6256338" y="533400"/>
          <p14:tracePt t="27234" x="6256338" y="549275"/>
          <p14:tracePt t="27251" x="6256338" y="563563"/>
          <p14:tracePt t="27267" x="6256338" y="579438"/>
          <p14:tracePt t="27284" x="6256338" y="587375"/>
          <p14:tracePt t="27301" x="6256338" y="601663"/>
          <p14:tracePt t="27318" x="6256338" y="609600"/>
          <p14:tracePt t="27334" x="6264275" y="625475"/>
          <p14:tracePt t="27351" x="6264275" y="631825"/>
          <p14:tracePt t="27381" x="6270625" y="639763"/>
          <p14:tracePt t="27390" x="6270625" y="647700"/>
          <p14:tracePt t="27502" x="6270625" y="663575"/>
          <p14:tracePt t="27513" x="6270625" y="677863"/>
          <p14:tracePt t="27522" x="6270625" y="701675"/>
          <p14:tracePt t="27534" x="6270625" y="715963"/>
          <p14:tracePt t="27551" x="6270625" y="731838"/>
          <p14:tracePt t="27568" x="6278563" y="754063"/>
          <p14:tracePt t="27584" x="6278563" y="769938"/>
          <p14:tracePt t="27601" x="6278563" y="777875"/>
          <p14:tracePt t="27618" x="6278563" y="800100"/>
          <p14:tracePt t="27634" x="6278563" y="815975"/>
          <p14:tracePt t="27651" x="6278563" y="830263"/>
          <p14:tracePt t="27668" x="6278563" y="854075"/>
          <p14:tracePt t="27685" x="6278563" y="860425"/>
          <p14:tracePt t="27701" x="6278563" y="868363"/>
          <p14:tracePt t="27718" x="6278563" y="876300"/>
          <p14:tracePt t="27734" x="6278563" y="884238"/>
          <p14:tracePt t="27751" x="6270625" y="892175"/>
          <p14:tracePt t="27768" x="6270625" y="898525"/>
          <p14:tracePt t="27785" x="6270625" y="906463"/>
          <p14:tracePt t="27806" x="6264275" y="914400"/>
          <p14:tracePt t="27826" x="6256338" y="922338"/>
          <p14:tracePt t="27847" x="6248400" y="930275"/>
          <p14:tracePt t="27857" x="6240463" y="936625"/>
          <p14:tracePt t="27868" x="6232525" y="936625"/>
          <p14:tracePt t="27884" x="6232525" y="944563"/>
          <p14:tracePt t="27901" x="6226175" y="944563"/>
          <p14:tracePt t="27918" x="6210300" y="944563"/>
          <p14:tracePt t="27934" x="6202363" y="944563"/>
          <p14:tracePt t="27951" x="6180138" y="944563"/>
          <p14:tracePt t="27968" x="6172200" y="944563"/>
          <p14:tracePt t="27984" x="6156325" y="944563"/>
          <p14:tracePt t="28001" x="6134100" y="936625"/>
          <p14:tracePt t="28018" x="6111875" y="914400"/>
          <p14:tracePt t="28034" x="6103938" y="898525"/>
          <p14:tracePt t="28051" x="6088063" y="884238"/>
          <p14:tracePt t="28068" x="6088063" y="876300"/>
          <p14:tracePt t="28084" x="6073775" y="860425"/>
          <p14:tracePt t="28101" x="6073775" y="854075"/>
          <p14:tracePt t="28118" x="6065838" y="846138"/>
          <p14:tracePt t="28141" x="6065838" y="838200"/>
          <p14:tracePt t="28151" x="6057900" y="830263"/>
          <p14:tracePt t="28168" x="6057900" y="822325"/>
          <p14:tracePt t="28184" x="6049963" y="808038"/>
          <p14:tracePt t="28201" x="6042025" y="792163"/>
          <p14:tracePt t="28218" x="6042025" y="777875"/>
          <p14:tracePt t="28234" x="6035675" y="754063"/>
          <p14:tracePt t="28252" x="6035675" y="739775"/>
          <p14:tracePt t="28268" x="6035675" y="723900"/>
          <p14:tracePt t="28284" x="6035675" y="701675"/>
          <p14:tracePt t="28301" x="6035675" y="685800"/>
          <p14:tracePt t="28319" x="6035675" y="669925"/>
          <p14:tracePt t="28334" x="6042025" y="655638"/>
          <p14:tracePt t="28351" x="6042025" y="647700"/>
          <p14:tracePt t="28368" x="6057900" y="631825"/>
          <p14:tracePt t="28385" x="6065838" y="625475"/>
          <p14:tracePt t="28401" x="6073775" y="625475"/>
          <p14:tracePt t="28418" x="6080125" y="625475"/>
          <p14:tracePt t="28434" x="6088063" y="617538"/>
          <p14:tracePt t="28451" x="6096000" y="609600"/>
          <p14:tracePt t="28468" x="6103938" y="609600"/>
          <p14:tracePt t="28485" x="6111875" y="609600"/>
          <p14:tracePt t="28485" x="6118225" y="601663"/>
          <p14:tracePt t="28509" x="6126163" y="601663"/>
          <p14:tracePt t="28518" x="6134100" y="601663"/>
          <p14:tracePt t="28534" x="6142038" y="601663"/>
          <p14:tracePt t="28551" x="6149975" y="601663"/>
          <p14:tracePt t="28568" x="6156325" y="601663"/>
          <p14:tracePt t="28584" x="6172200" y="609600"/>
          <p14:tracePt t="28601" x="6180138" y="617538"/>
          <p14:tracePt t="28618" x="6194425" y="631825"/>
          <p14:tracePt t="28634" x="6210300" y="631825"/>
          <p14:tracePt t="28651" x="6218238" y="647700"/>
          <p14:tracePt t="28668" x="6232525" y="663575"/>
          <p14:tracePt t="28684" x="6240463" y="663575"/>
          <p14:tracePt t="28701" x="6248400" y="677863"/>
          <p14:tracePt t="28719" x="6248400" y="685800"/>
          <p14:tracePt t="28734" x="6256338" y="693738"/>
          <p14:tracePt t="28751" x="6256338" y="701675"/>
          <p14:tracePt t="28768" x="6256338" y="708025"/>
          <p14:tracePt t="28785" x="6256338" y="715963"/>
          <p14:tracePt t="28801" x="6264275" y="731838"/>
          <p14:tracePt t="28818" x="6264275" y="739775"/>
          <p14:tracePt t="28834" x="6270625" y="754063"/>
          <p14:tracePt t="28851" x="6270625" y="762000"/>
          <p14:tracePt t="28868" x="6270625" y="769938"/>
          <p14:tracePt t="28884" x="6270625" y="792163"/>
          <p14:tracePt t="28901" x="6270625" y="808038"/>
          <p14:tracePt t="28920" x="6270625" y="815975"/>
          <p14:tracePt t="28934" x="6270625" y="830263"/>
          <p14:tracePt t="28951" x="6270625" y="846138"/>
          <p14:tracePt t="28968" x="6270625" y="860425"/>
          <p14:tracePt t="28984" x="6264275" y="876300"/>
          <p14:tracePt t="29001" x="6256338" y="892175"/>
          <p14:tracePt t="29018" x="6248400" y="898525"/>
          <p14:tracePt t="29034" x="6240463" y="914400"/>
          <p14:tracePt t="29051" x="6226175" y="922338"/>
          <p14:tracePt t="29068" x="6210300" y="922338"/>
          <p14:tracePt t="29085" x="6202363" y="930275"/>
          <p14:tracePt t="29101" x="6194425" y="930275"/>
          <p14:tracePt t="29118" x="6180138" y="930275"/>
          <p14:tracePt t="29135" x="6172200" y="930275"/>
          <p14:tracePt t="29151" x="6164263" y="930275"/>
          <p14:tracePt t="29168" x="6149975" y="922338"/>
          <p14:tracePt t="29185" x="6142038" y="914400"/>
          <p14:tracePt t="29202" x="6126163" y="898525"/>
          <p14:tracePt t="29218" x="6111875" y="884238"/>
          <p14:tracePt t="29235" x="6096000" y="868363"/>
          <p14:tracePt t="29254" x="6088063" y="854075"/>
          <p14:tracePt t="29268" x="6080125" y="854075"/>
          <p14:tracePt t="29284" x="6080125" y="838200"/>
          <p14:tracePt t="29301" x="6065838" y="822325"/>
          <p14:tracePt t="29318" x="6057900" y="792163"/>
          <p14:tracePt t="29335" x="6049963" y="769938"/>
          <p14:tracePt t="29351" x="6049963" y="762000"/>
          <p14:tracePt t="29368" x="6042025" y="739775"/>
          <p14:tracePt t="29385" x="6042025" y="731838"/>
          <p14:tracePt t="29401" x="6042025" y="701675"/>
          <p14:tracePt t="29418" x="6042025" y="685800"/>
          <p14:tracePt t="29435" x="6042025" y="669925"/>
          <p14:tracePt t="29451" x="6042025" y="647700"/>
          <p14:tracePt t="29468" x="6042025" y="625475"/>
          <p14:tracePt t="29485" x="6049963" y="625475"/>
          <p14:tracePt t="29501" x="6049963" y="617538"/>
          <p14:tracePt t="29638" x="6049963" y="625475"/>
          <p14:tracePt t="29943" x="6042025" y="625475"/>
          <p14:tracePt t="29952" x="6027738" y="601663"/>
          <p14:tracePt t="29964" x="5997575" y="563563"/>
          <p14:tracePt t="29973" x="5959475" y="517525"/>
          <p14:tracePt t="29985" x="5913438" y="473075"/>
          <p14:tracePt t="30001" x="5845175" y="411163"/>
          <p14:tracePt t="30018" x="5646738" y="282575"/>
          <p14:tracePt t="30035" x="5372100" y="152400"/>
          <p14:tracePt t="30051" x="5203825" y="106363"/>
          <p14:tracePt t="30068" x="4854575" y="53975"/>
          <p14:tracePt t="30085" x="4702175" y="46038"/>
          <p14:tracePt t="30101" x="4449763" y="53975"/>
          <p14:tracePt t="30118" x="4259263" y="106363"/>
          <p14:tracePt t="30135" x="4175125" y="144463"/>
          <p14:tracePt t="30151" x="4046538" y="206375"/>
          <p14:tracePt t="30168" x="3946525" y="288925"/>
          <p14:tracePt t="30185" x="3908425" y="320675"/>
          <p14:tracePt t="30202" x="3878263" y="358775"/>
          <p14:tracePt t="30218" x="3870325" y="388938"/>
          <p14:tracePt t="30235" x="3856038" y="403225"/>
          <p14:tracePt t="30251" x="3810000" y="465138"/>
          <p14:tracePt t="30268" x="3771900" y="487363"/>
          <p14:tracePt t="30285" x="3665538" y="571500"/>
          <p14:tracePt t="30301" x="3559175" y="655638"/>
          <p14:tracePt t="30319" x="3482975" y="723900"/>
          <p14:tracePt t="30488" x="3482975" y="731838"/>
          <p14:tracePt t="30501" x="3467100" y="739775"/>
          <p14:tracePt t="30509" x="3451225" y="746125"/>
          <p14:tracePt t="30521" x="3429000" y="762000"/>
          <p14:tracePt t="30535" x="3390900" y="784225"/>
          <p14:tracePt t="30551" x="3268663" y="854075"/>
          <p14:tracePt t="30568" x="3200400" y="898525"/>
          <p14:tracePt t="30585" x="3048000" y="982663"/>
          <p14:tracePt t="30602" x="2971800" y="1020763"/>
          <p14:tracePt t="30602" x="2903538" y="1044575"/>
          <p14:tracePt t="30618" x="2841625" y="1066800"/>
          <p14:tracePt t="30635" x="2751138" y="1096963"/>
          <p14:tracePt t="30652" x="2720975" y="1104900"/>
          <p14:tracePt t="30682" x="2720975" y="1096963"/>
          <p14:tracePt t="30691" x="2720975" y="1089025"/>
          <p14:tracePt t="30703" x="2720975" y="1082675"/>
          <p14:tracePt t="30719" x="2713038" y="1082675"/>
          <p14:tracePt t="30735" x="2689225" y="1058863"/>
          <p14:tracePt t="30752" x="2674938" y="1050925"/>
          <p14:tracePt t="30768" x="2667000" y="1044575"/>
          <p14:tracePt t="30794" x="2659063" y="1028700"/>
          <p14:tracePt t="30815" x="2651125" y="1020763"/>
          <p14:tracePt t="30823" x="2651125" y="998538"/>
          <p14:tracePt t="30835" x="2644775" y="974725"/>
          <p14:tracePt t="30851" x="2636838" y="952500"/>
          <p14:tracePt t="30869" x="2628900" y="898525"/>
          <p14:tracePt t="30885" x="2628900" y="854075"/>
          <p14:tracePt t="30902" x="2628900" y="838200"/>
          <p14:tracePt t="30919" x="2636838" y="830263"/>
          <p14:tracePt t="30935" x="2636838" y="822325"/>
          <p14:tracePt t="30996" x="2644775" y="822325"/>
          <p14:tracePt t="31067" x="2651125" y="822325"/>
          <p14:tracePt t="31208" x="2651125" y="830263"/>
          <p14:tracePt t="31239" x="2651125" y="838200"/>
          <p14:tracePt t="31250" x="2651125" y="846138"/>
          <p14:tracePt t="31270" x="2659063" y="860425"/>
          <p14:tracePt t="31279" x="2667000" y="868363"/>
          <p14:tracePt t="31290" x="2674938" y="884238"/>
          <p14:tracePt t="31302" x="2674938" y="898525"/>
          <p14:tracePt t="31319" x="2682875" y="922338"/>
          <p14:tracePt t="31335" x="2689225" y="944563"/>
          <p14:tracePt t="31352" x="2689225" y="952500"/>
          <p14:tracePt t="31451" x="2689225" y="944563"/>
          <p14:tracePt t="31471" x="2689225" y="936625"/>
          <p14:tracePt t="31482" x="2689225" y="930275"/>
          <p14:tracePt t="31492" x="2689225" y="922338"/>
          <p14:tracePt t="31503" x="2689225" y="914400"/>
          <p14:tracePt t="31518" x="2689225" y="892175"/>
          <p14:tracePt t="31535" x="2697163" y="846138"/>
          <p14:tracePt t="31552" x="2697163" y="815975"/>
          <p14:tracePt t="31568" x="2697163" y="800100"/>
          <p14:tracePt t="31585" x="2697163" y="792163"/>
          <p14:tracePt t="31624" x="2697163" y="800100"/>
          <p14:tracePt t="31635" x="2697163" y="808038"/>
          <p14:tracePt t="31655" x="2697163" y="815975"/>
          <p14:tracePt t="31675" x="2697163" y="822325"/>
          <p14:tracePt t="31695" x="2697163" y="830263"/>
          <p14:tracePt t="31704" x="2697163" y="838200"/>
          <p14:tracePt t="31715" x="2697163" y="854075"/>
          <p14:tracePt t="31725" x="2705100" y="868363"/>
          <p14:tracePt t="31736" x="2705100" y="876300"/>
          <p14:tracePt t="31752" x="2713038" y="892175"/>
          <p14:tracePt t="31769" x="2713038" y="906463"/>
          <p14:tracePt t="31838" x="2713038" y="898525"/>
          <p14:tracePt t="31846" x="2720975" y="898525"/>
          <p14:tracePt t="31858" x="2720975" y="892175"/>
          <p14:tracePt t="31878" x="2720975" y="876300"/>
          <p14:tracePt t="31887" x="2720975" y="868363"/>
          <p14:tracePt t="31902" x="2720975" y="854075"/>
          <p14:tracePt t="31919" x="2713038" y="822325"/>
          <p14:tracePt t="31935" x="2713038" y="815975"/>
          <p14:tracePt t="31952" x="2713038" y="808038"/>
          <p14:tracePt t="31969" x="2705100" y="808038"/>
          <p14:tracePt t="31999" x="2697163" y="808038"/>
          <p14:tracePt t="32009" x="2697163" y="815975"/>
          <p14:tracePt t="32019" x="2697163" y="822325"/>
          <p14:tracePt t="32035" x="2697163" y="830263"/>
          <p14:tracePt t="32052" x="2697163" y="838200"/>
          <p14:tracePt t="32069" x="2697163" y="846138"/>
          <p14:tracePt t="32089" x="2697163" y="854075"/>
          <p14:tracePt t="32232" x="2689225" y="846138"/>
          <p14:tracePt t="32253" x="2689225" y="838200"/>
          <p14:tracePt t="32342" x="2689225" y="846138"/>
          <p14:tracePt t="32354" x="2697163" y="854075"/>
          <p14:tracePt t="32363" x="2713038" y="868363"/>
          <p14:tracePt t="32374" x="2720975" y="892175"/>
          <p14:tracePt t="32385" x="2743200" y="930275"/>
          <p14:tracePt t="32402" x="2765425" y="960438"/>
          <p14:tracePt t="32419" x="2803525" y="1006475"/>
          <p14:tracePt t="32435" x="2879725" y="1036638"/>
          <p14:tracePt t="32452" x="2925763" y="1036638"/>
          <p14:tracePt t="32469" x="3032125" y="1044575"/>
          <p14:tracePt t="32486" x="3178175" y="1044575"/>
          <p14:tracePt t="32502" x="3260725" y="1028700"/>
          <p14:tracePt t="32519" x="3436938" y="998538"/>
          <p14:tracePt t="32535" x="3521075" y="968375"/>
          <p14:tracePt t="32552" x="3687763" y="936625"/>
          <p14:tracePt t="32569" x="3825875" y="906463"/>
          <p14:tracePt t="32586" x="3946525" y="876300"/>
          <p14:tracePt t="32602" x="4000500" y="876300"/>
          <p14:tracePt t="32619" x="4054475" y="876300"/>
          <p14:tracePt t="32635" x="4076700" y="876300"/>
          <p14:tracePt t="32652" x="4122738" y="876300"/>
          <p14:tracePt t="32669" x="4183063" y="868363"/>
          <p14:tracePt t="32685" x="4206875" y="860425"/>
          <p14:tracePt t="32702" x="4251325" y="846138"/>
          <p14:tracePt t="32719" x="4289425" y="846138"/>
          <p14:tracePt t="32735" x="4321175" y="846138"/>
          <p14:tracePt t="32752" x="4359275" y="838200"/>
          <p14:tracePt t="32769" x="4397375" y="830263"/>
          <p14:tracePt t="32785" x="4419600" y="830263"/>
          <p14:tracePt t="32802" x="4449763" y="822325"/>
          <p14:tracePt t="32980" x="4457700" y="822325"/>
          <p14:tracePt t="32992" x="4473575" y="822325"/>
          <p14:tracePt t="33002" x="4495800" y="822325"/>
          <p14:tracePt t="33012" x="4525963" y="822325"/>
          <p14:tracePt t="33021" x="4572000" y="822325"/>
          <p14:tracePt t="33035" x="4625975" y="815975"/>
          <p14:tracePt t="33052" x="4678363" y="808038"/>
          <p14:tracePt t="33069" x="4800600" y="792163"/>
          <p14:tracePt t="33085" x="4914900" y="784225"/>
          <p14:tracePt t="33102" x="4960938" y="777875"/>
          <p14:tracePt t="33119" x="5013325" y="777875"/>
          <p14:tracePt t="33135" x="5037138" y="784225"/>
          <p14:tracePt t="33152" x="5037138" y="792163"/>
          <p14:tracePt t="33169" x="5037138" y="808038"/>
          <p14:tracePt t="33407" x="5059363" y="815975"/>
          <p14:tracePt t="33416" x="5097463" y="815975"/>
          <p14:tracePt t="33427" x="5127625" y="822325"/>
          <p14:tracePt t="33436" x="5159375" y="838200"/>
          <p14:tracePt t="33452" x="5181600" y="846138"/>
          <p14:tracePt t="33469" x="5211763" y="868363"/>
          <p14:tracePt t="33485" x="5227638" y="876300"/>
          <p14:tracePt t="33502" x="5241925" y="892175"/>
          <p14:tracePt t="33519" x="5249863" y="898525"/>
          <p14:tracePt t="33535" x="5257800" y="906463"/>
          <p14:tracePt t="33649" x="5257800" y="898525"/>
          <p14:tracePt t="33670" x="5249863" y="898525"/>
          <p14:tracePt t="33679" x="5241925" y="898525"/>
          <p14:tracePt t="33690" x="5241925" y="892175"/>
          <p14:tracePt t="33709" x="5235575" y="892175"/>
          <p14:tracePt t="33721" x="5235575" y="876300"/>
          <p14:tracePt t="33735" x="5227638" y="868363"/>
          <p14:tracePt t="33752" x="5211763" y="838200"/>
          <p14:tracePt t="33769" x="5203825" y="822325"/>
          <p14:tracePt t="33785" x="5189538" y="800100"/>
          <p14:tracePt t="33802" x="5181600" y="784225"/>
          <p14:tracePt t="33873" x="5181600" y="792163"/>
          <p14:tracePt t="33882" x="5181600" y="800100"/>
          <p14:tracePt t="33893" x="5189538" y="800100"/>
          <p14:tracePt t="33903" x="5189538" y="808038"/>
          <p14:tracePt t="33919" x="5197475" y="808038"/>
          <p14:tracePt t="33936" x="5197475" y="830263"/>
          <p14:tracePt t="33952" x="5203825" y="838200"/>
          <p14:tracePt t="33969" x="5203825" y="846138"/>
          <p14:tracePt t="33985" x="5211763" y="854075"/>
          <p14:tracePt t="34045" x="5211763" y="846138"/>
          <p14:tracePt t="34054" x="5211763" y="838200"/>
          <p14:tracePt t="34065" x="5211763" y="830263"/>
          <p14:tracePt t="34074" x="5211763" y="822325"/>
          <p14:tracePt t="34086" x="5211763" y="800100"/>
          <p14:tracePt t="34102" x="5211763" y="777875"/>
          <p14:tracePt t="34119" x="5197475" y="701675"/>
          <p14:tracePt t="34136" x="5189538" y="639763"/>
          <p14:tracePt t="34152" x="5189538" y="617538"/>
          <p14:tracePt t="34169" x="5189538" y="601663"/>
          <p14:tracePt t="34207" x="5189538" y="609600"/>
          <p14:tracePt t="34227" x="5189538" y="617538"/>
          <p14:tracePt t="34236" x="5189538" y="625475"/>
          <p14:tracePt t="34248" x="5189538" y="631825"/>
          <p14:tracePt t="34257" x="5189538" y="639763"/>
          <p14:tracePt t="34277" x="5189538" y="647700"/>
          <p14:tracePt t="34288" x="5189538" y="655638"/>
          <p14:tracePt t="34302" x="5189538" y="669925"/>
          <p14:tracePt t="34319" x="5189538" y="715963"/>
          <p14:tracePt t="34336" x="5189538" y="739775"/>
          <p14:tracePt t="34352" x="5197475" y="784225"/>
          <p14:tracePt t="34369" x="5203825" y="815975"/>
          <p14:tracePt t="34386" x="5203825" y="822325"/>
          <p14:tracePt t="34402" x="5203825" y="830263"/>
          <p14:tracePt t="34501" x="5203825" y="822325"/>
          <p14:tracePt t="34531" x="5203825" y="815975"/>
          <p14:tracePt t="34553" x="5203825" y="808038"/>
          <p14:tracePt t="34560" x="5203825" y="800100"/>
          <p14:tracePt t="34572" x="5203825" y="784225"/>
          <p14:tracePt t="34586" x="5203825" y="754063"/>
          <p14:tracePt t="34603" x="5203825" y="701675"/>
          <p14:tracePt t="34619" x="5203825" y="669925"/>
          <p14:tracePt t="34636" x="5203825" y="639763"/>
          <p14:tracePt t="34653" x="5203825" y="631825"/>
          <p14:tracePt t="34692" x="5203825" y="639763"/>
          <p14:tracePt t="34703" x="5203825" y="647700"/>
          <p14:tracePt t="34712" x="5203825" y="655638"/>
          <p14:tracePt t="34733" x="5203825" y="669925"/>
          <p14:tracePt t="34744" x="5203825" y="685800"/>
          <p14:tracePt t="34753" x="5203825" y="708025"/>
          <p14:tracePt t="34769" x="5203825" y="739775"/>
          <p14:tracePt t="34786" x="5203825" y="815975"/>
          <p14:tracePt t="34802" x="5203825" y="846138"/>
          <p14:tracePt t="34819" x="5211763" y="898525"/>
          <p14:tracePt t="34836" x="5219700" y="914400"/>
          <p14:tracePt t="34905" x="5219700" y="906463"/>
          <p14:tracePt t="34925" x="5219700" y="898525"/>
          <p14:tracePt t="34945" x="5219700" y="892175"/>
          <p14:tracePt t="34956" x="5219700" y="884238"/>
          <p14:tracePt t="34965" x="5219700" y="876300"/>
          <p14:tracePt t="34976" x="5219700" y="854075"/>
          <p14:tracePt t="34986" x="5219700" y="830263"/>
          <p14:tracePt t="35002" x="5219700" y="800100"/>
          <p14:tracePt t="35019" x="5219700" y="715963"/>
          <p14:tracePt t="35036" x="5219700" y="669925"/>
          <p14:tracePt t="35052" x="5211763" y="647700"/>
          <p14:tracePt t="35069" x="5211763" y="639763"/>
          <p14:tracePt t="35087" x="5211763" y="647700"/>
          <p14:tracePt t="35107" x="5211763" y="655638"/>
          <p14:tracePt t="35119" x="5211763" y="669925"/>
          <p14:tracePt t="35139" x="5211763" y="677863"/>
          <p14:tracePt t="35152" x="5211763" y="715963"/>
          <p14:tracePt t="35169" x="5211763" y="792163"/>
          <p14:tracePt t="35186" x="5211763" y="830263"/>
          <p14:tracePt t="35202" x="5219700" y="906463"/>
          <p14:tracePt t="35219" x="5227638" y="930275"/>
          <p14:tracePt t="35236" x="5235575" y="944563"/>
          <p14:tracePt t="35300" x="5235575" y="936625"/>
          <p14:tracePt t="35311" x="5235575" y="930275"/>
          <p14:tracePt t="35320" x="5235575" y="922338"/>
          <p14:tracePt t="35336" x="5235575" y="906463"/>
          <p14:tracePt t="35353" x="5235575" y="846138"/>
          <p14:tracePt t="35369" x="5235575" y="792163"/>
          <p14:tracePt t="35386" x="5235575" y="715963"/>
          <p14:tracePt t="35403" x="5235575" y="677863"/>
          <p14:tracePt t="35419" x="5235575" y="669925"/>
          <p14:tracePt t="35472" x="5235575" y="685800"/>
          <p14:tracePt t="35483" x="5235575" y="693738"/>
          <p14:tracePt t="35493" x="5235575" y="701675"/>
          <p14:tracePt t="35504" x="5235575" y="708025"/>
          <p14:tracePt t="35519" x="5235575" y="715963"/>
          <p14:tracePt t="35536" x="5219700" y="769938"/>
          <p14:tracePt t="35726" x="5203825" y="777875"/>
          <p14:tracePt t="35736" x="5197475" y="784225"/>
          <p14:tracePt t="35747" x="5181600" y="784225"/>
          <p14:tracePt t="35756" x="5143500" y="808038"/>
          <p14:tracePt t="35769" x="5097463" y="830263"/>
          <p14:tracePt t="35786" x="5037138" y="854075"/>
          <p14:tracePt t="35802" x="4830763" y="944563"/>
          <p14:tracePt t="35819" x="4541838" y="1036638"/>
          <p14:tracePt t="35836" x="4397375" y="1074738"/>
          <p14:tracePt t="35852" x="4114800" y="1120775"/>
          <p14:tracePt t="35869" x="3916363" y="1120775"/>
          <p14:tracePt t="35886" x="3840163" y="1112838"/>
          <p14:tracePt t="35902" x="3763963" y="1066800"/>
          <p14:tracePt t="35919" x="3717925" y="1006475"/>
          <p14:tracePt t="35936" x="3711575" y="982663"/>
          <p14:tracePt t="35952" x="3711575" y="914400"/>
          <p14:tracePt t="35969" x="3711575" y="898525"/>
          <p14:tracePt t="35986" x="3711575" y="868363"/>
          <p14:tracePt t="36003" x="3717925" y="838200"/>
          <p14:tracePt t="36020" x="3725863" y="838200"/>
          <p14:tracePt t="36100" x="3733800" y="838200"/>
          <p14:tracePt t="36142" x="3741738" y="838200"/>
          <p14:tracePt t="36172" x="3756025" y="830263"/>
          <p14:tracePt t="36181" x="3771900" y="830263"/>
          <p14:tracePt t="36192" x="3794125" y="830263"/>
          <p14:tracePt t="36203" x="3817938" y="830263"/>
          <p14:tracePt t="36219" x="3832225" y="830263"/>
          <p14:tracePt t="36236" x="3848100" y="830263"/>
          <p14:tracePt t="36253" x="3870325" y="830263"/>
          <p14:tracePt t="36270" x="3878263" y="830263"/>
          <p14:tracePt t="36286" x="3886200" y="838200"/>
          <p14:tracePt t="36303" x="3894138" y="846138"/>
          <p14:tracePt t="36319" x="3902075" y="846138"/>
          <p14:tracePt t="36336" x="3916363" y="860425"/>
          <p14:tracePt t="36353" x="3924300" y="876300"/>
          <p14:tracePt t="36370" x="3940175" y="898525"/>
          <p14:tracePt t="36386" x="3946525" y="914400"/>
          <p14:tracePt t="36403" x="3954463" y="914400"/>
          <p14:tracePt t="36424" x="3954463" y="922338"/>
          <p14:tracePt t="36526" x="3962400" y="922338"/>
          <p14:tracePt t="36537" x="3970338" y="922338"/>
          <p14:tracePt t="36546" x="3978275" y="930275"/>
          <p14:tracePt t="36557" x="3984625" y="936625"/>
          <p14:tracePt t="36569" x="4000500" y="936625"/>
          <p14:tracePt t="36587" x="4008438" y="936625"/>
          <p14:tracePt t="36603" x="4008438" y="944563"/>
          <p14:tracePt t="36620" x="4016375" y="944563"/>
          <p14:tracePt t="36750" x="4016375" y="936625"/>
          <p14:tracePt t="36779" x="4016375" y="930275"/>
          <p14:tracePt t="36799" x="4016375" y="922338"/>
          <p14:tracePt t="36820" x="4022725" y="898525"/>
          <p14:tracePt t="36830" x="4030663" y="892175"/>
          <p14:tracePt t="36839" x="4046538" y="854075"/>
          <p14:tracePt t="36853" x="4046538" y="830263"/>
          <p14:tracePt t="36870" x="4054475" y="808038"/>
          <p14:tracePt t="36886" x="4054475" y="777875"/>
          <p14:tracePt t="36903" x="4054475" y="762000"/>
          <p14:tracePt t="36919" x="4054475" y="746125"/>
          <p14:tracePt t="36936" x="4054475" y="739775"/>
          <p14:tracePt t="36953" x="4054475" y="731838"/>
          <p14:tracePt t="36970" x="4038600" y="708025"/>
          <p14:tracePt t="36986" x="4016375" y="693738"/>
          <p14:tracePt t="37003" x="4000500" y="685800"/>
          <p14:tracePt t="37020" x="3992563" y="685800"/>
          <p14:tracePt t="37036" x="3962400" y="677863"/>
          <p14:tracePt t="37053" x="3932238" y="677863"/>
          <p14:tracePt t="37070" x="3916363" y="677863"/>
          <p14:tracePt t="37086" x="3886200" y="677863"/>
          <p14:tracePt t="37103" x="3863975" y="677863"/>
          <p14:tracePt t="37120" x="3848100" y="677863"/>
          <p14:tracePt t="37136" x="3817938" y="693738"/>
          <p14:tracePt t="37153" x="3802063" y="701675"/>
          <p14:tracePt t="37170" x="3787775" y="715963"/>
          <p14:tracePt t="37186" x="3771900" y="731838"/>
          <p14:tracePt t="37203" x="3771900" y="739775"/>
          <p14:tracePt t="37220" x="3771900" y="746125"/>
          <p14:tracePt t="37236" x="3763963" y="762000"/>
          <p14:tracePt t="37253" x="3756025" y="784225"/>
          <p14:tracePt t="37270" x="3756025" y="800100"/>
          <p14:tracePt t="37286" x="3749675" y="815975"/>
          <p14:tracePt t="37335" x="3749675" y="822325"/>
          <p14:tracePt t="37346" x="3756025" y="822325"/>
          <p14:tracePt t="37355" x="3756025" y="838200"/>
          <p14:tracePt t="37370" x="3771900" y="846138"/>
          <p14:tracePt t="37386" x="3779838" y="854075"/>
          <p14:tracePt t="37403" x="3794125" y="876300"/>
          <p14:tracePt t="37420" x="3817938" y="898525"/>
          <p14:tracePt t="37436" x="3817938" y="906463"/>
          <p14:tracePt t="37453" x="3832225" y="914400"/>
          <p14:tracePt t="37470" x="3848100" y="922338"/>
          <p14:tracePt t="37488" x="3863975" y="922338"/>
          <p14:tracePt t="37509" x="3870325" y="930275"/>
          <p14:tracePt t="37519" x="3878263" y="930275"/>
          <p14:tracePt t="37536" x="3886200" y="930275"/>
          <p14:tracePt t="37553" x="3894138" y="930275"/>
          <p14:tracePt t="37570" x="3902075" y="930275"/>
          <p14:tracePt t="37586" x="3908425" y="930275"/>
          <p14:tracePt t="37680" x="3902075" y="930275"/>
          <p14:tracePt t="37710" x="3894138" y="930275"/>
          <p14:tracePt t="37721" x="3886200" y="930275"/>
          <p14:tracePt t="37730" x="3878263" y="930275"/>
          <p14:tracePt t="37741" x="3870325" y="930275"/>
          <p14:tracePt t="37753" x="3863975" y="930275"/>
          <p14:tracePt t="37770" x="3856038" y="930275"/>
          <p14:tracePt t="37786" x="3840163" y="922338"/>
          <p14:tracePt t="37803" x="3825875" y="922338"/>
          <p14:tracePt t="37820" x="3817938" y="914400"/>
          <p14:tracePt t="37836" x="3817938" y="906463"/>
          <p14:tracePt t="37853" x="3817938" y="898525"/>
          <p14:tracePt t="37873" x="3817938" y="892175"/>
          <p14:tracePt t="37894" x="3810000" y="876300"/>
          <p14:tracePt t="37914" x="3802063" y="868363"/>
          <p14:tracePt t="37934" x="3802063" y="860425"/>
          <p14:tracePt t="37983" x="3802063" y="854075"/>
          <p14:tracePt t="38005" x="3794125" y="846138"/>
          <p14:tracePt t="38146" x="3794125" y="854075"/>
          <p14:tracePt t="38177" x="3802063" y="854075"/>
          <p14:tracePt t="38187" x="3802063" y="860425"/>
          <p14:tracePt t="38198" x="3810000" y="860425"/>
          <p14:tracePt t="38230" x="3817938" y="860425"/>
          <p14:tracePt t="38237" x="3825875" y="868363"/>
          <p14:tracePt t="38248" x="3832225" y="876300"/>
          <p14:tracePt t="38257" x="3848100" y="876300"/>
          <p14:tracePt t="38270" x="3856038" y="884238"/>
          <p14:tracePt t="38287" x="3870325" y="892175"/>
          <p14:tracePt t="38303" x="3886200" y="892175"/>
          <p14:tracePt t="38320" x="3902075" y="898525"/>
          <p14:tracePt t="38336" x="3908425" y="906463"/>
          <p14:tracePt t="38353" x="3924300" y="906463"/>
          <p14:tracePt t="38370" x="3932238" y="906463"/>
          <p14:tracePt t="38390" x="3940175" y="906463"/>
          <p14:tracePt t="38403" x="3946525" y="906463"/>
          <p14:tracePt t="38420" x="3954463" y="906463"/>
          <p14:tracePt t="38437" x="3962400" y="906463"/>
          <p14:tracePt t="38453" x="3978275" y="906463"/>
          <p14:tracePt t="38472" x="3984625" y="906463"/>
          <p14:tracePt t="38486" x="3992563" y="906463"/>
          <p14:tracePt t="38503" x="4000500" y="906463"/>
          <p14:tracePt t="38520" x="4008438" y="906463"/>
          <p14:tracePt t="38536" x="4030663" y="892175"/>
          <p14:tracePt t="38553" x="4046538" y="884238"/>
          <p14:tracePt t="38570" x="4046538" y="876300"/>
          <p14:tracePt t="38586" x="4054475" y="876300"/>
          <p14:tracePt t="38603" x="4060825" y="876300"/>
          <p14:tracePt t="38713" x="4054475" y="876300"/>
          <p14:tracePt t="38804" x="4046538" y="876300"/>
          <p14:tracePt t="38815" x="4046538" y="884238"/>
          <p14:tracePt t="38835" x="4038600" y="884238"/>
          <p14:tracePt t="38856" x="4030663" y="892175"/>
          <p14:tracePt t="38864" x="4022725" y="892175"/>
          <p14:tracePt t="38876" x="4016375" y="906463"/>
          <p14:tracePt t="38886" x="3992563" y="914400"/>
          <p14:tracePt t="38903" x="3984625" y="930275"/>
          <p14:tracePt t="38920" x="3962400" y="936625"/>
          <p14:tracePt t="38936" x="3962400" y="944563"/>
          <p14:tracePt t="38953" x="3946525" y="944563"/>
          <p14:tracePt t="38970" x="3940175" y="944563"/>
          <p14:tracePt t="38987" x="3932238" y="944563"/>
          <p14:tracePt t="39003" x="3908425" y="944563"/>
          <p14:tracePt t="39020" x="3886200" y="936625"/>
          <p14:tracePt t="39037" x="3878263" y="930275"/>
          <p14:tracePt t="39053" x="3863975" y="922338"/>
          <p14:tracePt t="39070" x="3848100" y="906463"/>
          <p14:tracePt t="39090" x="3840163" y="906463"/>
          <p14:tracePt t="39103" x="3840163" y="898525"/>
          <p14:tracePt t="39120" x="3825875" y="884238"/>
          <p14:tracePt t="39138" x="3817938" y="876300"/>
          <p14:tracePt t="39189" x="3817938" y="868363"/>
          <p14:tracePt t="39300" x="3825875" y="868363"/>
          <p14:tracePt t="39311" x="3825875" y="876300"/>
          <p14:tracePt t="39331" x="3832225" y="876300"/>
          <p14:tracePt t="39341" x="3832225" y="884238"/>
          <p14:tracePt t="39371" x="3840163" y="892175"/>
          <p14:tracePt t="39382" x="3848100" y="892175"/>
          <p14:tracePt t="39391" x="3863975" y="906463"/>
          <p14:tracePt t="39404" x="3878263" y="906463"/>
          <p14:tracePt t="39420" x="3902075" y="914400"/>
          <p14:tracePt t="39437" x="3932238" y="930275"/>
          <p14:tracePt t="39453" x="3970338" y="944563"/>
          <p14:tracePt t="39470" x="3984625" y="944563"/>
          <p14:tracePt t="39486" x="4008438" y="944563"/>
          <p14:tracePt t="39503" x="4022725" y="944563"/>
          <p14:tracePt t="39520" x="4038600" y="944563"/>
          <p14:tracePt t="39537" x="4060825" y="936625"/>
          <p14:tracePt t="39554" x="4076700" y="922338"/>
          <p14:tracePt t="39570" x="4084638" y="914400"/>
          <p14:tracePt t="39587" x="4092575" y="898525"/>
          <p14:tracePt t="39603" x="4098925" y="898525"/>
          <p14:tracePt t="39620" x="4098925" y="884238"/>
          <p14:tracePt t="39637" x="4106863" y="860425"/>
          <p14:tracePt t="39653" x="4114800" y="854075"/>
          <p14:tracePt t="39670" x="4122738" y="830263"/>
          <p14:tracePt t="39687" x="4130675" y="815975"/>
          <p14:tracePt t="39706" x="4130675" y="800100"/>
          <p14:tracePt t="39720" x="4130675" y="792163"/>
          <p14:tracePt t="39736" x="4130675" y="777875"/>
          <p14:tracePt t="39753" x="4130675" y="769938"/>
          <p14:tracePt t="39770" x="4114800" y="731838"/>
          <p14:tracePt t="39787" x="4098925" y="715963"/>
          <p14:tracePt t="39803" x="4060825" y="693738"/>
          <p14:tracePt t="39820" x="4016375" y="663575"/>
          <p14:tracePt t="39837" x="3978275" y="647700"/>
          <p14:tracePt t="39853" x="3908425" y="625475"/>
          <p14:tracePt t="39870" x="3832225" y="617538"/>
          <p14:tracePt t="39887" x="3802063" y="617538"/>
          <p14:tracePt t="39903" x="3749675" y="617538"/>
          <p14:tracePt t="39920" x="3711575" y="625475"/>
          <p14:tracePt t="39937" x="3703638" y="625475"/>
          <p14:tracePt t="39954" x="3687763" y="647700"/>
          <p14:tracePt t="39970" x="3679825" y="677863"/>
          <p14:tracePt t="39987" x="3673475" y="701675"/>
          <p14:tracePt t="40006" x="3649663" y="762000"/>
          <p14:tracePt t="40020" x="3649663" y="815975"/>
          <p14:tracePt t="40037" x="3649663" y="846138"/>
          <p14:tracePt t="40053" x="3649663" y="892175"/>
          <p14:tracePt t="40070" x="3649663" y="906463"/>
          <p14:tracePt t="40087" x="3657600" y="930275"/>
          <p14:tracePt t="40103" x="3687763" y="960438"/>
          <p14:tracePt t="40120" x="3703638" y="968375"/>
          <p14:tracePt t="40121" x="3725863" y="982663"/>
          <p14:tracePt t="40137" x="3749675" y="982663"/>
          <p14:tracePt t="40153" x="3817938" y="982663"/>
          <p14:tracePt t="40170" x="3848100" y="982663"/>
          <p14:tracePt t="40187" x="3932238" y="982663"/>
          <p14:tracePt t="40204" x="4016375" y="968375"/>
          <p14:tracePt t="40220" x="4046538" y="952500"/>
          <p14:tracePt t="40237" x="4092575" y="922338"/>
          <p14:tracePt t="40254" x="4098925" y="906463"/>
          <p14:tracePt t="40270" x="4098925" y="898525"/>
          <p14:tracePt t="40286" x="4098925" y="892175"/>
          <p14:tracePt t="40304" x="4098925" y="884238"/>
          <p14:tracePt t="40321" x="4098925" y="868363"/>
          <p14:tracePt t="40337" x="4098925" y="846138"/>
          <p14:tracePt t="40353" x="4098925" y="838200"/>
          <p14:tracePt t="40370" x="4098925" y="830263"/>
          <p14:tracePt t="40434" x="4106863" y="830263"/>
          <p14:tracePt t="40648" x="4122738" y="838200"/>
          <p14:tracePt t="40658" x="4144963" y="854075"/>
          <p14:tracePt t="40669" x="4191000" y="868363"/>
          <p14:tracePt t="40678" x="4251325" y="892175"/>
          <p14:tracePt t="40689" x="4351338" y="914400"/>
          <p14:tracePt t="40704" x="4503738" y="960438"/>
          <p14:tracePt t="40720" x="4945063" y="1082675"/>
          <p14:tracePt t="40737" x="5159375" y="1143000"/>
          <p14:tracePt t="40753" x="5570538" y="1279525"/>
          <p14:tracePt t="40771" x="5783263" y="1371600"/>
          <p14:tracePt t="40787" x="5829300" y="1393825"/>
          <p14:tracePt t="40804" x="5851525" y="1417638"/>
          <p14:tracePt t="41022" x="5851525" y="1425575"/>
          <p14:tracePt t="41042" x="5859463" y="1431925"/>
          <p14:tracePt t="41054" x="5859463" y="1439863"/>
          <p14:tracePt t="41062" x="5875338" y="1439863"/>
          <p14:tracePt t="41074" x="5897563" y="1439863"/>
          <p14:tracePt t="41087" x="5959475" y="1439863"/>
          <p14:tracePt t="41104" x="6027738" y="1439863"/>
          <p14:tracePt t="41120" x="6164263" y="1431925"/>
          <p14:tracePt t="41137" x="6264275" y="1417638"/>
          <p14:tracePt t="41153" x="6286500" y="1409700"/>
          <p14:tracePt t="41170" x="6302375" y="1401763"/>
          <p14:tracePt t="41187" x="6302375" y="1393825"/>
          <p14:tracePt t="41204" x="6294438" y="1387475"/>
          <p14:tracePt t="41220" x="6286500" y="1387475"/>
          <p14:tracePt t="41237" x="6270625" y="1371600"/>
          <p14:tracePt t="41254" x="6264275" y="1349375"/>
          <p14:tracePt t="41270" x="6232525" y="1203325"/>
          <p14:tracePt t="41287" x="6202363" y="1036638"/>
          <p14:tracePt t="41304" x="6188075" y="952500"/>
          <p14:tracePt t="41320" x="6149975" y="846138"/>
          <p14:tracePt t="41337" x="6134100" y="800100"/>
          <p14:tracePt t="41357" x="6126163" y="800100"/>
          <p14:tracePt t="41370" x="6118225" y="800100"/>
          <p14:tracePt t="41387" x="6111875" y="800100"/>
          <p14:tracePt t="41404" x="6103938" y="800100"/>
          <p14:tracePt t="41420" x="6073775" y="808038"/>
          <p14:tracePt t="41437" x="6073775" y="815975"/>
          <p14:tracePt t="41454" x="6049963" y="822325"/>
          <p14:tracePt t="41470" x="6019800" y="846138"/>
          <p14:tracePt t="41487" x="5997575" y="860425"/>
          <p14:tracePt t="41504" x="5935663" y="884238"/>
          <p14:tracePt t="41521" x="5867400" y="898525"/>
          <p14:tracePt t="41537" x="5821363" y="906463"/>
          <p14:tracePt t="41554" x="5775325" y="922338"/>
          <p14:tracePt t="41570" x="5737225" y="930275"/>
          <p14:tracePt t="41587" x="5722938" y="936625"/>
          <p14:tracePt t="41754" x="5715000" y="944563"/>
          <p14:tracePt t="41762" x="5707063" y="944563"/>
          <p14:tracePt t="41773" x="5699125" y="944563"/>
          <p14:tracePt t="41787" x="5692775" y="944563"/>
          <p14:tracePt t="41804" x="5668963" y="960438"/>
          <p14:tracePt t="41820" x="5654675" y="960438"/>
          <p14:tracePt t="41837" x="5616575" y="968375"/>
          <p14:tracePt t="41854" x="5592763" y="968375"/>
          <p14:tracePt t="41870" x="5584825" y="968375"/>
          <p14:tracePt t="41887" x="5562600" y="968375"/>
          <p14:tracePt t="41904" x="5554663" y="960438"/>
          <p14:tracePt t="41920" x="5546725" y="960438"/>
          <p14:tracePt t="41937" x="5540375" y="952500"/>
          <p14:tracePt t="41954" x="5540375" y="944563"/>
          <p14:tracePt t="41975" x="5540375" y="936625"/>
          <p14:tracePt t="42005" x="5540375" y="930275"/>
          <p14:tracePt t="42076" x="5540375" y="922338"/>
          <p14:tracePt t="42095" x="5540375" y="914400"/>
          <p14:tracePt t="42126" x="5540375" y="906463"/>
          <p14:tracePt t="42207" x="5532438" y="906463"/>
          <p14:tracePt t="42673" x="5532438" y="914400"/>
          <p14:tracePt t="42684" x="5524500" y="914400"/>
          <p14:tracePt t="42693" x="5524500" y="922338"/>
          <p14:tracePt t="42704" x="5516563" y="922338"/>
          <p14:tracePt t="42720" x="5508625" y="922338"/>
          <p14:tracePt t="42737" x="5478463" y="936625"/>
          <p14:tracePt t="42754" x="5448300" y="936625"/>
          <p14:tracePt t="42771" x="5440363" y="936625"/>
          <p14:tracePt t="42787" x="5426075" y="936625"/>
          <p14:tracePt t="42804" x="5418138" y="936625"/>
          <p14:tracePt t="42820" x="5387975" y="936625"/>
          <p14:tracePt t="42837" x="5372100" y="936625"/>
          <p14:tracePt t="42854" x="5356225" y="936625"/>
          <p14:tracePt t="42871" x="5341938" y="936625"/>
          <p14:tracePt t="42887" x="5334000" y="930275"/>
          <p14:tracePt t="42904" x="5326063" y="922338"/>
          <p14:tracePt t="42920" x="5318125" y="922338"/>
          <p14:tracePt t="42937" x="5311775" y="906463"/>
          <p14:tracePt t="42956" x="5303838" y="906463"/>
          <p14:tracePt t="42971" x="5295900" y="898525"/>
          <p14:tracePt t="42987" x="5287963" y="898525"/>
          <p14:tracePt t="43004" x="5273675" y="892175"/>
          <p14:tracePt t="43021" x="5257800" y="884238"/>
          <p14:tracePt t="43038" x="5249863" y="876300"/>
          <p14:tracePt t="43054" x="5241925" y="868363"/>
          <p14:tracePt t="43070" x="5235575" y="860425"/>
          <p14:tracePt t="43087" x="5227638" y="860425"/>
          <p14:tracePt t="43104" x="5211763" y="854075"/>
          <p14:tracePt t="43121" x="5203825" y="838200"/>
          <p14:tracePt t="43139" x="5197475" y="838200"/>
          <p14:tracePt t="43160" x="5197475" y="830263"/>
          <p14:tracePt t="43179" x="5189538" y="830263"/>
          <p14:tracePt t="43210" x="5181600" y="830263"/>
          <p14:tracePt t="43241" x="5173663" y="822325"/>
          <p14:tracePt t="43261" x="5165725" y="822325"/>
          <p14:tracePt t="43271" x="5159375" y="822325"/>
          <p14:tracePt t="43282" x="5159375" y="815975"/>
          <p14:tracePt t="43302" x="5151438" y="808038"/>
          <p14:tracePt t="43322" x="5143500" y="808038"/>
          <p14:tracePt t="43331" x="5143500" y="800100"/>
          <p14:tracePt t="43342" x="5135563" y="800100"/>
          <p14:tracePt t="43354" x="5127625" y="792163"/>
          <p14:tracePt t="43372" x="5127625" y="784225"/>
          <p14:tracePt t="43387" x="5121275" y="784225"/>
          <p14:tracePt t="43422" x="5113338" y="777875"/>
          <p14:tracePt t="43435" x="5105400" y="777875"/>
          <p14:tracePt t="43473" x="5097463" y="777875"/>
          <p14:tracePt t="43484" x="5097463" y="769938"/>
          <p14:tracePt t="43990" x="5097463" y="777875"/>
          <p14:tracePt t="44009" x="5105400" y="777875"/>
          <p14:tracePt t="44021" x="5113338" y="792163"/>
          <p14:tracePt t="44030" x="5121275" y="808038"/>
          <p14:tracePt t="44040" x="5135563" y="822325"/>
          <p14:tracePt t="44054" x="5143500" y="846138"/>
          <p14:tracePt t="44071" x="5181600" y="876300"/>
          <p14:tracePt t="44087" x="5203825" y="898525"/>
          <p14:tracePt t="44105" x="5265738" y="936625"/>
          <p14:tracePt t="44121" x="5295900" y="952500"/>
          <p14:tracePt t="44137" x="5394325" y="974725"/>
          <p14:tracePt t="44154" x="5508625" y="974725"/>
          <p14:tracePt t="44171" x="5578475" y="968375"/>
          <p14:tracePt t="44187" x="5715000" y="936625"/>
          <p14:tracePt t="44204" x="5845175" y="884238"/>
          <p14:tracePt t="44221" x="5889625" y="860425"/>
          <p14:tracePt t="44237" x="5965825" y="822325"/>
          <p14:tracePt t="44254" x="5973763" y="815975"/>
          <p14:tracePt t="44303" x="5965825" y="815975"/>
          <p14:tracePt t="44315" x="5959475" y="815975"/>
          <p14:tracePt t="44335" x="5951538" y="815975"/>
          <p14:tracePt t="44344" x="5943600" y="815975"/>
          <p14:tracePt t="44355" x="5943600" y="808038"/>
          <p14:tracePt t="44371" x="5935663" y="800100"/>
          <p14:tracePt t="44395" x="5935663" y="792163"/>
          <p14:tracePt t="44435" x="5927725" y="792163"/>
          <p14:tracePt t="44506" x="5921375" y="792163"/>
          <p14:tracePt t="44567" x="5913438" y="800100"/>
          <p14:tracePt t="44578" x="5913438" y="808038"/>
          <p14:tracePt t="44598" x="5905500" y="808038"/>
          <p14:tracePt t="44607" x="5905500" y="815975"/>
          <p14:tracePt t="44618" x="5897563" y="822325"/>
          <p14:tracePt t="44627" x="5889625" y="830263"/>
          <p14:tracePt t="44647" x="5883275" y="830263"/>
          <p14:tracePt t="44790" x="5875338" y="830263"/>
          <p14:tracePt t="44962" x="5875338" y="822325"/>
          <p14:tracePt t="44971" x="5883275" y="822325"/>
          <p14:tracePt t="44983" x="5883275" y="815975"/>
          <p14:tracePt t="44992" x="5889625" y="815975"/>
          <p14:tracePt t="45004" x="5905500" y="815975"/>
          <p14:tracePt t="45021" x="5943600" y="808038"/>
          <p14:tracePt t="45038" x="5997575" y="800100"/>
          <p14:tracePt t="45054" x="6065838" y="800100"/>
          <p14:tracePt t="45071" x="6088063" y="800100"/>
          <p14:tracePt t="45088" x="6111875" y="800100"/>
          <p14:tracePt t="45104" x="6118225" y="800100"/>
          <p14:tracePt t="45174" x="6111875" y="800100"/>
          <p14:tracePt t="45307" x="6111875" y="792163"/>
          <p14:tracePt t="45367" x="6111875" y="784225"/>
          <p14:tracePt t="45427" x="6111875" y="777875"/>
          <p14:tracePt t="45529" x="6111875" y="784225"/>
          <p14:tracePt t="45549" x="6111875" y="792163"/>
          <p14:tracePt t="45570" x="6111875" y="800100"/>
          <p14:tracePt t="45601" x="6126163" y="815975"/>
          <p14:tracePt t="45610" x="6134100" y="822325"/>
          <p14:tracePt t="45622" x="6142038" y="830263"/>
          <p14:tracePt t="45638" x="6156325" y="854075"/>
          <p14:tracePt t="45654" x="6180138" y="876300"/>
          <p14:tracePt t="45671" x="6202363" y="898525"/>
          <p14:tracePt t="45688" x="6210300" y="898525"/>
          <p14:tracePt t="45704" x="6226175" y="906463"/>
          <p14:tracePt t="45721" x="6240463" y="914400"/>
          <p14:tracePt t="45738" x="6256338" y="930275"/>
          <p14:tracePt t="45754" x="6286500" y="936625"/>
          <p14:tracePt t="45771" x="6302375" y="944563"/>
          <p14:tracePt t="45788" x="6332538" y="952500"/>
          <p14:tracePt t="45805" x="6362700" y="952500"/>
          <p14:tracePt t="45821" x="6378575" y="952500"/>
          <p14:tracePt t="45838" x="6408738" y="952500"/>
          <p14:tracePt t="45855" x="6416675" y="952500"/>
          <p14:tracePt t="45871" x="6423025" y="952500"/>
          <p14:tracePt t="45888" x="6423025" y="944563"/>
          <p14:tracePt t="45913" x="6423025" y="936625"/>
          <p14:tracePt t="45936" x="6423025" y="930275"/>
          <p14:tracePt t="45955" x="6423025" y="922338"/>
          <p14:tracePt t="45964" x="6423025" y="914400"/>
          <p14:tracePt t="45975" x="6423025" y="898525"/>
          <p14:tracePt t="45988" x="6423025" y="892175"/>
          <p14:tracePt t="46005" x="6423025" y="868363"/>
          <p14:tracePt t="46021" x="6423025" y="860425"/>
          <p14:tracePt t="46038" x="6423025" y="846138"/>
          <p14:tracePt t="46217" x="6438900" y="846138"/>
          <p14:tracePt t="46228" x="6454775" y="846138"/>
          <p14:tracePt t="46238" x="6469063" y="846138"/>
          <p14:tracePt t="46255" x="6492875" y="854075"/>
          <p14:tracePt t="46271" x="6537325" y="868363"/>
          <p14:tracePt t="46288" x="6553200" y="868363"/>
          <p14:tracePt t="46305" x="6591300" y="876300"/>
          <p14:tracePt t="46321" x="6621463" y="876300"/>
          <p14:tracePt t="46338" x="6637338" y="884238"/>
          <p14:tracePt t="46355" x="6667500" y="884238"/>
          <p14:tracePt t="46371" x="6689725" y="884238"/>
          <p14:tracePt t="46388" x="6705600" y="876300"/>
          <p14:tracePt t="46405" x="6713538" y="868363"/>
          <p14:tracePt t="46422" x="6721475" y="860425"/>
          <p14:tracePt t="46438" x="6727825" y="860425"/>
          <p14:tracePt t="46455" x="6727825" y="846138"/>
          <p14:tracePt t="46472" x="6727825" y="838200"/>
          <p14:tracePt t="46488" x="6727825" y="830263"/>
          <p14:tracePt t="46504" x="6727825" y="800100"/>
          <p14:tracePt t="46522" x="6721475" y="777875"/>
          <p14:tracePt t="46538" x="6713538" y="769938"/>
          <p14:tracePt t="46555" x="6705600" y="762000"/>
          <p14:tracePt t="46571" x="6697663" y="762000"/>
          <p14:tracePt t="46588" x="6683375" y="754063"/>
          <p14:tracePt t="46606" x="6667500" y="754063"/>
          <p14:tracePt t="46621" x="6659563" y="754063"/>
          <p14:tracePt t="46638" x="6651625" y="754063"/>
          <p14:tracePt t="46655" x="6645275" y="754063"/>
          <p14:tracePt t="47068" x="6651625" y="754063"/>
          <p14:tracePt t="47230" x="6659563" y="754063"/>
          <p14:tracePt t="47332" x="6667500" y="754063"/>
          <p14:tracePt t="47361" x="6675438" y="769938"/>
          <p14:tracePt t="47372" x="6683375" y="769938"/>
          <p14:tracePt t="47382" x="6697663" y="777875"/>
          <p14:tracePt t="47393" x="6705600" y="792163"/>
          <p14:tracePt t="47405" x="6727825" y="808038"/>
          <p14:tracePt t="47421" x="6735763" y="822325"/>
          <p14:tracePt t="47438" x="6743700" y="846138"/>
          <p14:tracePt t="47455" x="6751638" y="860425"/>
          <p14:tracePt t="47471" x="6759575" y="868363"/>
          <p14:tracePt t="47488" x="6759575" y="876300"/>
          <p14:tracePt t="47505" x="6759575" y="898525"/>
          <p14:tracePt t="47521" x="6751638" y="906463"/>
          <p14:tracePt t="47538" x="6735763" y="922338"/>
          <p14:tracePt t="47555" x="6705600" y="944563"/>
          <p14:tracePt t="47571" x="6683375" y="952500"/>
          <p14:tracePt t="47588" x="6637338" y="974725"/>
          <p14:tracePt t="47606" x="6591300" y="990600"/>
          <p14:tracePt t="47621" x="6569075" y="998538"/>
          <p14:tracePt t="47638" x="6507163" y="998538"/>
          <p14:tracePt t="47655" x="6484938" y="998538"/>
          <p14:tracePt t="47671" x="6438900" y="982663"/>
          <p14:tracePt t="47688" x="6378575" y="960438"/>
          <p14:tracePt t="47705" x="6354763" y="944563"/>
          <p14:tracePt t="47721" x="6308725" y="930275"/>
          <p14:tracePt t="47738" x="6278563" y="914400"/>
          <p14:tracePt t="47755" x="6264275" y="906463"/>
          <p14:tracePt t="47771" x="6226175" y="892175"/>
          <p14:tracePt t="47788" x="6202363" y="868363"/>
          <p14:tracePt t="47805" x="6188075" y="860425"/>
          <p14:tracePt t="47821" x="6172200" y="854075"/>
          <p14:tracePt t="47838" x="6164263" y="838200"/>
          <p14:tracePt t="47855" x="6149975" y="822325"/>
          <p14:tracePt t="47871" x="6142038" y="815975"/>
          <p14:tracePt t="48041" x="6142038" y="822325"/>
          <p14:tracePt t="48101" x="6142038" y="830263"/>
          <p14:tracePt t="48122" x="6142038" y="838200"/>
          <p14:tracePt t="48132" x="6142038" y="854075"/>
          <p14:tracePt t="48143" x="6142038" y="868363"/>
          <p14:tracePt t="48155" x="6142038" y="892175"/>
          <p14:tracePt t="48172" x="6142038" y="898525"/>
          <p14:tracePt t="48188" x="6142038" y="922338"/>
          <p14:tracePt t="48205" x="6142038" y="930275"/>
          <p14:tracePt t="48285" x="6149975" y="930275"/>
          <p14:tracePt t="48306" x="6156325" y="936625"/>
          <p14:tracePt t="48315" x="6164263" y="944563"/>
          <p14:tracePt t="48325" x="6172200" y="952500"/>
          <p14:tracePt t="48338" x="6180138" y="952500"/>
          <p14:tracePt t="48355" x="6194425" y="960438"/>
          <p14:tracePt t="48372" x="6202363" y="968375"/>
          <p14:tracePt t="48388" x="6210300" y="974725"/>
          <p14:tracePt t="48406" x="6218238" y="974725"/>
          <p14:tracePt t="48422" x="6226175" y="974725"/>
          <p14:tracePt t="48438" x="6232525" y="974725"/>
          <p14:tracePt t="48455" x="6248400" y="974725"/>
          <p14:tracePt t="48639" x="6240463" y="974725"/>
          <p14:tracePt t="48668" x="6232525" y="974725"/>
          <p14:tracePt t="49104" x="6226175" y="974725"/>
          <p14:tracePt t="49113" x="6210300" y="974725"/>
          <p14:tracePt t="49124" x="6188075" y="974725"/>
          <p14:tracePt t="49139" x="6156325" y="974725"/>
          <p14:tracePt t="49155" x="6019800" y="974725"/>
          <p14:tracePt t="49172" x="5913438" y="974725"/>
          <p14:tracePt t="49188" x="5684838" y="974725"/>
          <p14:tracePt t="49205" x="5540375" y="974725"/>
          <p14:tracePt t="49222" x="5173663" y="974725"/>
          <p14:tracePt t="49238" x="4808538" y="974725"/>
          <p14:tracePt t="49256" x="4503738" y="960438"/>
          <p14:tracePt t="49272" x="4397375" y="960438"/>
          <p14:tracePt t="49288" x="4213225" y="952500"/>
          <p14:tracePt t="49305" x="4130675" y="952500"/>
          <p14:tracePt t="49322" x="3992563" y="952500"/>
          <p14:tracePt t="49338" x="3886200" y="952500"/>
          <p14:tracePt t="49355" x="3863975" y="952500"/>
          <p14:tracePt t="49372" x="3840163" y="960438"/>
          <p14:tracePt t="49540" x="3832225" y="960438"/>
          <p14:tracePt t="49549" x="3817938" y="968375"/>
          <p14:tracePt t="49560" x="3802063" y="968375"/>
          <p14:tracePt t="49572" x="3787775" y="974725"/>
          <p14:tracePt t="49589" x="3756025" y="982663"/>
          <p14:tracePt t="49606" x="3641725" y="990600"/>
          <p14:tracePt t="49622" x="3459163" y="998538"/>
          <p14:tracePt t="49639" x="3368675" y="998538"/>
          <p14:tracePt t="49655" x="3162300" y="990600"/>
          <p14:tracePt t="49672" x="3078163" y="960438"/>
          <p14:tracePt t="49688" x="2963863" y="906463"/>
          <p14:tracePt t="49705" x="2917825" y="854075"/>
          <p14:tracePt t="49722" x="2911475" y="830263"/>
          <p14:tracePt t="49739" x="2903538" y="800100"/>
          <p14:tracePt t="49756" x="2903538" y="762000"/>
          <p14:tracePt t="49772" x="2895600" y="731838"/>
          <p14:tracePt t="49788" x="2895600" y="723900"/>
          <p14:tracePt t="49806" x="2895600" y="715963"/>
          <p14:tracePt t="49822" x="2895600" y="708025"/>
          <p14:tracePt t="49853" x="2895600" y="701675"/>
          <p14:tracePt t="49864" x="2895600" y="693738"/>
          <p14:tracePt t="49874" x="2887663" y="685800"/>
          <p14:tracePt t="49888" x="2879725" y="677863"/>
          <p14:tracePt t="49906" x="2865438" y="655638"/>
          <p14:tracePt t="49922" x="2865438" y="639763"/>
          <p14:tracePt t="49939" x="2857500" y="631825"/>
          <p14:tracePt t="49956" x="2849563" y="631825"/>
          <p14:tracePt t="50037" x="2849563" y="639763"/>
          <p14:tracePt t="50047" x="2849563" y="647700"/>
          <p14:tracePt t="50067" x="2849563" y="655638"/>
          <p14:tracePt t="50077" x="2841625" y="663575"/>
          <p14:tracePt t="50088" x="2841625" y="669925"/>
          <p14:tracePt t="50107" x="2841625" y="677863"/>
          <p14:tracePt t="50122" x="2835275" y="685800"/>
          <p14:tracePt t="50139" x="2835275" y="693738"/>
          <p14:tracePt t="50156" x="2827338" y="701675"/>
          <p14:tracePt t="50172" x="2827338" y="708025"/>
          <p14:tracePt t="50189" x="2827338" y="715963"/>
          <p14:tracePt t="50228" x="2827338" y="723900"/>
          <p14:tracePt t="50251" x="2827338" y="739775"/>
          <p14:tracePt t="50260" x="2827338" y="746125"/>
          <p14:tracePt t="50270" x="2827338" y="754063"/>
          <p14:tracePt t="50280" x="2819400" y="769938"/>
          <p14:tracePt t="50290" x="2819400" y="777875"/>
          <p14:tracePt t="50310" x="2819400" y="784225"/>
          <p14:tracePt t="50322" x="2819400" y="792163"/>
          <p14:tracePt t="50349" x="2819400" y="800100"/>
          <p14:tracePt t="50380" x="2819400" y="808038"/>
          <p14:tracePt t="50391" x="2819400" y="815975"/>
          <p14:tracePt t="50400" x="2819400" y="822325"/>
          <p14:tracePt t="50411" x="2827338" y="830263"/>
          <p14:tracePt t="50422" x="2827338" y="846138"/>
          <p14:tracePt t="50439" x="2835275" y="846138"/>
          <p14:tracePt t="50455" x="2835275" y="860425"/>
          <p14:tracePt t="50472" x="2841625" y="868363"/>
          <p14:tracePt t="50489" x="2857500" y="884238"/>
          <p14:tracePt t="50505" x="2873375" y="898525"/>
          <p14:tracePt t="50522" x="2911475" y="914400"/>
          <p14:tracePt t="50539" x="2925763" y="922338"/>
          <p14:tracePt t="50555" x="2963863" y="922338"/>
          <p14:tracePt t="50572" x="2971800" y="922338"/>
          <p14:tracePt t="50574" x="2979738" y="922338"/>
          <p14:tracePt t="50589" x="2987675" y="922338"/>
          <p14:tracePt t="50606" x="2987675" y="914400"/>
          <p14:tracePt t="50622" x="2994025" y="914400"/>
          <p14:tracePt t="50639" x="2994025" y="906463"/>
          <p14:tracePt t="50655" x="2994025" y="892175"/>
          <p14:tracePt t="50672" x="2994025" y="876300"/>
          <p14:tracePt t="50689" x="2994025" y="838200"/>
          <p14:tracePt t="50705" x="2994025" y="792163"/>
          <p14:tracePt t="50722" x="2994025" y="769938"/>
          <p14:tracePt t="50739" x="2994025" y="739775"/>
          <p14:tracePt t="50766" x="2994025" y="731838"/>
          <p14:tracePt t="50786" x="2987675" y="731838"/>
          <p14:tracePt t="50806" x="2971800" y="723900"/>
          <p14:tracePt t="50815" x="2963863" y="723900"/>
          <p14:tracePt t="50826" x="2955925" y="715963"/>
          <p14:tracePt t="50839" x="2941638" y="708025"/>
          <p14:tracePt t="50856" x="2911475" y="708025"/>
          <p14:tracePt t="50872" x="2895600" y="708025"/>
          <p14:tracePt t="50889" x="2865438" y="708025"/>
          <p14:tracePt t="50905" x="2857500" y="708025"/>
          <p14:tracePt t="50922" x="2827338" y="715963"/>
          <p14:tracePt t="50939" x="2811463" y="739775"/>
          <p14:tracePt t="50967" x="2811463" y="746125"/>
          <p14:tracePt t="51009" x="2811463" y="754063"/>
          <p14:tracePt t="51018" x="2811463" y="762000"/>
          <p14:tracePt t="51029" x="2811463" y="769938"/>
          <p14:tracePt t="51039" x="2811463" y="800100"/>
          <p14:tracePt t="51055" x="2811463" y="822325"/>
          <p14:tracePt t="51072" x="2811463" y="860425"/>
          <p14:tracePt t="51089" x="2811463" y="876300"/>
          <p14:tracePt t="51090" x="2811463" y="884238"/>
          <p14:tracePt t="51108" x="2819400" y="892175"/>
          <p14:tracePt t="51149" x="2827338" y="892175"/>
          <p14:tracePt t="51161" x="2835275" y="892175"/>
          <p14:tracePt t="51170" x="2841625" y="892175"/>
          <p14:tracePt t="51181" x="2865438" y="892175"/>
          <p14:tracePt t="51190" x="2879725" y="892175"/>
          <p14:tracePt t="51206" x="2895600" y="898525"/>
          <p14:tracePt t="51223" x="2941638" y="906463"/>
          <p14:tracePt t="51239" x="2979738" y="914400"/>
          <p14:tracePt t="51255" x="3040063" y="930275"/>
          <p14:tracePt t="51272" x="3116263" y="960438"/>
          <p14:tracePt t="51289" x="3162300" y="982663"/>
          <p14:tracePt t="51306" x="3292475" y="1044575"/>
          <p14:tracePt t="51323" x="3475038" y="1112838"/>
          <p14:tracePt t="51339" x="3581400" y="1135063"/>
          <p14:tracePt t="51355" x="3932238" y="1181100"/>
          <p14:tracePt t="51372" x="4427538" y="1158875"/>
          <p14:tracePt t="51389" x="4740275" y="1089025"/>
          <p14:tracePt t="51405" x="5502275" y="846138"/>
          <p14:tracePt t="51422" x="5905500" y="685800"/>
          <p14:tracePt t="51439" x="6675438" y="296863"/>
          <p14:tracePt t="51456" x="7277100" y="0"/>
          <p14:tracePt t="51472" x="7489825" y="0"/>
          <p14:tracePt t="51489" x="7650163" y="0"/>
          <p14:tracePt t="51506" x="7666038" y="0"/>
          <p14:tracePt t="51666" x="7673975" y="7938"/>
          <p14:tracePt t="51677" x="7680325" y="15875"/>
          <p14:tracePt t="51689" x="7680325" y="38100"/>
          <p14:tracePt t="51697" x="7680325" y="68263"/>
          <p14:tracePt t="51706" x="7688263" y="114300"/>
          <p14:tracePt t="51722" x="7696200" y="182563"/>
          <p14:tracePt t="51739" x="7726363" y="327025"/>
          <p14:tracePt t="51756" x="7734300" y="403225"/>
          <p14:tracePt t="51772" x="7734300" y="549275"/>
          <p14:tracePt t="51789" x="7712075" y="655638"/>
          <p14:tracePt t="51806" x="7680325" y="701675"/>
          <p14:tracePt t="51822" x="7612063" y="808038"/>
          <p14:tracePt t="51839" x="7581900" y="846138"/>
          <p14:tracePt t="51856" x="7513638" y="936625"/>
          <p14:tracePt t="51872" x="7437438" y="1028700"/>
          <p14:tracePt t="51889" x="7345363" y="1112838"/>
          <p14:tracePt t="51906" x="7307263" y="1150938"/>
          <p14:tracePt t="51922" x="7246938" y="1211263"/>
          <p14:tracePt t="51939" x="7223125" y="1227138"/>
          <p14:tracePt t="51956" x="7200900" y="1235075"/>
          <p14:tracePt t="52111" x="7192963" y="1235075"/>
          <p14:tracePt t="52123" x="7185025" y="1235075"/>
          <p14:tracePt t="52132" x="7162800" y="1235075"/>
          <p14:tracePt t="52143" x="7132638" y="1235075"/>
          <p14:tracePt t="52156" x="7094538" y="1235075"/>
          <p14:tracePt t="52173" x="7002463" y="1227138"/>
          <p14:tracePt t="52189" x="6934200" y="1227138"/>
          <p14:tracePt t="52206" x="6819900" y="1211263"/>
          <p14:tracePt t="52222" x="6759575" y="1196975"/>
          <p14:tracePt t="52239" x="6645275" y="1181100"/>
          <p14:tracePt t="52256" x="6591300" y="1173163"/>
          <p14:tracePt t="52272" x="6575425" y="1173163"/>
          <p14:tracePt t="52289" x="6569075" y="1165225"/>
          <p14:tracePt t="52306" x="6569075" y="1158875"/>
          <p14:tracePt t="52325" x="6575425" y="1158875"/>
          <p14:tracePt t="52339" x="6583363" y="1158875"/>
          <p14:tracePt t="52356" x="6621463" y="1135063"/>
          <p14:tracePt t="52373" x="6629400" y="1120775"/>
          <p14:tracePt t="52389" x="6645275" y="1112838"/>
          <p14:tracePt t="52406" x="6651625" y="1112838"/>
          <p14:tracePt t="52422" x="6651625" y="1104900"/>
          <p14:tracePt t="52439" x="6651625" y="1096963"/>
          <p14:tracePt t="52456" x="6637338" y="1096963"/>
          <p14:tracePt t="52472" x="6621463" y="1082675"/>
          <p14:tracePt t="52489" x="6599238" y="1044575"/>
          <p14:tracePt t="52506" x="6599238" y="1028700"/>
          <p14:tracePt t="52523" x="6569075" y="982663"/>
          <p14:tracePt t="52539" x="6561138" y="960438"/>
          <p14:tracePt t="52556" x="6561138" y="944563"/>
          <p14:tracePt t="52572" x="6561138" y="936625"/>
          <p14:tracePt t="52760" x="6553200" y="936625"/>
          <p14:tracePt t="52771" x="6545263" y="936625"/>
          <p14:tracePt t="52780" x="6530975" y="936625"/>
          <p14:tracePt t="52791" x="6515100" y="936625"/>
          <p14:tracePt t="52806" x="6492875" y="936625"/>
          <p14:tracePt t="52822" x="6446838" y="936625"/>
          <p14:tracePt t="52839" x="6423025" y="936625"/>
          <p14:tracePt t="52856" x="6416675" y="936625"/>
          <p14:tracePt t="52872" x="6408738" y="936625"/>
          <p14:tracePt t="52923" x="6416675" y="936625"/>
          <p14:tracePt t="52963" x="6423025" y="936625"/>
          <p14:tracePt t="53043" x="6430963" y="936625"/>
          <p14:tracePt t="53124" x="6430963" y="944563"/>
          <p14:tracePt t="53155" x="6423025" y="944563"/>
          <p14:tracePt t="53166" x="6408738" y="944563"/>
          <p14:tracePt t="53175" x="6392863" y="952500"/>
          <p14:tracePt t="53189" x="6370638" y="952500"/>
          <p14:tracePt t="53206" x="6302375" y="968375"/>
          <p14:tracePt t="53223" x="6286500" y="974725"/>
          <p14:tracePt t="53239" x="6248400" y="974725"/>
          <p14:tracePt t="53256" x="6240463" y="974725"/>
          <p14:tracePt t="53276" x="6232525" y="974725"/>
          <p14:tracePt t="53289" x="6232525" y="968375"/>
          <p14:tracePt t="53306" x="6218238" y="968375"/>
          <p14:tracePt t="53323" x="6202363" y="952500"/>
          <p14:tracePt t="53339" x="6194425" y="936625"/>
          <p14:tracePt t="53356" x="6188075" y="930275"/>
          <p14:tracePt t="53373" x="6188075" y="906463"/>
          <p14:tracePt t="53390" x="6172200" y="884238"/>
          <p14:tracePt t="53406" x="6172200" y="876300"/>
          <p14:tracePt t="53423" x="6164263" y="854075"/>
          <p14:tracePt t="53439" x="6156325" y="846138"/>
          <p14:tracePt t="53540" x="6156325" y="854075"/>
          <p14:tracePt t="53570" x="6156325" y="860425"/>
          <p14:tracePt t="53581" x="6164263" y="868363"/>
          <p14:tracePt t="53590" x="6180138" y="884238"/>
          <p14:tracePt t="53606" x="6194425" y="898525"/>
          <p14:tracePt t="53623" x="6256338" y="930275"/>
          <p14:tracePt t="53639" x="6302375" y="936625"/>
          <p14:tracePt t="53656" x="6416675" y="944563"/>
          <p14:tracePt t="53673" x="6523038" y="944563"/>
          <p14:tracePt t="53689" x="6561138" y="944563"/>
          <p14:tracePt t="53706" x="6613525" y="936625"/>
          <p14:tracePt t="53723" x="6645275" y="930275"/>
          <p14:tracePt t="53844" x="6651625" y="930275"/>
          <p14:tracePt t="53853" x="6667500" y="922338"/>
          <p14:tracePt t="53864" x="6675438" y="922338"/>
          <p14:tracePt t="53874" x="6683375" y="922338"/>
          <p14:tracePt t="53965" x="6675438" y="922338"/>
          <p14:tracePt t="53976" x="6667500" y="922338"/>
          <p14:tracePt t="53985" x="6659563" y="930275"/>
          <p14:tracePt t="53996" x="6637338" y="936625"/>
          <p14:tracePt t="54007" x="6607175" y="936625"/>
          <p14:tracePt t="54023" x="6575425" y="944563"/>
          <p14:tracePt t="54039" x="6492875" y="960438"/>
          <p14:tracePt t="54056" x="6438900" y="968375"/>
          <p14:tracePt t="54073" x="6346825" y="982663"/>
          <p14:tracePt t="54089" x="6316663" y="982663"/>
          <p14:tracePt t="54106" x="6308725" y="982663"/>
          <p14:tracePt t="54147" x="6316663" y="982663"/>
          <p14:tracePt t="54159" x="6324600" y="982663"/>
          <p14:tracePt t="54168" x="6332538" y="982663"/>
          <p14:tracePt t="54179" x="6340475" y="982663"/>
          <p14:tracePt t="54199" x="6354763" y="982663"/>
          <p14:tracePt t="54210" x="6384925" y="982663"/>
          <p14:tracePt t="54223" x="6430963" y="982663"/>
          <p14:tracePt t="54240" x="6530975" y="998538"/>
          <p14:tracePt t="54256" x="6575425" y="1006475"/>
          <p14:tracePt t="54273" x="6613525" y="1012825"/>
          <p14:tracePt t="54290" x="6621463" y="1020763"/>
          <p14:tracePt t="54319" x="6607175" y="1020763"/>
          <p14:tracePt t="54330" x="6599238" y="1020763"/>
          <p14:tracePt t="54340" x="6583363" y="1020763"/>
          <p14:tracePt t="54356" x="6561138" y="1020763"/>
          <p14:tracePt t="54373" x="6507163" y="1020763"/>
          <p14:tracePt t="54389" x="6454775" y="1020763"/>
          <p14:tracePt t="54406" x="6332538" y="1012825"/>
          <p14:tracePt t="54423" x="6194425" y="1020763"/>
          <p14:tracePt t="54439" x="6149975" y="1028700"/>
          <p14:tracePt t="54456" x="6118225" y="1044575"/>
          <p14:tracePt t="54491" x="6142038" y="1050925"/>
          <p14:tracePt t="54502" x="6149975" y="1050925"/>
          <p14:tracePt t="54725" x="6142038" y="1050925"/>
          <p14:tracePt t="54734" x="6126163" y="1050925"/>
          <p14:tracePt t="54745" x="6088063" y="1050925"/>
          <p14:tracePt t="54756" x="6035675" y="1050925"/>
          <p14:tracePt t="54773" x="5959475" y="1050925"/>
          <p14:tracePt t="54790" x="5692775" y="1050925"/>
          <p14:tracePt t="54806" x="5478463" y="1058863"/>
          <p14:tracePt t="54823" x="4960938" y="1150938"/>
          <p14:tracePt t="54839" x="4365625" y="1265238"/>
          <p14:tracePt t="54857" x="3717925" y="1409700"/>
          <p14:tracePt t="54873" x="3429000" y="1463675"/>
          <p14:tracePt t="54890" x="2911475" y="1570038"/>
          <p14:tracePt t="54907" x="2705100" y="1600200"/>
          <p14:tracePt t="54923" x="2460625" y="1646238"/>
          <p14:tracePt t="54940" x="2346325" y="1660525"/>
          <p14:tracePt t="54956" x="2324100" y="1660525"/>
          <p14:tracePt t="54973" x="2293938" y="1668463"/>
          <p14:tracePt t="54990" x="2293938" y="1676400"/>
          <p14:tracePt t="55210" x="2270125" y="1684338"/>
          <p14:tracePt t="55222" x="2247900" y="1692275"/>
          <p14:tracePt t="55231" x="2217738" y="1698625"/>
          <p14:tracePt t="55242" x="2171700" y="1706563"/>
          <p14:tracePt t="55257" x="2117725" y="1714500"/>
          <p14:tracePt t="55273" x="1981200" y="1744663"/>
          <p14:tracePt t="55290" x="1905000" y="1760538"/>
          <p14:tracePt t="55307" x="1730375" y="1774825"/>
          <p14:tracePt t="55323" x="1570038" y="1774825"/>
          <p14:tracePt t="55340" x="1516063" y="1768475"/>
          <p14:tracePt t="55357" x="1439863" y="1752600"/>
          <p14:tracePt t="55373" x="1401763" y="1730375"/>
          <p14:tracePt t="55390" x="1393825" y="1730375"/>
          <p14:tracePt t="55407" x="1379538" y="1730375"/>
          <p14:tracePt t="55426" x="1371600" y="1730375"/>
          <p14:tracePt t="55440" x="1355725" y="1744663"/>
          <p14:tracePt t="55456" x="1325563" y="1790700"/>
          <p14:tracePt t="55473" x="1303338" y="1812925"/>
          <p14:tracePt t="55490" x="1265238" y="1874838"/>
          <p14:tracePt t="55507" x="1227138" y="1943100"/>
          <p14:tracePt t="55523" x="1211263" y="1973263"/>
          <p14:tracePt t="55540" x="1196975" y="2041525"/>
          <p14:tracePt t="55556" x="1173163" y="2095500"/>
          <p14:tracePt t="55573" x="1165225" y="2111375"/>
          <p14:tracePt t="55626" x="1165225" y="2103438"/>
          <p14:tracePt t="55656" x="1165225" y="2095500"/>
          <p14:tracePt t="55677" x="1158875" y="2095500"/>
          <p14:tracePt t="55707" x="1150938" y="2095500"/>
          <p14:tracePt t="55757" x="1143000" y="2103438"/>
          <p14:tracePt t="55769" x="1127125" y="2125663"/>
          <p14:tracePt t="55777" x="1096963" y="2163763"/>
          <p14:tracePt t="55790" x="1066800" y="2209800"/>
          <p14:tracePt t="55807" x="1044575" y="2247900"/>
          <p14:tracePt t="55823" x="1012825" y="2301875"/>
          <p14:tracePt t="55840" x="1006475" y="2308225"/>
          <p14:tracePt t="55899" x="1006475" y="2301875"/>
          <p14:tracePt t="55910" x="1006475" y="2293938"/>
          <p14:tracePt t="55941" x="1006475" y="2286000"/>
          <p14:tracePt t="56032" x="1006475" y="2278063"/>
          <p14:tracePt t="56052" x="1006475" y="2270125"/>
          <p14:tracePt t="56062" x="1012825" y="2270125"/>
          <p14:tracePt t="56073" x="1012825" y="2263775"/>
          <p14:tracePt t="56093" x="1020763" y="2263775"/>
          <p14:tracePt t="56102" x="1020763" y="2255838"/>
          <p14:tracePt t="56132" x="1028700" y="2255838"/>
          <p14:tracePt t="56143" x="1036638" y="2255838"/>
          <p14:tracePt t="56152" x="1050925" y="2247900"/>
          <p14:tracePt t="56163" x="1074738" y="2247900"/>
          <p14:tracePt t="56173" x="1089025" y="2239963"/>
          <p14:tracePt t="56190" x="1112838" y="2232025"/>
          <p14:tracePt t="56207" x="1150938" y="2232025"/>
          <p14:tracePt t="56223" x="1165225" y="2232025"/>
          <p14:tracePt t="56240" x="1211263" y="2225675"/>
          <p14:tracePt t="56257" x="1257300" y="2225675"/>
          <p14:tracePt t="56273" x="1279525" y="2217738"/>
          <p14:tracePt t="56290" x="1349375" y="2209800"/>
          <p14:tracePt t="56307" x="1417638" y="2209800"/>
          <p14:tracePt t="56323" x="1463675" y="2201863"/>
          <p14:tracePt t="56340" x="1570038" y="2193925"/>
          <p14:tracePt t="56357" x="1676400" y="2179638"/>
          <p14:tracePt t="56373" x="1730375" y="2171700"/>
          <p14:tracePt t="56390" x="1806575" y="2155825"/>
          <p14:tracePt t="56407" x="1874838" y="2149475"/>
          <p14:tracePt t="56423" x="1897063" y="2149475"/>
          <p14:tracePt t="56440" x="1951038" y="2141538"/>
          <p14:tracePt t="56457" x="1965325" y="2141538"/>
          <p14:tracePt t="56473" x="1989138" y="2141538"/>
          <p14:tracePt t="56490" x="2011363" y="2141538"/>
          <p14:tracePt t="56507" x="2019300" y="2141538"/>
          <p14:tracePt t="56523" x="2041525" y="2141538"/>
          <p14:tracePt t="56540" x="2065338" y="2141538"/>
          <p14:tracePt t="56557" x="2095500" y="2141538"/>
          <p14:tracePt t="56573" x="2149475" y="2141538"/>
          <p14:tracePt t="56590" x="2232025" y="2149475"/>
          <p14:tracePt t="56607" x="2286000" y="2149475"/>
          <p14:tracePt t="56623" x="2392363" y="2163763"/>
          <p14:tracePt t="56640" x="2530475" y="2163763"/>
          <p14:tracePt t="56657" x="2590800" y="2163763"/>
          <p14:tracePt t="56673" x="2735263" y="2163763"/>
          <p14:tracePt t="56690" x="2811463" y="2163763"/>
          <p14:tracePt t="56707" x="2949575" y="2155825"/>
          <p14:tracePt t="56723" x="3055938" y="2149475"/>
          <p14:tracePt t="56740" x="3101975" y="2141538"/>
          <p14:tracePt t="56757" x="3140075" y="2141538"/>
          <p14:tracePt t="56773" x="3146425" y="2141538"/>
          <p14:tracePt t="57034" x="3146425" y="2149475"/>
          <p14:tracePt t="57043" x="3154363" y="2149475"/>
          <p14:tracePt t="57054" x="3154363" y="2155825"/>
          <p14:tracePt t="57063" x="3162300" y="2163763"/>
          <p14:tracePt t="57076" x="3184525" y="2171700"/>
          <p14:tracePt t="57090" x="3208338" y="2187575"/>
          <p14:tracePt t="57107" x="3268663" y="2209800"/>
          <p14:tracePt t="57123" x="3292475" y="2225675"/>
          <p14:tracePt t="57140" x="3352800" y="2263775"/>
          <p14:tracePt t="57157" x="3406775" y="2278063"/>
          <p14:tracePt t="57173" x="3413125" y="2286000"/>
          <p14:tracePt t="57190" x="3436938" y="2286000"/>
          <p14:tracePt t="57207" x="3444875" y="2286000"/>
          <p14:tracePt t="57223" x="3451225" y="2286000"/>
          <p14:tracePt t="57267" x="3444875" y="2286000"/>
          <p14:tracePt t="57289" x="3429000" y="2286000"/>
          <p14:tracePt t="57296" x="3413125" y="2286000"/>
          <p14:tracePt t="57308" x="3382963" y="2286000"/>
          <p14:tracePt t="57323" x="3344863" y="2286000"/>
          <p14:tracePt t="57340" x="3246438" y="2286000"/>
          <p14:tracePt t="57357" x="3192463" y="2286000"/>
          <p14:tracePt t="57373" x="3094038" y="2270125"/>
          <p14:tracePt t="57390" x="3032125" y="2263775"/>
          <p14:tracePt t="57407" x="3017838" y="2255838"/>
          <p14:tracePt t="57423" x="3017838" y="2247900"/>
          <p14:tracePt t="57458" x="3025775" y="2247900"/>
          <p14:tracePt t="57470" x="3032125" y="2247900"/>
          <p14:tracePt t="57479" x="3040063" y="2247900"/>
          <p14:tracePt t="57491" x="3048000" y="2247900"/>
          <p14:tracePt t="57507" x="3055938" y="2247900"/>
          <p14:tracePt t="57523" x="3094038" y="2247900"/>
          <p14:tracePt t="57540" x="3178175" y="2247900"/>
          <p14:tracePt t="57557" x="3238500" y="2247900"/>
          <p14:tracePt t="57573" x="3390900" y="2247900"/>
          <p14:tracePt t="57590" x="3489325" y="2255838"/>
          <p14:tracePt t="57607" x="3679825" y="2255838"/>
          <p14:tracePt t="57623" x="3870325" y="2255838"/>
          <p14:tracePt t="57640" x="3940175" y="2255838"/>
          <p14:tracePt t="57657" x="4068763" y="2255838"/>
          <p14:tracePt t="57673" x="4122738" y="2255838"/>
          <p14:tracePt t="57690" x="4137025" y="2255838"/>
          <p14:tracePt t="57707" x="4144963" y="2255838"/>
          <p14:tracePt t="57743" x="4130675" y="2255838"/>
          <p14:tracePt t="57763" x="4122738" y="2255838"/>
          <p14:tracePt t="57783" x="4106863" y="2255838"/>
          <p14:tracePt t="57803" x="4098925" y="2247900"/>
          <p14:tracePt t="57814" x="4076700" y="2232025"/>
          <p14:tracePt t="57824" x="4054475" y="2217738"/>
          <p14:tracePt t="57840" x="4016375" y="2201863"/>
          <p14:tracePt t="57857" x="3954463" y="2187575"/>
          <p14:tracePt t="57873" x="3940175" y="2179638"/>
          <p14:tracePt t="57890" x="3908425" y="2179638"/>
          <p14:tracePt t="57907" x="3894138" y="2179638"/>
          <p14:tracePt t="57923" x="3894138" y="2187575"/>
          <p14:tracePt t="57945" x="3902075" y="2193925"/>
          <p14:tracePt t="57957" x="3908425" y="2193925"/>
          <p14:tracePt t="57976" x="3916363" y="2193925"/>
          <p14:tracePt t="57990" x="3924300" y="2201863"/>
          <p14:tracePt t="58007" x="3954463" y="2217738"/>
          <p14:tracePt t="58023" x="3970338" y="2225675"/>
          <p14:tracePt t="58040" x="4016375" y="2239963"/>
          <p14:tracePt t="58057" x="4046538" y="2239963"/>
          <p14:tracePt t="58073" x="4054475" y="2239963"/>
          <p14:tracePt t="58090" x="4060825" y="2239963"/>
          <p14:tracePt t="58129" x="4054475" y="2232025"/>
          <p14:tracePt t="58139" x="4038600" y="2225675"/>
          <p14:tracePt t="58150" x="4016375" y="2209800"/>
          <p14:tracePt t="58157" x="3978275" y="2193925"/>
          <p14:tracePt t="58173" x="3954463" y="2179638"/>
          <p14:tracePt t="58190" x="3886200" y="2163763"/>
          <p14:tracePt t="58207" x="3863975" y="2163763"/>
          <p14:tracePt t="58224" x="3825875" y="2163763"/>
          <p14:tracePt t="58240" x="3817938" y="2163763"/>
          <p14:tracePt t="58280" x="3825875" y="2163763"/>
          <p14:tracePt t="58289" x="3825875" y="2171700"/>
          <p14:tracePt t="58300" x="3840163" y="2179638"/>
          <p14:tracePt t="58319" x="3848100" y="2187575"/>
          <p14:tracePt t="58329" x="3870325" y="2193925"/>
          <p14:tracePt t="58341" x="3894138" y="2201863"/>
          <p14:tracePt t="58357" x="3916363" y="2209800"/>
          <p14:tracePt t="58374" x="3962400" y="2217738"/>
          <p14:tracePt t="58390" x="3992563" y="2217738"/>
          <p14:tracePt t="58407" x="4060825" y="2209800"/>
          <p14:tracePt t="58424" x="4106863" y="2179638"/>
          <p14:tracePt t="58440" x="4114800" y="2171700"/>
          <p14:tracePt t="58457" x="4114800" y="2155825"/>
          <p14:tracePt t="58473" x="4114800" y="2141538"/>
          <p14:tracePt t="58492" x="4084638" y="2125663"/>
          <p14:tracePt t="58507" x="4054475" y="2117725"/>
          <p14:tracePt t="58704" x="4068763" y="2125663"/>
          <p14:tracePt t="58715" x="4106863" y="2141538"/>
          <p14:tracePt t="58724" x="4160838" y="2149475"/>
          <p14:tracePt t="58740" x="4237038" y="2155825"/>
          <p14:tracePt t="58757" x="4419600" y="2149475"/>
          <p14:tracePt t="58774" x="4525963" y="2125663"/>
          <p14:tracePt t="58790" x="4724400" y="2073275"/>
          <p14:tracePt t="58807" x="4899025" y="2035175"/>
          <p14:tracePt t="58824" x="4953000" y="2011363"/>
          <p14:tracePt t="58840" x="5021263" y="1965325"/>
          <p14:tracePt t="58857" x="5037138" y="1951038"/>
          <p14:tracePt t="58877" x="5029200" y="1951038"/>
          <p14:tracePt t="59050" x="5045075" y="1951038"/>
          <p14:tracePt t="59060" x="5051425" y="1965325"/>
          <p14:tracePt t="59069" x="5075238" y="1981200"/>
          <p14:tracePt t="59080" x="5113338" y="1997075"/>
          <p14:tracePt t="59091" x="5159375" y="2019300"/>
          <p14:tracePt t="59107" x="5219700" y="2057400"/>
          <p14:tracePt t="59124" x="5341938" y="2111375"/>
          <p14:tracePt t="59141" x="5440363" y="2155825"/>
          <p14:tracePt t="59157" x="5478463" y="2171700"/>
          <p14:tracePt t="59174" x="5516563" y="2193925"/>
          <p14:tracePt t="59190" x="5524500" y="2193925"/>
          <p14:tracePt t="59207" x="5532438" y="2193925"/>
          <p14:tracePt t="59231" x="5524500" y="2193925"/>
          <p14:tracePt t="59253" x="5516563" y="2187575"/>
          <p14:tracePt t="59262" x="5502275" y="2187575"/>
          <p14:tracePt t="59274" x="5478463" y="2187575"/>
          <p14:tracePt t="59291" x="5448300" y="2187575"/>
          <p14:tracePt t="59307" x="5349875" y="2187575"/>
          <p14:tracePt t="59324" x="5227638" y="2187575"/>
          <p14:tracePt t="59340" x="5173663" y="2201863"/>
          <p14:tracePt t="59357" x="5121275" y="2217738"/>
          <p14:tracePt t="59374" x="5113338" y="2225675"/>
          <p14:tracePt t="59390" x="5113338" y="2232025"/>
          <p14:tracePt t="59407" x="5127625" y="2239963"/>
          <p14:tracePt t="59424" x="5143500" y="2255838"/>
          <p14:tracePt t="59440" x="5197475" y="2278063"/>
          <p14:tracePt t="59457" x="5257800" y="2301875"/>
          <p14:tracePt t="59474" x="5295900" y="2308225"/>
          <p14:tracePt t="59491" x="5303838" y="2308225"/>
          <p14:tracePt t="59507" x="5318125" y="2308225"/>
          <p14:tracePt t="59566" x="5318125" y="2301875"/>
          <p14:tracePt t="59575" x="5311775" y="2301875"/>
          <p14:tracePt t="59586" x="5303838" y="2301875"/>
          <p14:tracePt t="59616" x="5295900" y="2301875"/>
          <p14:tracePt t="59658" x="5295900" y="2293938"/>
          <p14:tracePt t="59798" x="5287963" y="2293938"/>
          <p14:tracePt t="59829" x="5273675" y="2293938"/>
          <p14:tracePt t="59841" x="5249863" y="2293938"/>
          <p14:tracePt t="59850" x="5211763" y="2301875"/>
          <p14:tracePt t="59860" x="5159375" y="2308225"/>
          <p14:tracePt t="59874" x="5083175" y="2316163"/>
          <p14:tracePt t="59891" x="4892675" y="2346325"/>
          <p14:tracePt t="59907" x="4784725" y="2346325"/>
          <p14:tracePt t="59924" x="4533900" y="2370138"/>
          <p14:tracePt t="59940" x="4389438" y="2370138"/>
          <p14:tracePt t="59941" x="4198938" y="2370138"/>
          <p14:tracePt t="59957" x="3984625" y="2370138"/>
          <p14:tracePt t="59974" x="3513138" y="2362200"/>
          <p14:tracePt t="59991" x="2994025" y="2384425"/>
          <p14:tracePt t="60007" x="2759075" y="2384425"/>
          <p14:tracePt t="60024" x="2354263" y="2392363"/>
          <p14:tracePt t="60041" x="2217738" y="2408238"/>
          <p14:tracePt t="60057" x="2049463" y="2408238"/>
          <p14:tracePt t="60074" x="2003425" y="2416175"/>
          <p14:tracePt t="60258" x="1997075" y="2416175"/>
          <p14:tracePt t="60266" x="1981200" y="2416175"/>
          <p14:tracePt t="60275" x="1965325" y="2422525"/>
          <p14:tracePt t="60291" x="1935163" y="2422525"/>
          <p14:tracePt t="60308" x="1836738" y="2438400"/>
          <p14:tracePt t="60324" x="1782763" y="2438400"/>
          <p14:tracePt t="60341" x="1646238" y="2454275"/>
          <p14:tracePt t="60357" x="1501775" y="2468563"/>
          <p14:tracePt t="60374" x="1425575" y="2468563"/>
          <p14:tracePt t="60391" x="1295400" y="2492375"/>
          <p14:tracePt t="60408" x="1196975" y="2514600"/>
          <p14:tracePt t="60424" x="1165225" y="2530475"/>
          <p14:tracePt t="60441" x="1127125" y="2544763"/>
          <p14:tracePt t="60457" x="1120775" y="2560638"/>
          <p14:tracePt t="60474" x="1120775" y="2568575"/>
          <p14:tracePt t="60650" x="1120775" y="2574925"/>
          <p14:tracePt t="60659" x="1112838" y="2574925"/>
          <p14:tracePt t="60671" x="1096963" y="2574925"/>
          <p14:tracePt t="60679" x="1082675" y="2574925"/>
          <p14:tracePt t="60691" x="1066800" y="2582863"/>
          <p14:tracePt t="60707" x="1050925" y="2582863"/>
          <p14:tracePt t="60724" x="998538" y="2582863"/>
          <p14:tracePt t="60741" x="936625" y="2598738"/>
          <p14:tracePt t="60758" x="914400" y="2598738"/>
          <p14:tracePt t="60774" x="868363" y="2598738"/>
          <p14:tracePt t="60791" x="846138" y="2598738"/>
          <p14:tracePt t="60807" x="830263" y="2598738"/>
          <p14:tracePt t="60892" x="838200" y="2598738"/>
          <p14:tracePt t="60933" x="846138" y="2598738"/>
          <p14:tracePt t="60954" x="854075" y="2598738"/>
          <p14:tracePt t="60975" x="854075" y="2590800"/>
          <p14:tracePt t="60983" x="860425" y="2590800"/>
          <p14:tracePt t="61013" x="868363" y="2590800"/>
          <p14:tracePt t="61025" x="876300" y="2582863"/>
          <p14:tracePt t="61034" x="884238" y="2582863"/>
          <p14:tracePt t="61045" x="898525" y="2582863"/>
          <p14:tracePt t="61057" x="906463" y="2582863"/>
          <p14:tracePt t="61074" x="944563" y="2574925"/>
          <p14:tracePt t="61091" x="952500" y="2568575"/>
          <p14:tracePt t="61107" x="974725" y="2568575"/>
          <p14:tracePt t="61124" x="990600" y="2560638"/>
          <p14:tracePt t="61141" x="1012825" y="2560638"/>
          <p14:tracePt t="61157" x="1028700" y="2552700"/>
          <p14:tracePt t="61174" x="1050925" y="2552700"/>
          <p14:tracePt t="61191" x="1089025" y="2552700"/>
          <p14:tracePt t="61208" x="1120775" y="2544763"/>
          <p14:tracePt t="61224" x="1135063" y="2544763"/>
          <p14:tracePt t="61241" x="1173163" y="2544763"/>
          <p14:tracePt t="61258" x="1203325" y="2544763"/>
          <p14:tracePt t="61274" x="1211263" y="2544763"/>
          <p14:tracePt t="61291" x="1241425" y="2544763"/>
          <p14:tracePt t="61308" x="1265238" y="2544763"/>
          <p14:tracePt t="61324" x="1279525" y="2544763"/>
          <p14:tracePt t="61341" x="1295400" y="2544763"/>
          <p14:tracePt t="61358" x="1311275" y="2544763"/>
          <p14:tracePt t="61374" x="1333500" y="2536825"/>
          <p14:tracePt t="61391" x="1355725" y="2530475"/>
          <p14:tracePt t="61408" x="1371600" y="2530475"/>
          <p14:tracePt t="61424" x="1393825" y="2522538"/>
          <p14:tracePt t="61441" x="1409700" y="2514600"/>
          <p14:tracePt t="61490" x="1409700" y="2506663"/>
          <p14:tracePt t="61602" x="1417638" y="2506663"/>
          <p14:tracePt t="61611" x="1425575" y="2506663"/>
          <p14:tracePt t="61622" x="1447800" y="2506663"/>
          <p14:tracePt t="61631" x="1470025" y="2506663"/>
          <p14:tracePt t="61643" x="1493838" y="2506663"/>
          <p14:tracePt t="61658" x="1516063" y="2506663"/>
          <p14:tracePt t="61674" x="1546225" y="2514600"/>
          <p14:tracePt t="61691" x="1562100" y="2514600"/>
          <p14:tracePt t="61708" x="1570038" y="2514600"/>
          <p14:tracePt t="61895" x="1562100" y="2514600"/>
          <p14:tracePt t="61977" x="1554163" y="2514600"/>
          <p14:tracePt t="62908" x="1562100" y="2514600"/>
          <p14:tracePt t="62918" x="1570038" y="2514600"/>
          <p14:tracePt t="62929" x="1584325" y="2514600"/>
          <p14:tracePt t="62941" x="1608138" y="2514600"/>
          <p14:tracePt t="62958" x="1630363" y="2514600"/>
          <p14:tracePt t="62974" x="1684338" y="2514600"/>
          <p14:tracePt t="62991" x="1730375" y="2514600"/>
          <p14:tracePt t="63008" x="1760538" y="2514600"/>
          <p14:tracePt t="63024" x="1790700" y="2514600"/>
          <p14:tracePt t="63041" x="1812925" y="2514600"/>
          <p14:tracePt t="63058" x="1820863" y="2514600"/>
          <p14:tracePt t="63074" x="1828800" y="2514600"/>
          <p14:tracePt t="63101" x="1828800" y="2506663"/>
          <p14:tracePt t="63496" x="1820863" y="2506663"/>
          <p14:tracePt t="63505" x="1820863" y="2498725"/>
          <p14:tracePt t="63516" x="1812925" y="2498725"/>
          <p14:tracePt t="63525" x="1806575" y="2498725"/>
          <p14:tracePt t="63541" x="1798638" y="2498725"/>
          <p14:tracePt t="63558" x="1790700" y="2498725"/>
          <p14:tracePt t="63647" x="1790700" y="2492375"/>
          <p14:tracePt t="63809" x="1782763" y="2492375"/>
          <p14:tracePt t="63820" x="1774825" y="2492375"/>
          <p14:tracePt t="63829" x="1760538" y="2498725"/>
          <p14:tracePt t="63841" x="1736725" y="2506663"/>
          <p14:tracePt t="63858" x="1714500" y="2506663"/>
          <p14:tracePt t="63875" x="1660525" y="2514600"/>
          <p14:tracePt t="63891" x="1600200" y="2514600"/>
          <p14:tracePt t="63908" x="1562100" y="2514600"/>
          <p14:tracePt t="63925" x="1524000" y="2514600"/>
          <p14:tracePt t="63941" x="1516063" y="2514600"/>
          <p14:tracePt t="63958" x="1508125" y="2514600"/>
          <p14:tracePt t="64103" x="1516063" y="2514600"/>
          <p14:tracePt t="64144" x="1524000" y="2514600"/>
          <p14:tracePt t="64153" x="1531938" y="2514600"/>
          <p14:tracePt t="64165" x="1539875" y="2530475"/>
          <p14:tracePt t="64175" x="1554163" y="2536825"/>
          <p14:tracePt t="64191" x="1577975" y="2552700"/>
          <p14:tracePt t="64209" x="1608138" y="2560638"/>
          <p14:tracePt t="64225" x="1616075" y="2560638"/>
          <p14:tracePt t="64241" x="1630363" y="2560638"/>
          <p14:tracePt t="64258" x="1638300" y="2560638"/>
          <p14:tracePt t="64284" x="1638300" y="2552700"/>
          <p14:tracePt t="64305" x="1638300" y="2530475"/>
          <p14:tracePt t="64318" x="1638300" y="2506663"/>
          <p14:tracePt t="64326" x="1638300" y="2484438"/>
          <p14:tracePt t="64341" x="1638300" y="2468563"/>
          <p14:tracePt t="64358" x="1638300" y="2438400"/>
          <p14:tracePt t="64377" x="1630363" y="2438400"/>
          <p14:tracePt t="64428" x="1630363" y="2446338"/>
          <p14:tracePt t="64437" x="1630363" y="2454275"/>
          <p14:tracePt t="64448" x="1622425" y="2460625"/>
          <p14:tracePt t="64468" x="1622425" y="2476500"/>
          <p14:tracePt t="64477" x="1622425" y="2492375"/>
          <p14:tracePt t="64491" x="1622425" y="2506663"/>
          <p14:tracePt t="64509" x="1622425" y="2530475"/>
          <p14:tracePt t="64539" x="1630363" y="2536825"/>
          <p14:tracePt t="64619" x="1630363" y="2530475"/>
          <p14:tracePt t="64630" x="1630363" y="2522538"/>
          <p14:tracePt t="64660" x="1630363" y="2514600"/>
          <p14:tracePt t="64680" x="1622425" y="2514600"/>
          <p14:tracePt t="64691" x="1616075" y="2506663"/>
          <p14:tracePt t="64700" x="1608138" y="2506663"/>
          <p14:tracePt t="64711" x="1600200" y="2506663"/>
          <p14:tracePt t="64725" x="1592263" y="2506663"/>
          <p14:tracePt t="64742" x="1584325" y="2506663"/>
          <p14:tracePt t="64758" x="1577975" y="2506663"/>
          <p14:tracePt t="64803" x="1577975" y="2514600"/>
          <p14:tracePt t="64852" x="1584325" y="2514600"/>
          <p14:tracePt t="64882" x="1592263" y="2514600"/>
          <p14:tracePt t="64912" x="1608138" y="2514600"/>
          <p14:tracePt t="64924" x="1616075" y="2506663"/>
          <p14:tracePt t="64933" x="1622425" y="2506663"/>
          <p14:tracePt t="64945" x="1630363" y="2492375"/>
          <p14:tracePt t="64958" x="1638300" y="2476500"/>
          <p14:tracePt t="64975" x="1638300" y="2468563"/>
          <p14:tracePt t="64994" x="1638300" y="2460625"/>
          <p14:tracePt t="65035" x="1630363" y="2460625"/>
          <p14:tracePt t="65045" x="1622425" y="2460625"/>
          <p14:tracePt t="65056" x="1616075" y="2460625"/>
          <p14:tracePt t="65065" x="1608138" y="2460625"/>
          <p14:tracePt t="65085" x="1600200" y="2460625"/>
          <p14:tracePt t="65096" x="1600200" y="2468563"/>
          <p14:tracePt t="65126" x="1600200" y="2476500"/>
          <p14:tracePt t="65145" x="1600200" y="2484438"/>
          <p14:tracePt t="65158" x="1600200" y="2492375"/>
          <p14:tracePt t="65166" x="1608138" y="2492375"/>
          <p14:tracePt t="65178" x="1616075" y="2506663"/>
          <p14:tracePt t="65199" x="1616075" y="2514600"/>
          <p14:tracePt t="65208" x="1622425" y="2514600"/>
          <p14:tracePt t="65247" x="1630363" y="2514600"/>
          <p14:tracePt t="65298" x="1630363" y="2506663"/>
          <p14:tracePt t="65318" x="1630363" y="2498725"/>
          <p14:tracePt t="65329" x="1630363" y="2492375"/>
          <p14:tracePt t="65338" x="1630363" y="2484438"/>
          <p14:tracePt t="65349" x="1622425" y="2476500"/>
          <p14:tracePt t="65359" x="1616075" y="2460625"/>
          <p14:tracePt t="65375" x="1608138" y="2460625"/>
          <p14:tracePt t="65392" x="1600200" y="2454275"/>
          <p14:tracePt t="65410" x="1592263" y="2454275"/>
          <p14:tracePt t="65490" x="1592263" y="2446338"/>
          <p14:tracePt t="65510" x="1600200" y="2430463"/>
          <p14:tracePt t="65521" x="1600200" y="2422525"/>
          <p14:tracePt t="65530" x="1608138" y="2400300"/>
          <p14:tracePt t="65542" x="1616075" y="2384425"/>
          <p14:tracePt t="65558" x="1616075" y="2370138"/>
          <p14:tracePt t="65575" x="1616075" y="2346325"/>
          <p14:tracePt t="65592" x="1616075" y="2339975"/>
          <p14:tracePt t="65662" x="1608138" y="2339975"/>
          <p14:tracePt t="65674" x="1600200" y="2332038"/>
          <p14:tracePt t="65754" x="1600200" y="2339975"/>
          <p14:tracePt t="65774" x="1600200" y="2346325"/>
          <p14:tracePt t="65794" x="1600200" y="2362200"/>
          <p14:tracePt t="65807" x="1608138" y="2370138"/>
          <p14:tracePt t="65816" x="1616075" y="2384425"/>
          <p14:tracePt t="65825" x="1622425" y="2408238"/>
          <p14:tracePt t="65842" x="1630363" y="2422525"/>
          <p14:tracePt t="65858" x="1646238" y="2454275"/>
          <p14:tracePt t="65875" x="1654175" y="2468563"/>
          <p14:tracePt t="65892" x="1654175" y="2484438"/>
          <p14:tracePt t="65908" x="1660525" y="2484438"/>
          <p14:tracePt t="65925" x="1660525" y="2492375"/>
          <p14:tracePt t="65942" x="1660525" y="2498725"/>
          <p14:tracePt t="65959" x="1660525" y="2506663"/>
          <p14:tracePt t="65975" x="1660525" y="2522538"/>
          <p14:tracePt t="65992" x="1660525" y="2536825"/>
          <p14:tracePt t="66009" x="1660525" y="2544763"/>
          <p14:tracePt t="66025" x="1660525" y="2552700"/>
          <p14:tracePt t="66089" x="1654175" y="2552700"/>
          <p14:tracePt t="66109" x="1646238" y="2552700"/>
          <p14:tracePt t="66118" x="1638300" y="2544763"/>
          <p14:tracePt t="66129" x="1630363" y="2536825"/>
          <p14:tracePt t="66142" x="1622425" y="2522538"/>
          <p14:tracePt t="66159" x="1616075" y="2506663"/>
          <p14:tracePt t="66175" x="1608138" y="2484438"/>
          <p14:tracePt t="66192" x="1608138" y="2468563"/>
          <p14:tracePt t="66208" x="1608138" y="2454275"/>
          <p14:tracePt t="66225" x="1608138" y="2430463"/>
          <p14:tracePt t="66242" x="1608138" y="2422525"/>
          <p14:tracePt t="66258" x="1608138" y="2416175"/>
          <p14:tracePt t="66300" x="1616075" y="2416175"/>
          <p14:tracePt t="66331" x="1616075" y="2422525"/>
          <p14:tracePt t="66342" x="1622425" y="2422525"/>
          <p14:tracePt t="66351" x="1630363" y="2422525"/>
          <p14:tracePt t="66362" x="1630363" y="2438400"/>
          <p14:tracePt t="66375" x="1638300" y="2438400"/>
          <p14:tracePt t="66392" x="1654175" y="2460625"/>
          <p14:tracePt t="66408" x="1654175" y="2468563"/>
          <p14:tracePt t="66425" x="1660525" y="2476500"/>
          <p14:tracePt t="66442" x="1668463" y="2476500"/>
          <p14:tracePt t="66458" x="1668463" y="2484438"/>
          <p14:tracePt t="66483" x="1660525" y="2492375"/>
          <p14:tracePt t="66504" x="1654175" y="2492375"/>
          <p14:tracePt t="66513" x="1654175" y="2498725"/>
          <p14:tracePt t="66525" x="1638300" y="2498725"/>
          <p14:tracePt t="66542" x="1608138" y="2506663"/>
          <p14:tracePt t="66558" x="1554163" y="2530475"/>
          <p14:tracePt t="66575" x="1493838" y="2536825"/>
          <p14:tracePt t="66592" x="1477963" y="2536825"/>
          <p14:tracePt t="66608" x="1455738" y="2536825"/>
          <p14:tracePt t="66626" x="1447800" y="2530475"/>
          <p14:tracePt t="66642" x="1447800" y="2522538"/>
          <p14:tracePt t="66658" x="1439863" y="2506663"/>
          <p14:tracePt t="66675" x="1439863" y="2498725"/>
          <p14:tracePt t="66692" x="1439863" y="2492375"/>
          <p14:tracePt t="66756" x="1439863" y="2484438"/>
          <p14:tracePt t="66818" x="1439863" y="2476500"/>
          <p14:tracePt t="66899" x="1447800" y="2476500"/>
          <p14:tracePt t="66919" x="1463675" y="2476500"/>
          <p14:tracePt t="66928" x="1485900" y="2476500"/>
          <p14:tracePt t="66939" x="1508125" y="2476500"/>
          <p14:tracePt t="66949" x="1546225" y="2476500"/>
          <p14:tracePt t="66960" x="1600200" y="2476500"/>
          <p14:tracePt t="66975" x="1660525" y="2468563"/>
          <p14:tracePt t="66992" x="1768475" y="2460625"/>
          <p14:tracePt t="67009" x="1812925" y="2460625"/>
          <p14:tracePt t="67025" x="1851025" y="2460625"/>
          <p14:tracePt t="67042" x="1874838" y="2460625"/>
          <p14:tracePt t="67059" x="1882775" y="2468563"/>
          <p14:tracePt t="67102" x="1889125" y="2476500"/>
          <p14:tracePt t="67122" x="1905000" y="2476500"/>
          <p14:tracePt t="67142" x="1912938" y="2476500"/>
          <p14:tracePt t="67151" x="1927225" y="2476500"/>
          <p14:tracePt t="67171" x="1927225" y="2484438"/>
          <p14:tracePt t="67272" x="1927225" y="2492375"/>
          <p14:tracePt t="67294" x="1935163" y="2492375"/>
          <p14:tracePt t="67303" x="1951038" y="2492375"/>
          <p14:tracePt t="67317" x="1973263" y="2492375"/>
          <p14:tracePt t="67325" x="1997075" y="2492375"/>
          <p14:tracePt t="67342" x="2027238" y="2492375"/>
          <p14:tracePt t="67359" x="2103438" y="2498725"/>
          <p14:tracePt t="67375" x="2149475" y="2498725"/>
          <p14:tracePt t="67392" x="2171700" y="2498725"/>
          <p14:tracePt t="67409" x="2171700" y="2506663"/>
          <p14:tracePt t="67466" x="2163763" y="2506663"/>
          <p14:tracePt t="67497" x="2155825" y="2506663"/>
          <p14:tracePt t="67739" x="2187575" y="2506663"/>
          <p14:tracePt t="67750" x="2255838" y="2514600"/>
          <p14:tracePt t="67759" x="2316163" y="2522538"/>
          <p14:tracePt t="67775" x="2392363" y="2522538"/>
          <p14:tracePt t="67792" x="2506663" y="2536825"/>
          <p14:tracePt t="67809" x="2560638" y="2536825"/>
          <p14:tracePt t="67825" x="2613025" y="2536825"/>
          <p14:tracePt t="67842" x="2628900" y="2536825"/>
          <p14:tracePt t="67859" x="2636838" y="2530475"/>
          <p14:tracePt t="67911" x="2628900" y="2530475"/>
          <p14:tracePt t="67942" x="2620963" y="2530475"/>
          <p14:tracePt t="68083" x="2628900" y="2530475"/>
          <p14:tracePt t="68094" x="2636838" y="2530475"/>
          <p14:tracePt t="68103" x="2659063" y="2530475"/>
          <p14:tracePt t="68114" x="2682875" y="2530475"/>
          <p14:tracePt t="68125" x="2705100" y="2522538"/>
          <p14:tracePt t="68142" x="2720975" y="2522538"/>
          <p14:tracePt t="68159" x="2735263" y="2506663"/>
          <p14:tracePt t="68448" x="2765425" y="2506663"/>
          <p14:tracePt t="68458" x="2781300" y="2506663"/>
          <p14:tracePt t="68469" x="2797175" y="2514600"/>
          <p14:tracePt t="68478" x="2819400" y="2514600"/>
          <p14:tracePt t="68492" x="2835275" y="2514600"/>
          <p14:tracePt t="68509" x="2879725" y="2522538"/>
          <p14:tracePt t="68525" x="2895600" y="2522538"/>
          <p14:tracePt t="68542" x="2925763" y="2522538"/>
          <p14:tracePt t="68559" x="2941638" y="2530475"/>
          <p14:tracePt t="68560" x="2949575" y="2530475"/>
          <p14:tracePt t="68576" x="2955925" y="2536825"/>
          <p14:tracePt t="68592" x="2963863" y="2536825"/>
          <p14:tracePt t="68609" x="2971800" y="2536825"/>
          <p14:tracePt t="68625" x="2979738" y="2536825"/>
          <p14:tracePt t="68661" x="2987675" y="2536825"/>
          <p14:tracePt t="68914" x="3017838" y="2536825"/>
          <p14:tracePt t="68923" x="3070225" y="2536825"/>
          <p14:tracePt t="68934" x="3116263" y="2544763"/>
          <p14:tracePt t="68944" x="3154363" y="2544763"/>
          <p14:tracePt t="68959" x="3192463" y="2544763"/>
          <p14:tracePt t="68976" x="3216275" y="2552700"/>
          <p14:tracePt t="68992" x="3222625" y="2552700"/>
          <p14:tracePt t="69009" x="3222625" y="2560638"/>
          <p14:tracePt t="69056" x="3216275" y="2560638"/>
          <p14:tracePt t="69086" x="3208338" y="2560638"/>
          <p14:tracePt t="69096" x="3200400" y="2560638"/>
          <p14:tracePt t="69116" x="3184525" y="2552700"/>
          <p14:tracePt t="69127" x="3170238" y="2552700"/>
          <p14:tracePt t="69136" x="3146425" y="2552700"/>
          <p14:tracePt t="69147" x="3124200" y="2544763"/>
          <p14:tracePt t="69159" x="3101975" y="2536825"/>
          <p14:tracePt t="69176" x="3078163" y="2530475"/>
          <p14:tracePt t="69192" x="3040063" y="2522538"/>
          <p14:tracePt t="69209" x="3009900" y="2522538"/>
          <p14:tracePt t="69225" x="3001963" y="2522538"/>
          <p14:tracePt t="69242" x="2994025" y="2522538"/>
          <p14:tracePt t="69319" x="3001963" y="2522538"/>
          <p14:tracePt t="69338" x="3009900" y="2522538"/>
          <p14:tracePt t="69350" x="3009900" y="2514600"/>
          <p14:tracePt t="69359" x="3017838" y="2514600"/>
          <p14:tracePt t="69376" x="3025775" y="2514600"/>
          <p14:tracePt t="69393" x="3040063" y="2514600"/>
          <p14:tracePt t="69409" x="3048000" y="2514600"/>
          <p14:tracePt t="69426" x="3086100" y="2514600"/>
          <p14:tracePt t="69443" x="3132138" y="2514600"/>
          <p14:tracePt t="69459" x="3154363" y="2514600"/>
          <p14:tracePt t="69476" x="3178175" y="2514600"/>
          <p14:tracePt t="69493" x="3184525" y="2514600"/>
          <p14:tracePt t="69562" x="3178175" y="2514600"/>
          <p14:tracePt t="69571" x="3170238" y="2514600"/>
          <p14:tracePt t="69592" x="3162300" y="2514600"/>
          <p14:tracePt t="69603" x="3146425" y="2514600"/>
          <p14:tracePt t="69614" x="3124200" y="2514600"/>
          <p14:tracePt t="69626" x="3101975" y="2522538"/>
          <p14:tracePt t="69643" x="3055938" y="2522538"/>
          <p14:tracePt t="69659" x="2994025" y="2530475"/>
          <p14:tracePt t="69676" x="2949575" y="2536825"/>
          <p14:tracePt t="69693" x="2941638" y="2536825"/>
          <p14:tracePt t="69755" x="2949575" y="2536825"/>
          <p14:tracePt t="69764" x="2955925" y="2536825"/>
          <p14:tracePt t="69775" x="2963863" y="2536825"/>
          <p14:tracePt t="69795" x="2971800" y="2536825"/>
          <p14:tracePt t="69804" x="2979738" y="2536825"/>
          <p14:tracePt t="69815" x="2994025" y="2536825"/>
          <p14:tracePt t="69826" x="3017838" y="2536825"/>
          <p14:tracePt t="69843" x="3040063" y="2544763"/>
          <p14:tracePt t="69859" x="3108325" y="2544763"/>
          <p14:tracePt t="69876" x="3132138" y="2544763"/>
          <p14:tracePt t="69892" x="3162300" y="2544763"/>
          <p14:tracePt t="69909" x="3170238" y="2544763"/>
          <p14:tracePt t="69957" x="3162300" y="2544763"/>
          <p14:tracePt t="69977" x="3154363" y="2544763"/>
          <p14:tracePt t="69998" x="3140075" y="2544763"/>
          <p14:tracePt t="70007" x="3124200" y="2544763"/>
          <p14:tracePt t="70018" x="3101975" y="2544763"/>
          <p14:tracePt t="70028" x="3086100" y="2544763"/>
          <p14:tracePt t="70042" x="3078163" y="2544763"/>
          <p14:tracePt t="70059" x="3063875" y="2544763"/>
          <p14:tracePt t="70108" x="3070225" y="2544763"/>
          <p14:tracePt t="70120" x="3078163" y="2544763"/>
          <p14:tracePt t="70129" x="3101975" y="2544763"/>
          <p14:tracePt t="70142" x="3124200" y="2544763"/>
          <p14:tracePt t="70159" x="3154363" y="2544763"/>
          <p14:tracePt t="70176" x="3216275" y="2544763"/>
          <p14:tracePt t="70192" x="3284538" y="2536825"/>
          <p14:tracePt t="70210" x="3314700" y="2530475"/>
          <p14:tracePt t="70412" x="3330575" y="2530475"/>
          <p14:tracePt t="70424" x="3336925" y="2530475"/>
          <p14:tracePt t="70433" x="3360738" y="2530475"/>
          <p14:tracePt t="70444" x="3390900" y="2530475"/>
          <p14:tracePt t="70459" x="3444875" y="2530475"/>
          <p14:tracePt t="70476" x="3559175" y="2530475"/>
          <p14:tracePt t="70492" x="3619500" y="2530475"/>
          <p14:tracePt t="70509" x="3756025" y="2530475"/>
          <p14:tracePt t="70526" x="3870325" y="2536825"/>
          <p14:tracePt t="70543" x="3908425" y="2544763"/>
          <p14:tracePt t="70559" x="3954463" y="2544763"/>
          <p14:tracePt t="70576" x="3970338" y="2544763"/>
          <p14:tracePt t="70777" x="3978275" y="2552700"/>
          <p14:tracePt t="70788" x="4008438" y="2552700"/>
          <p14:tracePt t="70797" x="4054475" y="2552700"/>
          <p14:tracePt t="70809" x="4106863" y="2552700"/>
          <p14:tracePt t="70826" x="4152900" y="2552700"/>
          <p14:tracePt t="70843" x="4251325" y="2552700"/>
          <p14:tracePt t="70859" x="4321175" y="2536825"/>
          <p14:tracePt t="70876" x="4335463" y="2530475"/>
          <p14:tracePt t="70893" x="4365625" y="2522538"/>
          <p14:tracePt t="70909" x="4373563" y="2506663"/>
          <p14:tracePt t="70926" x="4389438" y="2498725"/>
          <p14:tracePt t="70943" x="4397375" y="2492375"/>
          <p14:tracePt t="70959" x="4397375" y="2484438"/>
          <p14:tracePt t="71051" x="4403725" y="2484438"/>
          <p14:tracePt t="71061" x="4411663" y="2484438"/>
          <p14:tracePt t="71074" x="4419600" y="2484438"/>
          <p14:tracePt t="71081" x="4435475" y="2492375"/>
          <p14:tracePt t="71102" x="4441825" y="2492375"/>
          <p14:tracePt t="71111" x="4441825" y="2498725"/>
          <p14:tracePt t="71126" x="4449763" y="2498725"/>
          <p14:tracePt t="71345" x="4457700" y="2506663"/>
          <p14:tracePt t="71354" x="4473575" y="2514600"/>
          <p14:tracePt t="71365" x="4487863" y="2514600"/>
          <p14:tracePt t="71376" x="4503738" y="2514600"/>
          <p14:tracePt t="71393" x="4533900" y="2514600"/>
          <p14:tracePt t="71409" x="4579938" y="2514600"/>
          <p14:tracePt t="71426" x="4618038" y="2514600"/>
          <p14:tracePt t="71443" x="4625975" y="2514600"/>
          <p14:tracePt t="71459" x="4632325" y="2506663"/>
          <p14:tracePt t="71476" x="4640263" y="2498725"/>
          <p14:tracePt t="71493" x="4640263" y="2492375"/>
          <p14:tracePt t="71549" x="4640263" y="2484438"/>
          <p14:tracePt t="71598" x="4632325" y="2476500"/>
          <p14:tracePt t="71607" x="4632325" y="2468563"/>
          <p14:tracePt t="71627" x="4625975" y="2468563"/>
          <p14:tracePt t="71638" x="4618038" y="2460625"/>
          <p14:tracePt t="71647" x="4610100" y="2446338"/>
          <p14:tracePt t="71661" x="4594225" y="2430463"/>
          <p14:tracePt t="71676" x="4587875" y="2416175"/>
          <p14:tracePt t="71693" x="4556125" y="2392363"/>
          <p14:tracePt t="71710" x="4525963" y="2370138"/>
          <p14:tracePt t="71726" x="4503738" y="2370138"/>
          <p14:tracePt t="71743" x="4465638" y="2362200"/>
          <p14:tracePt t="71760" x="4449763" y="2362200"/>
          <p14:tracePt t="71776" x="4411663" y="2362200"/>
          <p14:tracePt t="71793" x="4359275" y="2362200"/>
          <p14:tracePt t="71809" x="4335463" y="2362200"/>
          <p14:tracePt t="71826" x="4289425" y="2384425"/>
          <p14:tracePt t="71843" x="4244975" y="2392363"/>
          <p14:tracePt t="71859" x="4229100" y="2400300"/>
          <p14:tracePt t="71876" x="4206875" y="2408238"/>
          <p14:tracePt t="71894" x="4191000" y="2408238"/>
          <p14:tracePt t="71910" x="4175125" y="2408238"/>
          <p14:tracePt t="71926" x="4160838" y="2416175"/>
          <p14:tracePt t="71943" x="4137025" y="2416175"/>
          <p14:tracePt t="71959" x="4130675" y="2416175"/>
          <p14:tracePt t="71976" x="4106863" y="2416175"/>
          <p14:tracePt t="71993" x="4076700" y="2422525"/>
          <p14:tracePt t="72009" x="4054475" y="2438400"/>
          <p14:tracePt t="72026" x="4030663" y="2454275"/>
          <p14:tracePt t="72043" x="4016375" y="2460625"/>
          <p14:tracePt t="72059" x="4016375" y="2468563"/>
          <p14:tracePt t="72135" x="4016375" y="2484438"/>
          <p14:tracePt t="72144" x="4038600" y="2506663"/>
          <p14:tracePt t="72155" x="4060825" y="2536825"/>
          <p14:tracePt t="72164" x="4092575" y="2574925"/>
          <p14:tracePt t="72177" x="4130675" y="2613025"/>
          <p14:tracePt t="72193" x="4175125" y="2644775"/>
          <p14:tracePt t="72210" x="4305300" y="2697163"/>
          <p14:tracePt t="72226" x="4465638" y="2705100"/>
          <p14:tracePt t="72243" x="4549775" y="2697163"/>
          <p14:tracePt t="72259" x="4716463" y="2636838"/>
          <p14:tracePt t="72276" x="4778375" y="2606675"/>
          <p14:tracePt t="72293" x="4846638" y="2552700"/>
          <p14:tracePt t="72310" x="4868863" y="2530475"/>
          <p14:tracePt t="72327" x="4868863" y="2522538"/>
          <p14:tracePt t="72347" x="4860925" y="2522538"/>
          <p14:tracePt t="72388" x="4854575" y="2522538"/>
          <p14:tracePt t="72491" x="4846638" y="2522538"/>
          <p14:tracePt t="72549" x="4838700" y="2522538"/>
          <p14:tracePt t="72620" x="4822825" y="2522538"/>
          <p14:tracePt t="72631" x="4800600" y="2530475"/>
          <p14:tracePt t="72640" x="4778375" y="2536825"/>
          <p14:tracePt t="72651" x="4732338" y="2544763"/>
          <p14:tracePt t="72661" x="4678363" y="2560638"/>
          <p14:tracePt t="72676" x="4625975" y="2568575"/>
          <p14:tracePt t="72693" x="4549775" y="2574925"/>
          <p14:tracePt t="72710" x="4373563" y="2574925"/>
          <p14:tracePt t="72726" x="4130675" y="2590800"/>
          <p14:tracePt t="72743" x="3733800" y="2613025"/>
          <p14:tracePt t="72760" x="3475038" y="2620963"/>
          <p14:tracePt t="72776" x="2835275" y="2667000"/>
          <p14:tracePt t="72793" x="2133600" y="2682875"/>
          <p14:tracePt t="72810" x="1812925" y="2682875"/>
          <p14:tracePt t="72826" x="1257300" y="2674938"/>
          <p14:tracePt t="72843" x="952500" y="2659063"/>
          <p14:tracePt t="72860" x="854075" y="2659063"/>
          <p14:tracePt t="72876" x="784225" y="2659063"/>
          <p14:tracePt t="72904" x="792163" y="2659063"/>
          <p14:tracePt t="72915" x="808038" y="2659063"/>
          <p14:tracePt t="72926" x="822325" y="2659063"/>
          <p14:tracePt t="72943" x="838200" y="2659063"/>
          <p14:tracePt t="72960" x="868363" y="2674938"/>
          <p14:tracePt t="72976" x="982663" y="2682875"/>
          <p14:tracePt t="73066" x="982663" y="2689225"/>
          <p14:tracePt t="73077" x="982663" y="2697163"/>
          <p14:tracePt t="73095" x="982663" y="2705100"/>
          <p14:tracePt t="73168" x="990600" y="2705100"/>
          <p14:tracePt t="73177" x="990600" y="2713038"/>
          <p14:tracePt t="73207" x="990600" y="2720975"/>
          <p14:tracePt t="73218" x="990600" y="2727325"/>
          <p14:tracePt t="73228" x="990600" y="2735263"/>
          <p14:tracePt t="73243" x="990600" y="2743200"/>
          <p14:tracePt t="73260" x="990600" y="2781300"/>
          <p14:tracePt t="73276" x="990600" y="2803525"/>
          <p14:tracePt t="73293" x="982663" y="2827338"/>
          <p14:tracePt t="73310" x="968375" y="2849563"/>
          <p14:tracePt t="73326" x="952500" y="2857500"/>
          <p14:tracePt t="73343" x="914400" y="2873375"/>
          <p14:tracePt t="73360" x="892175" y="2879725"/>
          <p14:tracePt t="73376" x="860425" y="2887663"/>
          <p14:tracePt t="73393" x="838200" y="2887663"/>
          <p14:tracePt t="73410" x="830263" y="2887663"/>
          <p14:tracePt t="73431" x="830263" y="2879725"/>
          <p14:tracePt t="73443" x="830263" y="2873375"/>
          <p14:tracePt t="73481" x="830263" y="2865438"/>
          <p14:tracePt t="73533" x="838200" y="2865438"/>
          <p14:tracePt t="73553" x="846138" y="2865438"/>
          <p14:tracePt t="73573" x="854075" y="2865438"/>
          <p14:tracePt t="73582" x="860425" y="2865438"/>
          <p14:tracePt t="73594" x="876300" y="2865438"/>
          <p14:tracePt t="73610" x="884238" y="2857500"/>
          <p14:tracePt t="73626" x="922338" y="2841625"/>
          <p14:tracePt t="73643" x="968375" y="2827338"/>
          <p14:tracePt t="73660" x="990600" y="2819400"/>
          <p14:tracePt t="73676" x="1020763" y="2819400"/>
          <p14:tracePt t="73693" x="1044575" y="2819400"/>
          <p14:tracePt t="73710" x="1058863" y="2819400"/>
          <p14:tracePt t="73727" x="1082675" y="2819400"/>
          <p14:tracePt t="73745" x="1096963" y="2819400"/>
          <p14:tracePt t="73760" x="1104900" y="2819400"/>
          <p14:tracePt t="73777" x="1127125" y="2827338"/>
          <p14:tracePt t="73793" x="1143000" y="2827338"/>
          <p14:tracePt t="73810" x="1165225" y="2835275"/>
          <p14:tracePt t="73826" x="1203325" y="2835275"/>
          <p14:tracePt t="73843" x="1219200" y="2835275"/>
          <p14:tracePt t="73860" x="1249363" y="2835275"/>
          <p14:tracePt t="73877" x="1279525" y="2835275"/>
          <p14:tracePt t="73893" x="1295400" y="2835275"/>
          <p14:tracePt t="73910" x="1325563" y="2835275"/>
          <p14:tracePt t="73926" x="1349375" y="2835275"/>
          <p14:tracePt t="73943" x="1379538" y="2835275"/>
          <p14:tracePt t="73960" x="1401763" y="2835275"/>
          <p14:tracePt t="73977" x="1417638" y="2835275"/>
          <p14:tracePt t="73993" x="1447800" y="2827338"/>
          <p14:tracePt t="74010" x="1477963" y="2811463"/>
          <p14:tracePt t="74027" x="1493838" y="2803525"/>
          <p14:tracePt t="74043" x="1524000" y="2803525"/>
          <p14:tracePt t="74060" x="1554163" y="2781300"/>
          <p14:tracePt t="74077" x="1562100" y="2781300"/>
          <p14:tracePt t="74181" x="1554163" y="2781300"/>
          <p14:tracePt t="74190" x="1554163" y="2773363"/>
          <p14:tracePt t="74413" x="1562100" y="2781300"/>
          <p14:tracePt t="74424" x="1584325" y="2781300"/>
          <p14:tracePt t="74433" x="1608138" y="2781300"/>
          <p14:tracePt t="74444" x="1646238" y="2789238"/>
          <p14:tracePt t="74460" x="1676400" y="2789238"/>
          <p14:tracePt t="74477" x="1730375" y="2789238"/>
          <p14:tracePt t="74494" x="1782763" y="2789238"/>
          <p14:tracePt t="74510" x="1806575" y="2789238"/>
          <p14:tracePt t="74527" x="1844675" y="2781300"/>
          <p14:tracePt t="74543" x="1858963" y="2773363"/>
          <p14:tracePt t="74560" x="1874838" y="2765425"/>
          <p14:tracePt t="74577" x="1882775" y="2759075"/>
          <p14:tracePt t="74696" x="1882775" y="2751138"/>
          <p14:tracePt t="74707" x="1874838" y="2751138"/>
          <p14:tracePt t="74716" x="1858963" y="2751138"/>
          <p14:tracePt t="74728" x="1851025" y="2751138"/>
          <p14:tracePt t="74744" x="1828800" y="2751138"/>
          <p14:tracePt t="74760" x="1782763" y="2759075"/>
          <p14:tracePt t="74777" x="1760538" y="2765425"/>
          <p14:tracePt t="74793" x="1736725" y="2773363"/>
          <p14:tracePt t="74810" x="1736725" y="2781300"/>
          <p14:tracePt t="74849" x="1736725" y="2789238"/>
          <p14:tracePt t="74868" x="1744663" y="2789238"/>
          <p14:tracePt t="74910" x="1744663" y="2797175"/>
          <p14:tracePt t="74919" x="1752600" y="2803525"/>
          <p14:tracePt t="74930" x="1752600" y="2819400"/>
          <p14:tracePt t="74944" x="1760538" y="2841625"/>
          <p14:tracePt t="74960" x="1760538" y="2857500"/>
          <p14:tracePt t="74977" x="1760538" y="2865438"/>
          <p14:tracePt t="75022" x="1768475" y="2865438"/>
          <p14:tracePt t="75131" x="1774825" y="2865438"/>
          <p14:tracePt t="75244" x="1768475" y="2865438"/>
          <p14:tracePt t="75265" x="1760538" y="2865438"/>
          <p14:tracePt t="75275" x="1744663" y="2865438"/>
          <p14:tracePt t="75285" x="1722438" y="2857500"/>
          <p14:tracePt t="75294" x="1706563" y="2857500"/>
          <p14:tracePt t="75310" x="1684338" y="2857500"/>
          <p14:tracePt t="75327" x="1646238" y="2849563"/>
          <p14:tracePt t="75343" x="1638300" y="2841625"/>
          <p14:tracePt t="75360" x="1616075" y="2835275"/>
          <p14:tracePt t="75377" x="1608138" y="2835275"/>
          <p14:tracePt t="75394" x="1600200" y="2835275"/>
          <p14:tracePt t="75410" x="1584325" y="2827338"/>
          <p14:tracePt t="75427" x="1577975" y="2827338"/>
          <p14:tracePt t="75444" x="1570038" y="2827338"/>
          <p14:tracePt t="75460" x="1570038" y="2819400"/>
          <p14:tracePt t="75487" x="1570038" y="2811463"/>
          <p14:tracePt t="75496" x="1570038" y="2803525"/>
          <p14:tracePt t="75516" x="1562100" y="2797175"/>
          <p14:tracePt t="75528" x="1554163" y="2797175"/>
          <p14:tracePt t="75544" x="1554163" y="2789238"/>
          <p14:tracePt t="75560" x="1554163" y="2781300"/>
          <p14:tracePt t="75577" x="1546225" y="2781300"/>
          <p14:tracePt t="75629" x="1546225" y="2789238"/>
          <p14:tracePt t="75649" x="1546225" y="2797175"/>
          <p14:tracePt t="75670" x="1546225" y="2803525"/>
          <p14:tracePt t="75678" x="1546225" y="2811463"/>
          <p14:tracePt t="75690" x="1546225" y="2819400"/>
          <p14:tracePt t="75710" x="1546225" y="2835275"/>
          <p14:tracePt t="75719" x="1539875" y="2841625"/>
          <p14:tracePt t="75730" x="1539875" y="2849563"/>
          <p14:tracePt t="75744" x="1539875" y="2857500"/>
          <p14:tracePt t="75760" x="1531938" y="2865438"/>
          <p14:tracePt t="75822" x="1531938" y="2857500"/>
          <p14:tracePt t="75831" x="1524000" y="2857500"/>
          <p14:tracePt t="75842" x="1524000" y="2841625"/>
          <p14:tracePt t="75862" x="1524000" y="2835275"/>
          <p14:tracePt t="75871" x="1516063" y="2827338"/>
          <p14:tracePt t="75884" x="1508125" y="2819400"/>
          <p14:tracePt t="75893" x="1508125" y="2803525"/>
          <p14:tracePt t="75910" x="1501775" y="2803525"/>
          <p14:tracePt t="75927" x="1493838" y="2797175"/>
          <p14:tracePt t="75982" x="1493838" y="2803525"/>
          <p14:tracePt t="76002" x="1493838" y="2811463"/>
          <p14:tracePt t="76014" x="1501775" y="2811463"/>
          <p14:tracePt t="76023" x="1501775" y="2819400"/>
          <p14:tracePt t="76053" x="1501775" y="2827338"/>
          <p14:tracePt t="76065" x="1508125" y="2827338"/>
          <p14:tracePt t="76165" x="1501775" y="2811463"/>
          <p14:tracePt t="76187" x="1493838" y="2803525"/>
          <p14:tracePt t="76217" x="1493838" y="2797175"/>
          <p14:tracePt t="76277" x="1493838" y="2803525"/>
          <p14:tracePt t="76297" x="1493838" y="2811463"/>
          <p14:tracePt t="76317" x="1493838" y="2819400"/>
          <p14:tracePt t="76438" x="1493838" y="2811463"/>
          <p14:tracePt t="76450" x="1493838" y="2803525"/>
          <p14:tracePt t="76470" x="1493838" y="2797175"/>
          <p14:tracePt t="76479" x="1493838" y="2789238"/>
          <p14:tracePt t="76509" x="1485900" y="2789238"/>
          <p14:tracePt t="76570" x="1485900" y="2797175"/>
          <p14:tracePt t="76580" x="1485900" y="2803525"/>
          <p14:tracePt t="76602" x="1485900" y="2811463"/>
          <p14:tracePt t="76622" x="1493838" y="2819400"/>
          <p14:tracePt t="76753" x="1493838" y="2811463"/>
          <p14:tracePt t="76773" x="1493838" y="2803525"/>
          <p14:tracePt t="76795" x="1485900" y="2797175"/>
          <p14:tracePt t="76814" x="1485900" y="2789238"/>
          <p14:tracePt t="76874" x="1485900" y="2797175"/>
          <p14:tracePt t="76894" x="1485900" y="2803525"/>
          <p14:tracePt t="76914" x="1485900" y="2811463"/>
          <p14:tracePt t="76925" x="1485900" y="2819400"/>
          <p14:tracePt t="77037" x="1485900" y="2811463"/>
          <p14:tracePt t="77057" x="1485900" y="2803525"/>
          <p14:tracePt t="77078" x="1485900" y="2797175"/>
          <p14:tracePt t="77097" x="1485900" y="2789238"/>
          <p14:tracePt t="77239" x="1485900" y="2797175"/>
          <p14:tracePt t="78617" x="1493838" y="2797175"/>
          <p14:tracePt t="78657" x="1501775" y="2797175"/>
          <p14:tracePt t="78708" x="1508125" y="2797175"/>
          <p14:tracePt t="78778" x="1508125" y="2803525"/>
          <p14:tracePt t="78788" x="1516063" y="2803525"/>
          <p14:tracePt t="79275" x="1524000" y="2803525"/>
          <p14:tracePt t="79315" x="1531938" y="2811463"/>
          <p14:tracePt t="79335" x="1539875" y="2811463"/>
          <p14:tracePt t="79346" x="1554163" y="2819400"/>
          <p14:tracePt t="79355" x="1562100" y="2819400"/>
          <p14:tracePt t="79366" x="1577975" y="2819400"/>
          <p14:tracePt t="79378" x="1584325" y="2827338"/>
          <p14:tracePt t="79395" x="1592263" y="2827338"/>
          <p14:tracePt t="79411" x="1616075" y="2835275"/>
          <p14:tracePt t="79428" x="1630363" y="2835275"/>
          <p14:tracePt t="79449" x="1646238" y="2835275"/>
          <p14:tracePt t="79461" x="1654175" y="2835275"/>
          <p14:tracePt t="79478" x="1676400" y="2835275"/>
          <p14:tracePt t="79494" x="1684338" y="2835275"/>
          <p14:tracePt t="79511" x="1706563" y="2835275"/>
          <p14:tracePt t="79528" x="1714500" y="2835275"/>
          <p14:tracePt t="79548" x="1722438" y="2835275"/>
          <p14:tracePt t="79608" x="1722438" y="2827338"/>
          <p14:tracePt t="79630" x="1722438" y="2819400"/>
          <p14:tracePt t="79639" x="1730375" y="2803525"/>
          <p14:tracePt t="79650" x="1736725" y="2797175"/>
          <p14:tracePt t="79662" x="1744663" y="2789238"/>
          <p14:tracePt t="79677" x="1744663" y="2773363"/>
          <p14:tracePt t="79694" x="1752600" y="2759075"/>
          <p14:tracePt t="79811" x="1752600" y="2765425"/>
          <p14:tracePt t="79822" x="1744663" y="2765425"/>
          <p14:tracePt t="79831" x="1744663" y="2773363"/>
          <p14:tracePt t="79863" x="1744663" y="2781300"/>
          <p14:tracePt t="79902" x="1744663" y="2789238"/>
          <p14:tracePt t="80024" x="1744663" y="2797175"/>
          <p14:tracePt t="80733" x="1736725" y="2797175"/>
          <p14:tracePt t="80844" x="1730375" y="2797175"/>
          <p14:tracePt t="80986" x="1722438" y="2797175"/>
          <p14:tracePt t="81036" x="1714500" y="2797175"/>
          <p14:tracePt t="81047" x="1706563" y="2797175"/>
          <p14:tracePt t="81056" x="1698625" y="2797175"/>
          <p14:tracePt t="81069" x="1684338" y="2797175"/>
          <p14:tracePt t="81078" x="1668463" y="2797175"/>
          <p14:tracePt t="81095" x="1654175" y="2797175"/>
          <p14:tracePt t="81111" x="1622425" y="2797175"/>
          <p14:tracePt t="81129" x="1616075" y="2797175"/>
          <p14:tracePt t="81219" x="1622425" y="2797175"/>
          <p14:tracePt t="81240" x="1630363" y="2797175"/>
          <p14:tracePt t="81260" x="1638300" y="2797175"/>
          <p14:tracePt t="81269" x="1646238" y="2797175"/>
          <p14:tracePt t="81281" x="1654175" y="2797175"/>
          <p14:tracePt t="81295" x="1660525" y="2797175"/>
          <p14:tracePt t="81312" x="1698625" y="2797175"/>
          <p14:tracePt t="81328" x="1714500" y="2797175"/>
          <p14:tracePt t="81345" x="1760538" y="2797175"/>
          <p14:tracePt t="81361" x="1782763" y="2797175"/>
          <p14:tracePt t="81378" x="1828800" y="2797175"/>
          <p14:tracePt t="81395" x="1851025" y="2797175"/>
          <p14:tracePt t="81462" x="1851025" y="2803525"/>
          <p14:tracePt t="81543" x="1858963" y="2803525"/>
          <p14:tracePt t="81554" x="1874838" y="2803525"/>
          <p14:tracePt t="81563" x="1897063" y="2811463"/>
          <p14:tracePt t="81578" x="1920875" y="2819400"/>
          <p14:tracePt t="81595" x="1997075" y="2827338"/>
          <p14:tracePt t="81611" x="2049463" y="2835275"/>
          <p14:tracePt t="81628" x="2179638" y="2857500"/>
          <p14:tracePt t="81645" x="2316163" y="2873375"/>
          <p14:tracePt t="81661" x="2370138" y="2879725"/>
          <p14:tracePt t="81678" x="2438400" y="2895600"/>
          <p14:tracePt t="81948" x="2552700" y="2895600"/>
          <p14:tracePt t="81959" x="2713038" y="2895600"/>
          <p14:tracePt t="81968" x="2949575" y="2911475"/>
          <p14:tracePt t="81980" x="3200400" y="2911475"/>
          <p14:tracePt t="81995" x="3482975" y="2917825"/>
          <p14:tracePt t="82011" x="4000500" y="2949575"/>
          <p14:tracePt t="82028" x="4198938" y="2955925"/>
          <p14:tracePt t="82046" x="4435475" y="2979738"/>
          <p14:tracePt t="82061" x="4549775" y="2994025"/>
          <p14:tracePt t="82078" x="4564063" y="2994025"/>
          <p14:tracePt t="82096" x="4556125" y="2994025"/>
          <p14:tracePt t="82112" x="4533900" y="2979738"/>
          <p14:tracePt t="82128" x="4503738" y="2971800"/>
          <p14:tracePt t="82293" x="4525963" y="2971800"/>
          <p14:tracePt t="82304" x="4556125" y="2979738"/>
          <p14:tracePt t="82313" x="4602163" y="2979738"/>
          <p14:tracePt t="82328" x="4656138" y="2987675"/>
          <p14:tracePt t="82345" x="4770438" y="3009900"/>
          <p14:tracePt t="82361" x="4830763" y="3009900"/>
          <p14:tracePt t="82378" x="4899025" y="3009900"/>
          <p14:tracePt t="82395" x="4922838" y="3001963"/>
          <p14:tracePt t="82412" x="4922838" y="2994025"/>
          <p14:tracePt t="82626" x="4975225" y="2994025"/>
          <p14:tracePt t="82637" x="5045075" y="2994025"/>
          <p14:tracePt t="82646" x="5083175" y="2994025"/>
          <p14:tracePt t="82661" x="5127625" y="2994025"/>
          <p14:tracePt t="82678" x="5151438" y="2994025"/>
          <p14:tracePt t="82695" x="5173663" y="2987675"/>
          <p14:tracePt t="82712" x="5181600" y="2987675"/>
          <p14:tracePt t="82728" x="5181600" y="2971800"/>
          <p14:tracePt t="82745" x="5173663" y="2971800"/>
          <p14:tracePt t="82762" x="5165725" y="2963863"/>
          <p14:tracePt t="82934" x="5189538" y="2963863"/>
          <p14:tracePt t="82941" x="5227638" y="2963863"/>
          <p14:tracePt t="82952" x="5280025" y="2971800"/>
          <p14:tracePt t="82962" x="5334000" y="2971800"/>
          <p14:tracePt t="82978" x="5387975" y="2979738"/>
          <p14:tracePt t="82995" x="5470525" y="2979738"/>
          <p14:tracePt t="83012" x="5494338" y="2979738"/>
          <p14:tracePt t="83254" x="5570538" y="2979738"/>
          <p14:tracePt t="83265" x="5684838" y="2963863"/>
          <p14:tracePt t="83275" x="5783263" y="2955925"/>
          <p14:tracePt t="83286" x="5859463" y="2949575"/>
          <p14:tracePt t="83296" x="5921375" y="2949575"/>
          <p14:tracePt t="83312" x="5959475" y="2941638"/>
          <p14:tracePt t="83328" x="5973763" y="2941638"/>
          <p14:tracePt t="83347" x="5973763" y="2933700"/>
          <p14:tracePt t="83362" x="5951538" y="2941638"/>
          <p14:tracePt t="83499" x="5951538" y="2949575"/>
          <p14:tracePt t="83508" x="5965825" y="2949575"/>
          <p14:tracePt t="83519" x="5989638" y="2949575"/>
          <p14:tracePt t="83529" x="6019800" y="2949575"/>
          <p14:tracePt t="83545" x="6073775" y="2949575"/>
          <p14:tracePt t="83562" x="6180138" y="2949575"/>
          <p14:tracePt t="83579" x="6226175" y="2949575"/>
          <p14:tracePt t="83595" x="6256338" y="2949575"/>
          <p14:tracePt t="83612" x="6264275" y="2949575"/>
          <p14:tracePt t="83671" x="6264275" y="2941638"/>
          <p14:tracePt t="83690" x="6256338" y="2933700"/>
          <p14:tracePt t="83751" x="6256338" y="2925763"/>
          <p14:tracePt t="83801" x="6264275" y="2911475"/>
          <p14:tracePt t="83812" x="6278563" y="2895600"/>
          <p14:tracePt t="83821" x="6286500" y="2887663"/>
          <p14:tracePt t="83833" x="6294438" y="2879725"/>
          <p14:tracePt t="83845" x="6294438" y="2873375"/>
          <p14:tracePt t="83953" x="6294438" y="2879725"/>
          <p14:tracePt t="84379" x="6286500" y="2873375"/>
          <p14:tracePt t="84400" x="6278563" y="2873375"/>
          <p14:tracePt t="84420" x="6270625" y="2865438"/>
          <p14:tracePt t="84429" x="6264275" y="2865438"/>
          <p14:tracePt t="84440" x="6240463" y="2865438"/>
          <p14:tracePt t="84451" x="6210300" y="2865438"/>
          <p14:tracePt t="84462" x="6156325" y="2857500"/>
          <p14:tracePt t="84479" x="6096000" y="2857500"/>
          <p14:tracePt t="84496" x="5897563" y="2857500"/>
          <p14:tracePt t="84512" x="5592763" y="2879725"/>
          <p14:tracePt t="84529" x="5372100" y="2895600"/>
          <p14:tracePt t="84545" x="4830763" y="2933700"/>
          <p14:tracePt t="84562" x="4183063" y="3001963"/>
          <p14:tracePt t="84579" x="3840163" y="3017838"/>
          <p14:tracePt t="84595" x="3238500" y="3048000"/>
          <p14:tracePt t="84612" x="2887663" y="3040063"/>
          <p14:tracePt t="84628" x="2797175" y="3025775"/>
          <p14:tracePt t="84646" x="2735263" y="3017838"/>
          <p14:tracePt t="84662" x="2727325" y="3017838"/>
          <p14:tracePt t="84683" x="2727325" y="3025775"/>
          <p14:tracePt t="84696" x="2735263" y="3055938"/>
          <p14:tracePt t="84712" x="2743200" y="3086100"/>
          <p14:tracePt t="84887" x="2735263" y="3086100"/>
          <p14:tracePt t="84896" x="2713038" y="3086100"/>
          <p14:tracePt t="84907" x="2682875" y="3086100"/>
          <p14:tracePt t="84916" x="2636838" y="3094038"/>
          <p14:tracePt t="84928" x="2574925" y="3101975"/>
          <p14:tracePt t="84946" x="2492375" y="3124200"/>
          <p14:tracePt t="84962" x="2301875" y="3140075"/>
          <p14:tracePt t="84979" x="2057400" y="3154363"/>
          <p14:tracePt t="84996" x="1951038" y="3154363"/>
          <p14:tracePt t="85012" x="1736725" y="3162300"/>
          <p14:tracePt t="85029" x="1562100" y="3162300"/>
          <p14:tracePt t="85046" x="1493838" y="3162300"/>
          <p14:tracePt t="85062" x="1401763" y="3146425"/>
          <p14:tracePt t="85079" x="1371600" y="3140075"/>
          <p14:tracePt t="85096" x="1355725" y="3132138"/>
          <p14:tracePt t="85112" x="1341438" y="3124200"/>
          <p14:tracePt t="85129" x="1333500" y="3124200"/>
          <p14:tracePt t="85146" x="1311275" y="3116263"/>
          <p14:tracePt t="85162" x="1273175" y="3108325"/>
          <p14:tracePt t="85179" x="1235075" y="3101975"/>
          <p14:tracePt t="85196" x="1211263" y="3101975"/>
          <p14:tracePt t="85212" x="1173163" y="3094038"/>
          <p14:tracePt t="85229" x="1158875" y="3086100"/>
          <p14:tracePt t="85246" x="1112838" y="3086100"/>
          <p14:tracePt t="85262" x="1074738" y="3070225"/>
          <p14:tracePt t="85279" x="1066800" y="3070225"/>
          <p14:tracePt t="85296" x="1050925" y="3070225"/>
          <p14:tracePt t="85474" x="1044575" y="3070225"/>
          <p14:tracePt t="85483" x="1036638" y="3070225"/>
          <p14:tracePt t="85494" x="1020763" y="3070225"/>
          <p14:tracePt t="85503" x="990600" y="3063875"/>
          <p14:tracePt t="85514" x="960438" y="3055938"/>
          <p14:tracePt t="85529" x="914400" y="3055938"/>
          <p14:tracePt t="85546" x="822325" y="3040063"/>
          <p14:tracePt t="85562" x="754063" y="3032125"/>
          <p14:tracePt t="85579" x="639763" y="3025775"/>
          <p14:tracePt t="85596" x="533400" y="3025775"/>
          <p14:tracePt t="85612" x="511175" y="3025775"/>
          <p14:tracePt t="85629" x="495300" y="3032125"/>
          <p14:tracePt t="85646" x="495300" y="3048000"/>
          <p14:tracePt t="85662" x="495300" y="3055938"/>
          <p14:tracePt t="85679" x="503238" y="3063875"/>
          <p14:tracePt t="85696" x="503238" y="3070225"/>
          <p14:tracePt t="85712" x="503238" y="3078163"/>
          <p14:tracePt t="85729" x="503238" y="3124200"/>
          <p14:tracePt t="85746" x="503238" y="3154363"/>
          <p14:tracePt t="85762" x="503238" y="3208338"/>
          <p14:tracePt t="85779" x="495300" y="3254375"/>
          <p14:tracePt t="85796" x="495300" y="3260725"/>
          <p14:tracePt t="85812" x="495300" y="3268663"/>
          <p14:tracePt t="85879" x="495300" y="3284538"/>
          <p14:tracePt t="85889" x="503238" y="3292475"/>
          <p14:tracePt t="85899" x="511175" y="3314700"/>
          <p14:tracePt t="85912" x="517525" y="3336925"/>
          <p14:tracePt t="85929" x="549275" y="3390900"/>
          <p14:tracePt t="85946" x="555625" y="3406775"/>
          <p14:tracePt t="85962" x="563563" y="3429000"/>
          <p14:tracePt t="85979" x="579438" y="3451225"/>
          <p14:tracePt t="85996" x="587375" y="3451225"/>
          <p14:tracePt t="86012" x="593725" y="3459163"/>
          <p14:tracePt t="86029" x="601663" y="3459163"/>
          <p14:tracePt t="86046" x="617538" y="3467100"/>
          <p14:tracePt t="86062" x="631825" y="3475038"/>
          <p14:tracePt t="86081" x="639763" y="3475038"/>
          <p14:tracePt t="86101" x="647700" y="3475038"/>
          <p14:tracePt t="86113" x="655638" y="3475038"/>
          <p14:tracePt t="86334" x="663575" y="3475038"/>
          <p14:tracePt t="86345" x="669925" y="3475038"/>
          <p14:tracePt t="86354" x="677863" y="3475038"/>
          <p14:tracePt t="86365" x="685800" y="3475038"/>
          <p14:tracePt t="86385" x="693738" y="3475038"/>
          <p14:tracePt t="86396" x="701675" y="3475038"/>
          <p14:tracePt t="86425" x="708025" y="3475038"/>
          <p14:tracePt t="86466" x="708025" y="3482975"/>
          <p14:tracePt t="86546" x="708025" y="3489325"/>
          <p14:tracePt t="87180" x="731838" y="3482975"/>
          <p14:tracePt t="87189" x="777875" y="3451225"/>
          <p14:tracePt t="87200" x="815975" y="3421063"/>
          <p14:tracePt t="87212" x="860425" y="3390900"/>
          <p14:tracePt t="87229" x="914400" y="3344863"/>
          <p14:tracePt t="87246" x="1036638" y="3254375"/>
          <p14:tracePt t="87262" x="1150938" y="3184525"/>
          <p14:tracePt t="87279" x="1189038" y="3170238"/>
          <p14:tracePt t="87296" x="1273175" y="3140075"/>
          <p14:tracePt t="87312" x="1317625" y="3140075"/>
          <p14:tracePt t="87329" x="1333500" y="3140075"/>
          <p14:tracePt t="87346" x="1355725" y="3146425"/>
          <p14:tracePt t="87363" x="1379538" y="3162300"/>
          <p14:tracePt t="87379" x="1387475" y="3170238"/>
          <p14:tracePt t="87396" x="1417638" y="3178175"/>
          <p14:tracePt t="87413" x="1455738" y="3200400"/>
          <p14:tracePt t="87429" x="1477963" y="3200400"/>
          <p14:tracePt t="87446" x="1516063" y="3208338"/>
          <p14:tracePt t="87463" x="1531938" y="3216275"/>
          <p14:tracePt t="87479" x="1577975" y="3216275"/>
          <p14:tracePt t="87496" x="1622425" y="3216275"/>
          <p14:tracePt t="87513" x="1646238" y="3216275"/>
          <p14:tracePt t="87529" x="1684338" y="3208338"/>
          <p14:tracePt t="87546" x="1722438" y="3208338"/>
          <p14:tracePt t="87565" x="1730375" y="3208338"/>
          <p14:tracePt t="87878" x="1722438" y="3208338"/>
          <p14:tracePt t="87950" x="1714500" y="3208338"/>
          <p14:tracePt t="88021" x="1714500" y="3216275"/>
          <p14:tracePt t="88029" x="1706563" y="3222625"/>
          <p14:tracePt t="88041" x="1698625" y="3246438"/>
          <p14:tracePt t="88050" x="1692275" y="3276600"/>
          <p14:tracePt t="88062" x="1676400" y="3306763"/>
          <p14:tracePt t="88080" x="1660525" y="3352800"/>
          <p14:tracePt t="88096" x="1638300" y="3421063"/>
          <p14:tracePt t="88113" x="1638300" y="3451225"/>
          <p14:tracePt t="88192" x="1646238" y="3451225"/>
          <p14:tracePt t="88203" x="1654175" y="3467100"/>
          <p14:tracePt t="88212" x="1654175" y="3475038"/>
          <p14:tracePt t="88223" x="1660525" y="3482975"/>
          <p14:tracePt t="88232" x="1676400" y="3505200"/>
          <p14:tracePt t="88246" x="1684338" y="3513138"/>
          <p14:tracePt t="88263" x="1692275" y="3527425"/>
          <p14:tracePt t="88279" x="1706563" y="3535363"/>
          <p14:tracePt t="88296" x="1714500" y="3535363"/>
          <p14:tracePt t="88314" x="1722438" y="3535363"/>
          <p14:tracePt t="88329" x="1730375" y="3535363"/>
          <p14:tracePt t="88346" x="1736725" y="3535363"/>
          <p14:tracePt t="88364" x="1744663" y="3535363"/>
          <p14:tracePt t="88379" x="1752600" y="3535363"/>
          <p14:tracePt t="88397" x="1760538" y="3535363"/>
          <p14:tracePt t="88415" x="1768475" y="3535363"/>
          <p14:tracePt t="88429" x="1774825" y="3535363"/>
          <p14:tracePt t="88731" x="1820863" y="3535363"/>
          <p14:tracePt t="88739" x="1874838" y="3543300"/>
          <p14:tracePt t="88750" x="1927225" y="3551238"/>
          <p14:tracePt t="88763" x="1989138" y="3551238"/>
          <p14:tracePt t="88780" x="2049463" y="3551238"/>
          <p14:tracePt t="88796" x="2193925" y="3565525"/>
          <p14:tracePt t="88813" x="2332038" y="3565525"/>
          <p14:tracePt t="88829" x="2392363" y="3565525"/>
          <p14:tracePt t="88846" x="2514600" y="3565525"/>
          <p14:tracePt t="88863" x="2598738" y="3543300"/>
          <p14:tracePt t="88879" x="2636838" y="3535363"/>
          <p14:tracePt t="88896" x="2674938" y="3521075"/>
          <p14:tracePt t="88913" x="2720975" y="3505200"/>
          <p14:tracePt t="88929" x="2735263" y="3497263"/>
          <p14:tracePt t="88946" x="2759075" y="3482975"/>
          <p14:tracePt t="88963" x="2773363" y="3467100"/>
          <p14:tracePt t="89063" x="2765425" y="3467100"/>
          <p14:tracePt t="89428" x="2773363" y="3459163"/>
          <p14:tracePt t="89437" x="2789238" y="3451225"/>
          <p14:tracePt t="89448" x="2811463" y="3451225"/>
          <p14:tracePt t="89463" x="2819400" y="3451225"/>
          <p14:tracePt t="89480" x="2827338" y="3444875"/>
          <p14:tracePt t="89529" x="2819400" y="3444875"/>
          <p14:tracePt t="89559" x="2811463" y="3436938"/>
          <p14:tracePt t="89580" x="2811463" y="3429000"/>
          <p14:tracePt t="89590" x="2803525" y="3429000"/>
          <p14:tracePt t="89732" x="2811463" y="3436938"/>
          <p14:tracePt t="89742" x="2819400" y="3436938"/>
          <p14:tracePt t="89753" x="2841625" y="3444875"/>
          <p14:tracePt t="89763" x="2865438" y="3459163"/>
          <p14:tracePt t="89780" x="2887663" y="3467100"/>
          <p14:tracePt t="89797" x="2955925" y="3482975"/>
          <p14:tracePt t="89813" x="3078163" y="3497263"/>
          <p14:tracePt t="89830" x="3140075" y="3505200"/>
          <p14:tracePt t="89846" x="3284538" y="3505200"/>
          <p14:tracePt t="89863" x="3444875" y="3513138"/>
          <p14:tracePt t="89880" x="3489325" y="3513138"/>
          <p14:tracePt t="89896" x="3543300" y="3513138"/>
          <p14:tracePt t="90148" x="3627438" y="3513138"/>
          <p14:tracePt t="90157" x="3711575" y="3513138"/>
          <p14:tracePt t="90168" x="3802063" y="3489325"/>
          <p14:tracePt t="90180" x="3886200" y="3482975"/>
          <p14:tracePt t="90197" x="3940175" y="3467100"/>
          <p14:tracePt t="90197" x="3970338" y="3459163"/>
          <p14:tracePt t="90213" x="3978275" y="3451225"/>
          <p14:tracePt t="90230" x="3984625" y="3444875"/>
          <p14:tracePt t="90392" x="3992563" y="3444875"/>
          <p14:tracePt t="90399" x="4000500" y="3444875"/>
          <p14:tracePt t="90411" x="4022725" y="3444875"/>
          <p14:tracePt t="90420" x="4054475" y="3444875"/>
          <p14:tracePt t="90431" x="4098925" y="3444875"/>
          <p14:tracePt t="90447" x="4160838" y="3444875"/>
          <p14:tracePt t="90463" x="4283075" y="3444875"/>
          <p14:tracePt t="90479" x="4327525" y="3444875"/>
          <p14:tracePt t="90496" x="4365625" y="3444875"/>
          <p14:tracePt t="90513" x="4381500" y="3444875"/>
          <p14:tracePt t="90754" x="4457700" y="3429000"/>
          <p14:tracePt t="90765" x="4556125" y="3413125"/>
          <p14:tracePt t="90774" x="4664075" y="3398838"/>
          <p14:tracePt t="90786" x="4740275" y="3382963"/>
          <p14:tracePt t="90797" x="4778375" y="3375025"/>
          <p14:tracePt t="90813" x="4800600" y="3375025"/>
          <p14:tracePt t="91027" x="4830763" y="3375025"/>
          <p14:tracePt t="91038" x="4868863" y="3375025"/>
          <p14:tracePt t="91048" x="4930775" y="3382963"/>
          <p14:tracePt t="91063" x="4975225" y="3382963"/>
          <p14:tracePt t="91080" x="5075238" y="3390900"/>
          <p14:tracePt t="91097" x="5105400" y="3398838"/>
          <p14:tracePt t="91113" x="5151438" y="3406775"/>
          <p14:tracePt t="91130" x="5165725" y="3413125"/>
          <p14:tracePt t="91147" x="5173663" y="3413125"/>
          <p14:tracePt t="91163" x="5181600" y="3413125"/>
          <p14:tracePt t="91442" x="5227638" y="3413125"/>
          <p14:tracePt t="91454" x="5280025" y="3406775"/>
          <p14:tracePt t="91463" x="5318125" y="3406775"/>
          <p14:tracePt t="91475" x="5356225" y="3398838"/>
          <p14:tracePt t="91484" x="5372100" y="3398838"/>
          <p14:tracePt t="91497" x="5380038" y="3398838"/>
          <p14:tracePt t="91513" x="5394325" y="3398838"/>
          <p14:tracePt t="91534" x="5402263" y="3398838"/>
          <p14:tracePt t="91547" x="5410200" y="3398838"/>
          <p14:tracePt t="91563" x="5418138" y="3398838"/>
          <p14:tracePt t="91580" x="5432425" y="3406775"/>
          <p14:tracePt t="91597" x="5440363" y="3406775"/>
          <p14:tracePt t="91613" x="5440363" y="3413125"/>
          <p14:tracePt t="91910" x="5440363" y="3421063"/>
          <p14:tracePt t="92274" x="5448300" y="3421063"/>
          <p14:tracePt t="92285" x="5464175" y="3429000"/>
          <p14:tracePt t="92294" x="5470525" y="3429000"/>
          <p14:tracePt t="92305" x="5486400" y="3436938"/>
          <p14:tracePt t="92315" x="5502275" y="3436938"/>
          <p14:tracePt t="92330" x="5508625" y="3444875"/>
          <p14:tracePt t="92607" x="5600700" y="3444875"/>
          <p14:tracePt t="92618" x="5730875" y="3436938"/>
          <p14:tracePt t="92627" x="5883275" y="3421063"/>
          <p14:tracePt t="92639" x="6011863" y="3421063"/>
          <p14:tracePt t="92648" x="6103938" y="3421063"/>
          <p14:tracePt t="92663" x="6180138" y="3421063"/>
          <p14:tracePt t="92680" x="6232525" y="3429000"/>
          <p14:tracePt t="92697" x="6240463" y="3436938"/>
          <p14:tracePt t="92731" x="6232525" y="3444875"/>
          <p14:tracePt t="92739" x="6226175" y="3444875"/>
          <p14:tracePt t="92750" x="6218238" y="3444875"/>
          <p14:tracePt t="92771" x="6210300" y="3444875"/>
          <p14:tracePt t="92810" x="6202363" y="3444875"/>
          <p14:tracePt t="92891" x="6202363" y="3451225"/>
          <p14:tracePt t="93044" x="6194425" y="3451225"/>
          <p14:tracePt t="93053" x="6194425" y="3444875"/>
          <p14:tracePt t="93064" x="6188075" y="3444875"/>
          <p14:tracePt t="93080" x="6164263" y="3444875"/>
          <p14:tracePt t="93097" x="6111875" y="3444875"/>
          <p14:tracePt t="93114" x="6057900" y="3444875"/>
          <p14:tracePt t="93130" x="5889625" y="3444875"/>
          <p14:tracePt t="93147" x="5630863" y="3459163"/>
          <p14:tracePt t="93164" x="5426075" y="3489325"/>
          <p14:tracePt t="93180" x="4884738" y="3543300"/>
          <p14:tracePt t="93197" x="4183063" y="3635375"/>
          <p14:tracePt t="93214" x="3779838" y="3679825"/>
          <p14:tracePt t="93230" x="2941638" y="3725863"/>
          <p14:tracePt t="93247" x="2179638" y="3741738"/>
          <p14:tracePt t="93264" x="1844675" y="3741738"/>
          <p14:tracePt t="93280" x="1241425" y="3717925"/>
          <p14:tracePt t="93297" x="1006475" y="3711575"/>
          <p14:tracePt t="93314" x="693738" y="3687763"/>
          <p14:tracePt t="93330" x="517525" y="3673475"/>
          <p14:tracePt t="93347" x="465138" y="3657600"/>
          <p14:tracePt t="93349" x="427038" y="3649663"/>
          <p14:tracePt t="93364" x="411163" y="3649663"/>
          <p14:tracePt t="93380" x="403225" y="3641725"/>
          <p14:tracePt t="93408" x="411163" y="3641725"/>
          <p14:tracePt t="93419" x="419100" y="3641725"/>
          <p14:tracePt t="93430" x="427038" y="3641725"/>
          <p14:tracePt t="93447" x="434975" y="3641725"/>
          <p14:tracePt t="93464" x="449263" y="3649663"/>
          <p14:tracePt t="93630" x="449263" y="3657600"/>
          <p14:tracePt t="93650" x="449263" y="3665538"/>
          <p14:tracePt t="93671" x="441325" y="3665538"/>
          <p14:tracePt t="93692" x="434975" y="3665538"/>
          <p14:tracePt t="93762" x="434975" y="3673475"/>
          <p14:tracePt t="93793" x="434975" y="3679825"/>
          <p14:tracePt t="93804" x="441325" y="3679825"/>
          <p14:tracePt t="93813" x="457200" y="3687763"/>
          <p14:tracePt t="93824" x="479425" y="3695700"/>
          <p14:tracePt t="93833" x="517525" y="3703638"/>
          <p14:tracePt t="93847" x="563563" y="3717925"/>
          <p14:tracePt t="93864" x="617538" y="3725863"/>
          <p14:tracePt t="93864" x="669925" y="3733800"/>
          <p14:tracePt t="93880" x="723900" y="3741738"/>
          <p14:tracePt t="93897" x="792163" y="3749675"/>
          <p14:tracePt t="93914" x="822325" y="3749675"/>
          <p14:tracePt t="93930" x="876300" y="3756025"/>
          <p14:tracePt t="93947" x="906463" y="3763963"/>
          <p14:tracePt t="93964" x="914400" y="3771900"/>
          <p14:tracePt t="93980" x="922338" y="3771900"/>
          <p14:tracePt t="95110" x="930275" y="3771900"/>
          <p14:tracePt t="95170" x="936625" y="3771900"/>
          <p14:tracePt t="95181" x="968375" y="3771900"/>
          <p14:tracePt t="95190" x="1012825" y="3771900"/>
          <p14:tracePt t="95201" x="1066800" y="3771900"/>
          <p14:tracePt t="95214" x="1143000" y="3771900"/>
          <p14:tracePt t="95231" x="1341438" y="3733800"/>
          <p14:tracePt t="95247" x="1447800" y="3695700"/>
          <p14:tracePt t="95264" x="1660525" y="3641725"/>
          <p14:tracePt t="95281" x="1744663" y="3597275"/>
          <p14:tracePt t="95297" x="1851025" y="3513138"/>
          <p14:tracePt t="95505" x="2041525" y="3497263"/>
          <p14:tracePt t="95514" x="2408238" y="3482975"/>
          <p14:tracePt t="95526" x="2911475" y="3482975"/>
          <p14:tracePt t="95536" x="3482975" y="3482975"/>
          <p14:tracePt t="95547" x="3673475" y="3489325"/>
          <p14:tracePt t="95564" x="4084638" y="3535363"/>
          <p14:tracePt t="95581" x="5113338" y="3611563"/>
          <p14:tracePt t="95598" x="5859463" y="3657600"/>
          <p14:tracePt t="95614" x="5997575" y="3679825"/>
          <p14:tracePt t="95631" x="6096000" y="3695700"/>
          <p14:tracePt t="95656" x="6080125" y="3695700"/>
          <p14:tracePt t="95668" x="6057900" y="3695700"/>
          <p14:tracePt t="95681" x="6035675" y="3695700"/>
          <p14:tracePt t="95697" x="6003925" y="3679825"/>
          <p14:tracePt t="95714" x="5897563" y="3611563"/>
          <p14:tracePt t="95731" x="5807075" y="3543300"/>
          <p14:tracePt t="95747" x="5768975" y="3513138"/>
          <p14:tracePt t="95764" x="5730875" y="3489325"/>
          <p14:tracePt t="95828" x="5730875" y="3497263"/>
          <p14:tracePt t="95889" x="5730875" y="3505200"/>
          <p14:tracePt t="95900" x="5722938" y="3513138"/>
          <p14:tracePt t="95909" x="5692775" y="3521075"/>
          <p14:tracePt t="95921" x="5661025" y="3535363"/>
          <p14:tracePt t="95931" x="5616575" y="3551238"/>
          <p14:tracePt t="95947" x="5562600" y="3565525"/>
          <p14:tracePt t="95964" x="5402263" y="3589338"/>
          <p14:tracePt t="95981" x="5318125" y="3611563"/>
          <p14:tracePt t="95997" x="5159375" y="3619500"/>
          <p14:tracePt t="96014" x="5006975" y="3619500"/>
          <p14:tracePt t="96031" x="4860925" y="3619500"/>
          <p14:tracePt t="96047" x="4792663" y="3611563"/>
          <p14:tracePt t="96064" x="4648200" y="3589338"/>
          <p14:tracePt t="96081" x="4579938" y="3581400"/>
          <p14:tracePt t="96097" x="4479925" y="3551238"/>
          <p14:tracePt t="96114" x="4419600" y="3521075"/>
          <p14:tracePt t="96131" x="4411663" y="3505200"/>
          <p14:tracePt t="96147" x="4403725" y="3489325"/>
          <p14:tracePt t="96164" x="4403725" y="3482975"/>
          <p14:tracePt t="96181" x="4403725" y="3475038"/>
          <p14:tracePt t="96203" x="4411663" y="3467100"/>
          <p14:tracePt t="96233" x="4419600" y="3467100"/>
          <p14:tracePt t="96244" x="4427538" y="3467100"/>
          <p14:tracePt t="96265" x="4435475" y="3467100"/>
          <p14:tracePt t="96285" x="4449763" y="3467100"/>
          <p14:tracePt t="96294" x="4479925" y="3467100"/>
          <p14:tracePt t="96305" x="4533900" y="3467100"/>
          <p14:tracePt t="96315" x="4594225" y="3467100"/>
          <p14:tracePt t="96331" x="4678363" y="3467100"/>
          <p14:tracePt t="96347" x="4884738" y="3467100"/>
          <p14:tracePt t="96364" x="4999038" y="3467100"/>
          <p14:tracePt t="96381" x="5203825" y="3467100"/>
          <p14:tracePt t="96397" x="5387975" y="3459163"/>
          <p14:tracePt t="96414" x="5470525" y="3459163"/>
          <p14:tracePt t="96431" x="5578475" y="3459163"/>
          <p14:tracePt t="96448" x="5638800" y="3459163"/>
          <p14:tracePt t="96497" x="5630863" y="3459163"/>
          <p14:tracePt t="96508" x="5630863" y="3467100"/>
          <p14:tracePt t="96517" x="5622925" y="3467100"/>
          <p14:tracePt t="96539" x="5616575" y="3467100"/>
          <p14:tracePt t="96559" x="5608638" y="3467100"/>
          <p14:tracePt t="96638" x="5608638" y="3475038"/>
          <p14:tracePt t="96771" x="5600700" y="3475038"/>
          <p14:tracePt t="96791" x="5592763" y="3475038"/>
          <p14:tracePt t="96800" x="5584825" y="3475038"/>
          <p14:tracePt t="96820" x="5578475" y="3475038"/>
          <p14:tracePt t="96831" x="5570538" y="3475038"/>
          <p14:tracePt t="96840" x="5562600" y="3475038"/>
          <p14:tracePt t="96852" x="5546725" y="3475038"/>
          <p14:tracePt t="96864" x="5540375" y="3475038"/>
          <p14:tracePt t="96881" x="5532438" y="3475038"/>
          <p14:tracePt t="96898" x="5516563" y="3475038"/>
          <p14:tracePt t="96914" x="5508625" y="3475038"/>
          <p14:tracePt t="97074" x="5508625" y="3467100"/>
          <p14:tracePt t="97328" x="5516563" y="3467100"/>
          <p14:tracePt t="97337" x="5524500" y="3467100"/>
          <p14:tracePt t="97348" x="5532438" y="3467100"/>
          <p14:tracePt t="97364" x="5546725" y="3467100"/>
          <p14:tracePt t="97381" x="5608638" y="3467100"/>
          <p14:tracePt t="97398" x="5699125" y="3467100"/>
          <p14:tracePt t="97414" x="5761038" y="3444875"/>
          <p14:tracePt t="97431" x="5867400" y="3429000"/>
          <p14:tracePt t="97448" x="5905500" y="3429000"/>
          <p14:tracePt t="97464" x="5921375" y="3413125"/>
          <p14:tracePt t="97499" x="5913438" y="3413125"/>
          <p14:tracePt t="97511" x="5867400" y="3413125"/>
          <p14:tracePt t="97519" x="5799138" y="3413125"/>
          <p14:tracePt t="97531" x="5737225" y="3413125"/>
          <p14:tracePt t="97672" x="5761038" y="3413125"/>
          <p14:tracePt t="97683" x="5768975" y="3413125"/>
          <p14:tracePt t="97692" x="5791200" y="3421063"/>
          <p14:tracePt t="97703" x="5813425" y="3429000"/>
          <p14:tracePt t="97714" x="5837238" y="3429000"/>
          <p14:tracePt t="97731" x="5859463" y="3429000"/>
          <p14:tracePt t="97748" x="5921375" y="3429000"/>
          <p14:tracePt t="97765" x="5973763" y="3429000"/>
          <p14:tracePt t="97781" x="5989638" y="3413125"/>
          <p14:tracePt t="97798" x="6011863" y="3390900"/>
          <p14:tracePt t="97814" x="6011863" y="3375025"/>
          <p14:tracePt t="97831" x="6011863" y="3360738"/>
          <p14:tracePt t="97848" x="6011863" y="3306763"/>
          <p14:tracePt t="97865" x="6011863" y="3284538"/>
          <p14:tracePt t="97881" x="6003925" y="3230563"/>
          <p14:tracePt t="97898" x="5997575" y="3162300"/>
          <p14:tracePt t="97915" x="5989638" y="3140075"/>
          <p14:tracePt t="97915" x="5973763" y="3101975"/>
          <p14:tracePt t="97931" x="5965825" y="3086100"/>
          <p14:tracePt t="97948" x="5943600" y="3048000"/>
          <p14:tracePt t="97965" x="5935663" y="3040063"/>
          <p14:tracePt t="97981" x="5913438" y="3032125"/>
          <p14:tracePt t="97998" x="5905500" y="3032125"/>
          <p14:tracePt t="98014" x="5897563" y="3032125"/>
          <p14:tracePt t="98037" x="5883275" y="3040063"/>
          <p14:tracePt t="98050" x="5859463" y="3063875"/>
          <p14:tracePt t="98065" x="5829300" y="3094038"/>
          <p14:tracePt t="98081" x="5768975" y="3170238"/>
          <p14:tracePt t="98098" x="5722938" y="3222625"/>
          <p14:tracePt t="98115" x="5676900" y="3284538"/>
          <p14:tracePt t="98131" x="5668963" y="3306763"/>
          <p14:tracePt t="98148" x="5668963" y="3314700"/>
          <p14:tracePt t="98177" x="5676900" y="3330575"/>
          <p14:tracePt t="98189" x="5684838" y="3344863"/>
          <p14:tracePt t="98198" x="5699125" y="3375025"/>
          <p14:tracePt t="98215" x="5722938" y="3413125"/>
          <p14:tracePt t="98231" x="5753100" y="3475038"/>
          <p14:tracePt t="98248" x="5775325" y="3505200"/>
          <p14:tracePt t="98265" x="5813425" y="3559175"/>
          <p14:tracePt t="98281" x="5837238" y="3597275"/>
          <p14:tracePt t="98298" x="5845175" y="3603625"/>
          <p14:tracePt t="98315" x="5883275" y="3619500"/>
          <p14:tracePt t="98333" x="5927725" y="3619500"/>
          <p14:tracePt t="98348" x="5951538" y="3611563"/>
          <p14:tracePt t="98365" x="5989638" y="3581400"/>
          <p14:tracePt t="98382" x="6003925" y="3543300"/>
          <p14:tracePt t="98398" x="6011863" y="3521075"/>
          <p14:tracePt t="98415" x="6011863" y="3475038"/>
          <p14:tracePt t="98431" x="6011863" y="3451225"/>
          <p14:tracePt t="98448" x="6011863" y="3375025"/>
          <p14:tracePt t="98465" x="6003925" y="3276600"/>
          <p14:tracePt t="98481" x="5997575" y="3230563"/>
          <p14:tracePt t="98498" x="5965825" y="3146425"/>
          <p14:tracePt t="98515" x="5927725" y="3101975"/>
          <p14:tracePt t="98531" x="5905500" y="3086100"/>
          <p14:tracePt t="98548" x="5845175" y="3078163"/>
          <p14:tracePt t="98565" x="5791200" y="3094038"/>
          <p14:tracePt t="98581" x="5753100" y="3116263"/>
          <p14:tracePt t="98598" x="5692775" y="3170238"/>
          <p14:tracePt t="98615" x="5668963" y="3208338"/>
          <p14:tracePt t="98635" x="5668963" y="3216275"/>
          <p14:tracePt t="98648" x="5668963" y="3222625"/>
          <p14:tracePt t="98685" x="5676900" y="3222625"/>
          <p14:tracePt t="98776" x="5684838" y="3222625"/>
          <p14:tracePt t="98827" x="5692775" y="3222625"/>
          <p14:tracePt t="98837" x="5692775" y="3238500"/>
          <p14:tracePt t="98848" x="5692775" y="3260725"/>
          <p14:tracePt t="98865" x="5699125" y="3284538"/>
          <p14:tracePt t="98882" x="5722938" y="3344863"/>
          <p14:tracePt t="98898" x="5737225" y="3390900"/>
          <p14:tracePt t="98915" x="5753100" y="3406775"/>
          <p14:tracePt t="98931" x="5753100" y="3413125"/>
          <p14:tracePt t="98948" x="5761038" y="3413125"/>
          <p14:tracePt t="99009" x="5761038" y="3406775"/>
          <p14:tracePt t="99130" x="5761038" y="3398838"/>
          <p14:tracePt t="99161" x="5745163" y="3398838"/>
          <p14:tracePt t="99170" x="5715000" y="3398838"/>
          <p14:tracePt t="99182" x="5668963" y="3398838"/>
          <p14:tracePt t="99198" x="5616575" y="3398838"/>
          <p14:tracePt t="99215" x="5448300" y="3390900"/>
          <p14:tracePt t="99232" x="5189538" y="3398838"/>
          <p14:tracePt t="99248" x="4975225" y="3406775"/>
          <p14:tracePt t="99265" x="4449763" y="3459163"/>
          <p14:tracePt t="99281" x="4106863" y="3489325"/>
          <p14:tracePt t="99298" x="3292475" y="3535363"/>
          <p14:tracePt t="99315" x="2422525" y="3581400"/>
          <p14:tracePt t="99331" x="2400300" y="3581400"/>
          <p14:tracePt t="99348" x="1874838" y="3589338"/>
          <p14:tracePt t="99365" x="1227138" y="3543300"/>
          <p14:tracePt t="99381" x="998538" y="3505200"/>
          <p14:tracePt t="99398" x="731838" y="3444875"/>
          <p14:tracePt t="99415" x="655638" y="3429000"/>
          <p14:tracePt t="99455" x="663575" y="3429000"/>
          <p14:tracePt t="99465" x="677863" y="3429000"/>
          <p14:tracePt t="99476" x="693738" y="3429000"/>
          <p14:tracePt t="99484" x="701675" y="3436938"/>
          <p14:tracePt t="99498" x="708025" y="3436938"/>
          <p14:tracePt t="99515" x="723900" y="3444875"/>
          <p14:tracePt t="99531" x="739775" y="3444875"/>
          <p14:tracePt t="99548" x="754063" y="3459163"/>
          <p14:tracePt t="99707" x="746125" y="3467100"/>
          <p14:tracePt t="99718" x="739775" y="3475038"/>
          <p14:tracePt t="99738" x="731838" y="3482975"/>
          <p14:tracePt t="99748" x="723900" y="3505200"/>
          <p14:tracePt t="99758" x="715963" y="3535363"/>
          <p14:tracePt t="99767" x="708025" y="3573463"/>
          <p14:tracePt t="99781" x="701675" y="3611563"/>
          <p14:tracePt t="99798" x="693738" y="3657600"/>
          <p14:tracePt t="99815" x="677863" y="3703638"/>
          <p14:tracePt t="99831" x="677863" y="3733800"/>
          <p14:tracePt t="99849" x="677863" y="3749675"/>
          <p14:tracePt t="99865" x="685800" y="3763963"/>
          <p14:tracePt t="99882" x="701675" y="3787775"/>
          <p14:tracePt t="99898" x="715963" y="3794125"/>
          <p14:tracePt t="99915" x="723900" y="3802063"/>
          <p14:tracePt t="99932" x="731838" y="3802063"/>
          <p14:tracePt t="99992" x="739775" y="3802063"/>
          <p14:tracePt t="100012" x="746125" y="3802063"/>
          <p14:tracePt t="100021" x="746125" y="3810000"/>
          <p14:tracePt t="100033" x="762000" y="3817938"/>
          <p14:tracePt t="100048" x="769938" y="3832225"/>
          <p14:tracePt t="100065" x="784225" y="3856038"/>
          <p14:tracePt t="100082" x="808038" y="3870325"/>
          <p14:tracePt t="100098" x="808038" y="3894138"/>
          <p14:tracePt t="100115" x="830263" y="3924300"/>
          <p14:tracePt t="100131" x="830263" y="3946525"/>
          <p14:tracePt t="100148" x="854075" y="3992563"/>
          <p14:tracePt t="100165" x="860425" y="4022725"/>
          <p14:tracePt t="100182" x="868363" y="4038600"/>
          <p14:tracePt t="100447" x="906463" y="4038600"/>
          <p14:tracePt t="100458" x="960438" y="4038600"/>
          <p14:tracePt t="100468" x="1012825" y="4038600"/>
          <p14:tracePt t="100482" x="1058863" y="4038600"/>
          <p14:tracePt t="100499" x="1150938" y="4038600"/>
          <p14:tracePt t="100515" x="1196975" y="4038600"/>
          <p14:tracePt t="100533" x="1279525" y="4038600"/>
          <p14:tracePt t="100548" x="1387475" y="4054475"/>
          <p14:tracePt t="100565" x="1431925" y="4068763"/>
          <p14:tracePt t="100582" x="1531938" y="4106863"/>
          <p14:tracePt t="100598" x="1577975" y="4114800"/>
          <p14:tracePt t="100615" x="1654175" y="4144963"/>
          <p14:tracePt t="100632" x="1736725" y="4168775"/>
          <p14:tracePt t="100648" x="1768475" y="4183063"/>
          <p14:tracePt t="100665" x="1866900" y="4206875"/>
          <p14:tracePt t="100682" x="1965325" y="4221163"/>
          <p14:tracePt t="100698" x="2011363" y="4229100"/>
          <p14:tracePt t="100715" x="2117725" y="4244975"/>
          <p14:tracePt t="100732" x="2225675" y="4251325"/>
          <p14:tracePt t="100748" x="2255838" y="4251325"/>
          <p14:tracePt t="100765" x="2324100" y="4237038"/>
          <p14:tracePt t="101004" x="2400300" y="4191000"/>
          <p14:tracePt t="101015" x="2492375" y="4144963"/>
          <p14:tracePt t="101024" x="2590800" y="4092575"/>
          <p14:tracePt t="101035" x="2674938" y="4046538"/>
          <p14:tracePt t="101048" x="2759075" y="4000500"/>
          <p14:tracePt t="101065" x="2887663" y="3916363"/>
          <p14:tracePt t="101082" x="2925763" y="3878263"/>
          <p14:tracePt t="101098" x="2963863" y="3832225"/>
          <p14:tracePt t="101115" x="2971800" y="3817938"/>
          <p14:tracePt t="101158" x="2963863" y="3817938"/>
          <p14:tracePt t="101166" x="2955925" y="3817938"/>
          <p14:tracePt t="101186" x="2949575" y="3817938"/>
          <p14:tracePt t="101226" x="2949575" y="3825875"/>
          <p14:tracePt t="101258" x="2949575" y="3832225"/>
          <p14:tracePt t="101318" x="2949575" y="3840163"/>
          <p14:tracePt t="101337" x="2949575" y="3856038"/>
          <p14:tracePt t="101349" x="2949575" y="3870325"/>
          <p14:tracePt t="101359" x="2949575" y="3894138"/>
          <p14:tracePt t="101369" x="2949575" y="3924300"/>
          <p14:tracePt t="101382" x="2949575" y="3954463"/>
          <p14:tracePt t="101399" x="2949575" y="3992563"/>
          <p14:tracePt t="101415" x="2949575" y="4000500"/>
          <p14:tracePt t="101432" x="2949575" y="4008438"/>
          <p14:tracePt t="101499" x="2949575" y="4000500"/>
          <p14:tracePt t="101652" x="2955925" y="4000500"/>
          <p14:tracePt t="101663" x="2971800" y="4008438"/>
          <p14:tracePt t="101672" x="2987675" y="4008438"/>
          <p14:tracePt t="101683" x="2994025" y="4008438"/>
          <p14:tracePt t="101699" x="3009900" y="4008438"/>
          <p14:tracePt t="101715" x="3017838" y="4008438"/>
          <p14:tracePt t="101732" x="3025775" y="4008438"/>
          <p14:tracePt t="101748" x="3032125" y="4008438"/>
          <p14:tracePt t="102097" x="3063875" y="4008438"/>
          <p14:tracePt t="102109" x="3094038" y="4008438"/>
          <p14:tracePt t="102117" x="3124200" y="4008438"/>
          <p14:tracePt t="102132" x="3146425" y="4008438"/>
          <p14:tracePt t="102149" x="3170238" y="4008438"/>
          <p14:tracePt t="102165" x="3200400" y="4016375"/>
          <p14:tracePt t="102182" x="3216275" y="4016375"/>
          <p14:tracePt t="102199" x="3230563" y="4022725"/>
          <p14:tracePt t="102220" x="3230563" y="4030663"/>
          <p14:tracePt t="102605" x="3230563" y="4038600"/>
          <p14:tracePt t="102625" x="3238500" y="4038600"/>
          <p14:tracePt t="102634" x="3246438" y="4038600"/>
          <p14:tracePt t="102645" x="3260725" y="4038600"/>
          <p14:tracePt t="102654" x="3276600" y="4046538"/>
          <p14:tracePt t="102666" x="3292475" y="4046538"/>
          <p14:tracePt t="102682" x="3298825" y="4054475"/>
          <p14:tracePt t="102699" x="3314700" y="4054475"/>
          <p14:tracePt t="103049" x="3322638" y="4054475"/>
          <p14:tracePt t="103060" x="3330575" y="4054475"/>
          <p14:tracePt t="103069" x="3336925" y="4054475"/>
          <p14:tracePt t="103091" x="3336925" y="4046538"/>
          <p14:tracePt t="103102" x="3344863" y="4038600"/>
          <p14:tracePt t="103363" x="3360738" y="4038600"/>
          <p14:tracePt t="103375" x="3368675" y="4038600"/>
          <p14:tracePt t="103384" x="3382963" y="4038600"/>
          <p14:tracePt t="103399" x="3406775" y="4038600"/>
          <p14:tracePt t="103416" x="3444875" y="4038600"/>
          <p14:tracePt t="103432" x="3475038" y="4038600"/>
          <p14:tracePt t="103449" x="3513138" y="4046538"/>
          <p14:tracePt t="103466" x="3551238" y="4046538"/>
          <p14:tracePt t="103483" x="3565525" y="4046538"/>
          <p14:tracePt t="103499" x="3603625" y="4046538"/>
          <p14:tracePt t="103516" x="3611563" y="4046538"/>
          <p14:tracePt t="103532" x="3627438" y="4030663"/>
          <p14:tracePt t="103556" x="3635375" y="4030663"/>
          <p14:tracePt t="103567" x="3635375" y="4022725"/>
          <p14:tracePt t="103597" x="3635375" y="4016375"/>
          <p14:tracePt t="103972" x="3635375" y="3992563"/>
          <p14:tracePt t="103981" x="3635375" y="3978275"/>
          <p14:tracePt t="103992" x="3635375" y="3954463"/>
          <p14:tracePt t="104001" x="3635375" y="3940175"/>
          <p14:tracePt t="104016" x="3635375" y="3932238"/>
          <p14:tracePt t="104032" x="3635375" y="3924300"/>
          <p14:tracePt t="104049" x="3627438" y="3908425"/>
          <p14:tracePt t="104066" x="3619500" y="3902075"/>
          <p14:tracePt t="104084" x="3611563" y="3886200"/>
          <p14:tracePt t="104099" x="3603625" y="3878263"/>
          <p14:tracePt t="104116" x="3597275" y="3878263"/>
          <p14:tracePt t="104132" x="3589338" y="3870325"/>
          <p14:tracePt t="104149" x="3581400" y="3863975"/>
          <p14:tracePt t="104166" x="3565525" y="3856038"/>
          <p14:tracePt t="104182" x="3559175" y="3848100"/>
          <p14:tracePt t="104199" x="3535363" y="3848100"/>
          <p14:tracePt t="104216" x="3521075" y="3848100"/>
          <p14:tracePt t="104232" x="3505200" y="3848100"/>
          <p14:tracePt t="104249" x="3467100" y="3848100"/>
          <p14:tracePt t="104266" x="3429000" y="3848100"/>
          <p14:tracePt t="104283" x="3413125" y="3848100"/>
          <p14:tracePt t="104299" x="3368675" y="3848100"/>
          <p14:tracePt t="104316" x="3352800" y="3848100"/>
          <p14:tracePt t="104333" x="3322638" y="3848100"/>
          <p14:tracePt t="104349" x="3298825" y="3856038"/>
          <p14:tracePt t="104366" x="3292475" y="3856038"/>
          <p14:tracePt t="104382" x="3284538" y="3863975"/>
          <p14:tracePt t="104399" x="3268663" y="3863975"/>
          <p14:tracePt t="104416" x="3260725" y="3870325"/>
          <p14:tracePt t="104432" x="3246438" y="3886200"/>
          <p14:tracePt t="104449" x="3238500" y="3916363"/>
          <p14:tracePt t="104466" x="3222625" y="3932238"/>
          <p14:tracePt t="104482" x="3222625" y="3954463"/>
          <p14:tracePt t="104499" x="3216275" y="3984625"/>
          <p14:tracePt t="104516" x="3216275" y="4000500"/>
          <p14:tracePt t="104533" x="3216275" y="4022725"/>
          <p14:tracePt t="104549" x="3216275" y="4054475"/>
          <p14:tracePt t="104566" x="3216275" y="4060825"/>
          <p14:tracePt t="104583" x="3230563" y="4084638"/>
          <p14:tracePt t="104599" x="3238500" y="4098925"/>
          <p14:tracePt t="104600" x="3254375" y="4114800"/>
          <p14:tracePt t="104616" x="3260725" y="4114800"/>
          <p14:tracePt t="104633" x="3298825" y="4137025"/>
          <p14:tracePt t="104649" x="3314700" y="4137025"/>
          <p14:tracePt t="104666" x="3360738" y="4144963"/>
          <p14:tracePt t="104682" x="3413125" y="4144963"/>
          <p14:tracePt t="104699" x="3436938" y="4144963"/>
          <p14:tracePt t="104716" x="3497263" y="4130675"/>
          <p14:tracePt t="104732" x="3565525" y="4098925"/>
          <p14:tracePt t="104749" x="3603625" y="4076700"/>
          <p14:tracePt t="104766" x="3665538" y="4046538"/>
          <p14:tracePt t="104783" x="3717925" y="4008438"/>
          <p14:tracePt t="104799" x="3741738" y="4008438"/>
          <p14:tracePt t="104816" x="3771900" y="3992563"/>
          <p14:tracePt t="104832" x="3779838" y="3984625"/>
          <p14:tracePt t="104849" x="3794125" y="3984625"/>
          <p14:tracePt t="104923" x="3794125" y="3978275"/>
          <p14:tracePt t="104964" x="3787775" y="3970338"/>
          <p14:tracePt t="104985" x="3779838" y="3970338"/>
          <p14:tracePt t="104994" x="3779838" y="3962400"/>
          <p14:tracePt t="105005" x="3763963" y="3946525"/>
          <p14:tracePt t="105016" x="3749675" y="3932238"/>
          <p14:tracePt t="105034" x="3733800" y="3908425"/>
          <p14:tracePt t="105049" x="3687763" y="3870325"/>
          <p14:tracePt t="105066" x="3665538" y="3856038"/>
          <p14:tracePt t="105066" x="3641725" y="3832225"/>
          <p14:tracePt t="105083" x="3611563" y="3817938"/>
          <p14:tracePt t="105100" x="3559175" y="3810000"/>
          <p14:tracePt t="105116" x="3497263" y="3802063"/>
          <p14:tracePt t="105133" x="3467100" y="3802063"/>
          <p14:tracePt t="105149" x="3413125" y="3794125"/>
          <p14:tracePt t="105166" x="3390900" y="3794125"/>
          <p14:tracePt t="105183" x="3352800" y="3794125"/>
          <p14:tracePt t="105199" x="3330575" y="3802063"/>
          <p14:tracePt t="105216" x="3314700" y="3802063"/>
          <p14:tracePt t="105233" x="3306763" y="3810000"/>
          <p14:tracePt t="105249" x="3306763" y="3825875"/>
          <p14:tracePt t="105250" x="3298825" y="3832225"/>
          <p14:tracePt t="105266" x="3298825" y="3840163"/>
          <p14:tracePt t="105284" x="3292475" y="3848100"/>
          <p14:tracePt t="105299" x="3284538" y="3863975"/>
          <p14:tracePt t="105359" x="3292475" y="3878263"/>
          <p14:tracePt t="105699" x="3292475" y="3886200"/>
          <p14:tracePt t="105719" x="3284538" y="3886200"/>
          <p14:tracePt t="105728" x="3276600" y="3886200"/>
          <p14:tracePt t="105739" x="3268663" y="3886200"/>
          <p14:tracePt t="105749" x="3246438" y="3886200"/>
          <p14:tracePt t="105766" x="3222625" y="3878263"/>
          <p14:tracePt t="105783" x="3140075" y="3802063"/>
          <p14:tracePt t="105799" x="3094038" y="3756025"/>
          <p14:tracePt t="105816" x="3001963" y="3657600"/>
          <p14:tracePt t="105833" x="2911475" y="3565525"/>
          <p14:tracePt t="105850" x="2857500" y="3482975"/>
          <p14:tracePt t="105866" x="2841625" y="3436938"/>
          <p14:tracePt t="105883" x="2819400" y="3375025"/>
          <p14:tracePt t="105899" x="2819400" y="3360738"/>
          <p14:tracePt t="105916" x="2811463" y="3336925"/>
          <p14:tracePt t="105942" x="2811463" y="3330575"/>
          <p14:tracePt t="106033" x="2811463" y="3336925"/>
          <p14:tracePt t="106074" x="2811463" y="3344863"/>
          <p14:tracePt t="106133" x="2803525" y="3344863"/>
          <p14:tracePt t="106144" x="2797175" y="3344863"/>
          <p14:tracePt t="106153" x="2789238" y="3344863"/>
          <p14:tracePt t="106166" x="2773363" y="3352800"/>
          <p14:tracePt t="106183" x="2765425" y="3352800"/>
          <p14:tracePt t="106199" x="2759075" y="3352800"/>
          <p14:tracePt t="106216" x="2743200" y="3360738"/>
          <p14:tracePt t="106233" x="2735263" y="3360738"/>
          <p14:tracePt t="106249" x="2720975" y="3368675"/>
          <p14:tracePt t="106266" x="2674938" y="3398838"/>
          <p14:tracePt t="106283" x="2628900" y="3421063"/>
          <p14:tracePt t="106299" x="2506663" y="3467100"/>
          <p14:tracePt t="106316" x="2346325" y="3521075"/>
          <p14:tracePt t="106332" x="2263775" y="3543300"/>
          <p14:tracePt t="106349" x="2065338" y="3581400"/>
          <p14:tracePt t="106366" x="1965325" y="3597275"/>
          <p14:tracePt t="106383" x="1790700" y="3597275"/>
          <p14:tracePt t="106579" x="1760538" y="3597275"/>
          <p14:tracePt t="106590" x="1706563" y="3597275"/>
          <p14:tracePt t="106600" x="1622425" y="3589338"/>
          <p14:tracePt t="106610" x="1501775" y="3551238"/>
          <p14:tracePt t="106619" x="1325563" y="3489325"/>
          <p14:tracePt t="106633" x="1127125" y="3413125"/>
          <p14:tracePt t="106650" x="884238" y="3292475"/>
          <p14:tracePt t="106666" x="266700" y="2971800"/>
          <p14:tracePt t="106683" x="0" y="2628900"/>
          <p14:tracePt t="106699" x="0" y="2460625"/>
          <p14:tracePt t="106716" x="0" y="2193925"/>
          <p14:tracePt t="106733" x="0" y="2041525"/>
          <p14:tracePt t="106750" x="0" y="2003425"/>
          <p14:tracePt t="106766" x="7938" y="1973263"/>
          <p14:tracePt t="106783" x="60325" y="1927225"/>
          <p14:tracePt t="106800" x="130175" y="1858963"/>
          <p14:tracePt t="106816" x="288925" y="1660525"/>
          <p14:tracePt t="106833" x="441325" y="1493838"/>
          <p14:tracePt t="106850" x="503238" y="1439863"/>
          <p14:tracePt t="106866" x="571500" y="1393825"/>
          <p14:tracePt t="106883" x="587375" y="1393825"/>
          <p14:tracePt t="106975" x="601663" y="1387475"/>
          <p14:tracePt t="106984" x="631825" y="1379538"/>
          <p14:tracePt t="106995" x="669925" y="1363663"/>
          <p14:tracePt t="107004" x="723900" y="1355725"/>
          <p14:tracePt t="107016" x="777875" y="1349375"/>
          <p14:tracePt t="107033" x="860425" y="1341438"/>
          <p14:tracePt t="107050" x="1082675" y="1325563"/>
          <p14:tracePt t="107066" x="1387475" y="1303338"/>
          <p14:tracePt t="107083" x="1554163" y="1303338"/>
          <p14:tracePt t="107100" x="1836738" y="1303338"/>
          <p14:tracePt t="107116" x="1965325" y="1303338"/>
          <p14:tracePt t="107133" x="2171700" y="1303338"/>
          <p14:tracePt t="107150" x="2346325" y="1303338"/>
          <p14:tracePt t="107166" x="2416175" y="1303338"/>
          <p14:tracePt t="107183" x="2536825" y="1303338"/>
          <p14:tracePt t="107200" x="2651125" y="1317625"/>
          <p14:tracePt t="107216" x="2697163" y="1325563"/>
          <p14:tracePt t="107233" x="2743200" y="1325563"/>
          <p14:tracePt t="107250" x="2759075" y="1333500"/>
          <p14:tracePt t="107450" x="2887663" y="1287463"/>
          <p14:tracePt t="107462" x="3063875" y="1203325"/>
          <p14:tracePt t="107471" x="3306763" y="1096963"/>
          <p14:tracePt t="107483" x="3535363" y="974725"/>
          <p14:tracePt t="107500" x="3763963" y="854075"/>
          <p14:tracePt t="107516" x="4106863" y="663575"/>
          <p14:tracePt t="107533" x="4251325" y="587375"/>
          <p14:tracePt t="107550" x="4283075" y="563563"/>
          <p14:tracePt t="107551" x="4289425" y="563563"/>
          <p14:tracePt t="107582" x="4283075" y="563563"/>
          <p14:tracePt t="107592" x="4267200" y="563563"/>
          <p14:tracePt t="107602" x="4259263" y="563563"/>
          <p14:tracePt t="107616" x="4251325" y="571500"/>
          <p14:tracePt t="107824" x="4237038" y="571500"/>
          <p14:tracePt t="107835" x="4229100" y="571500"/>
          <p14:tracePt t="107845" x="4213225" y="571500"/>
          <p14:tracePt t="107856" x="4191000" y="571500"/>
          <p14:tracePt t="107867" x="4160838" y="571500"/>
          <p14:tracePt t="107883" x="4122738" y="571500"/>
          <p14:tracePt t="107900" x="4038600" y="563563"/>
          <p14:tracePt t="107916" x="4000500" y="549275"/>
          <p14:tracePt t="107933" x="3932238" y="533400"/>
          <p14:tracePt t="107950" x="3894138" y="517525"/>
          <p14:tracePt t="107967" x="3870325" y="517525"/>
          <p14:tracePt t="107986" x="3863975" y="517525"/>
          <p14:tracePt t="108008" x="3856038" y="517525"/>
          <p14:tracePt t="108037" x="3856038" y="525463"/>
          <p14:tracePt t="108058" x="3848100" y="525463"/>
          <p14:tracePt t="108069" x="3848100" y="533400"/>
          <p14:tracePt t="108079" x="3840163" y="533400"/>
          <p14:tracePt t="108089" x="3832225" y="541338"/>
          <p14:tracePt t="108100" x="3825875" y="549275"/>
          <p14:tracePt t="108117" x="3817938" y="555625"/>
          <p14:tracePt t="108133" x="3802063" y="579438"/>
          <p14:tracePt t="108150" x="3787775" y="587375"/>
          <p14:tracePt t="108169" x="3787775" y="593725"/>
          <p14:tracePt t="108220" x="3787775" y="601663"/>
          <p14:tracePt t="108230" x="3787775" y="625475"/>
          <p14:tracePt t="108242" x="3779838" y="647700"/>
          <p14:tracePt t="108252" x="3771900" y="669925"/>
          <p14:tracePt t="108267" x="3771900" y="693738"/>
          <p14:tracePt t="108283" x="3763963" y="731838"/>
          <p14:tracePt t="108300" x="3763963" y="739775"/>
          <p14:tracePt t="108316" x="3763963" y="746125"/>
          <p14:tracePt t="108402" x="3771900" y="754063"/>
          <p14:tracePt t="108413" x="3771900" y="762000"/>
          <p14:tracePt t="108422" x="3779838" y="784225"/>
          <p14:tracePt t="108434" x="3794125" y="800100"/>
          <p14:tracePt t="108450" x="3794125" y="808038"/>
          <p14:tracePt t="108467" x="3817938" y="838200"/>
          <p14:tracePt t="108484" x="3825875" y="846138"/>
          <p14:tracePt t="108484" x="3832225" y="854075"/>
          <p14:tracePt t="108500" x="3832225" y="860425"/>
          <p14:tracePt t="108517" x="3840163" y="860425"/>
          <p14:tracePt t="108534" x="3848100" y="860425"/>
          <p14:tracePt t="108575" x="3856038" y="860425"/>
          <p14:tracePt t="108636" x="3856038" y="854075"/>
          <p14:tracePt t="108657" x="3856038" y="846138"/>
          <p14:tracePt t="108667" x="3863975" y="830263"/>
          <p14:tracePt t="108677" x="3863975" y="815975"/>
          <p14:tracePt t="108686" x="3863975" y="800100"/>
          <p14:tracePt t="108700" x="3863975" y="777875"/>
          <p14:tracePt t="108717" x="3863975" y="754063"/>
          <p14:tracePt t="108733" x="3863975" y="708025"/>
          <p14:tracePt t="108750" x="3863975" y="685800"/>
          <p14:tracePt t="108767" x="3863975" y="669925"/>
          <p14:tracePt t="108783" x="3856038" y="669925"/>
          <p14:tracePt t="108800" x="3848100" y="655638"/>
          <p14:tracePt t="108817" x="3840163" y="647700"/>
          <p14:tracePt t="108833" x="3840163" y="639763"/>
          <p14:tracePt t="108850" x="3832225" y="639763"/>
          <p14:tracePt t="108867" x="3825875" y="639763"/>
          <p14:tracePt t="108888" x="3817938" y="639763"/>
          <p14:tracePt t="108908" x="3817938" y="631825"/>
          <p14:tracePt t="108920" x="3810000" y="631825"/>
          <p14:tracePt t="108940" x="3802063" y="631825"/>
          <p14:tracePt t="108970" x="3794125" y="631825"/>
          <p14:tracePt t="109000" x="3794125" y="639763"/>
          <p14:tracePt t="109009" x="3794125" y="647700"/>
          <p14:tracePt t="109021" x="3787775" y="655638"/>
          <p14:tracePt t="109033" x="3787775" y="663575"/>
          <p14:tracePt t="109050" x="3779838" y="677863"/>
          <p14:tracePt t="109067" x="3771900" y="693738"/>
          <p14:tracePt t="109084" x="3763963" y="715963"/>
          <p14:tracePt t="109100" x="3756025" y="723900"/>
          <p14:tracePt t="109117" x="3756025" y="739775"/>
          <p14:tracePt t="109134" x="3756025" y="754063"/>
          <p14:tracePt t="109150" x="3756025" y="762000"/>
          <p14:tracePt t="109167" x="3756025" y="777875"/>
          <p14:tracePt t="109184" x="3771900" y="792163"/>
          <p14:tracePt t="109200" x="3771900" y="808038"/>
          <p14:tracePt t="109217" x="3787775" y="822325"/>
          <p14:tracePt t="109234" x="3802063" y="838200"/>
          <p14:tracePt t="109250" x="3810000" y="854075"/>
          <p14:tracePt t="109267" x="3817938" y="860425"/>
          <p14:tracePt t="109284" x="3817938" y="868363"/>
          <p14:tracePt t="109300" x="3832225" y="876300"/>
          <p14:tracePt t="109317" x="3840163" y="884238"/>
          <p14:tracePt t="109334" x="3848100" y="884238"/>
          <p14:tracePt t="109350" x="3856038" y="884238"/>
          <p14:tracePt t="109367" x="3863975" y="884238"/>
          <p14:tracePt t="109383" x="3870325" y="884238"/>
          <p14:tracePt t="109400" x="3870325" y="876300"/>
          <p14:tracePt t="109417" x="3886200" y="860425"/>
          <p14:tracePt t="109434" x="3886200" y="846138"/>
          <p14:tracePt t="109450" x="3886200" y="822325"/>
          <p14:tracePt t="109467" x="3886200" y="792163"/>
          <p14:tracePt t="109483" x="3886200" y="777875"/>
          <p14:tracePt t="109500" x="3886200" y="754063"/>
          <p14:tracePt t="109517" x="3878263" y="739775"/>
          <p14:tracePt t="109533" x="3878263" y="723900"/>
          <p14:tracePt t="109550" x="3856038" y="701675"/>
          <p14:tracePt t="109567" x="3848100" y="693738"/>
          <p14:tracePt t="109584" x="3825875" y="669925"/>
          <p14:tracePt t="109600" x="3802063" y="655638"/>
          <p14:tracePt t="109617" x="3787775" y="639763"/>
          <p14:tracePt t="109634" x="3787775" y="631825"/>
          <p14:tracePt t="109650" x="3771900" y="625475"/>
          <p14:tracePt t="109668" x="3763963" y="625475"/>
          <p14:tracePt t="109699" x="3763963" y="631825"/>
          <p14:tracePt t="109719" x="3763963" y="639763"/>
          <p14:tracePt t="109739" x="3763963" y="647700"/>
          <p14:tracePt t="109751" x="3763963" y="655638"/>
          <p14:tracePt t="109780" x="3763963" y="663575"/>
          <p14:tracePt t="109801" x="3763963" y="677863"/>
          <p14:tracePt t="109821" x="3756025" y="685800"/>
          <p14:tracePt t="109831" x="3756025" y="701675"/>
          <p14:tracePt t="109851" x="3756025" y="708025"/>
          <p14:tracePt t="109911" x="3756025" y="715963"/>
          <p14:tracePt t="109922" x="3756025" y="723900"/>
          <p14:tracePt t="109931" x="3763963" y="739775"/>
          <p14:tracePt t="109942" x="3771900" y="746125"/>
          <p14:tracePt t="109952" x="3779838" y="762000"/>
          <p14:tracePt t="109967" x="3787775" y="777875"/>
          <p14:tracePt t="109984" x="3810000" y="808038"/>
          <p14:tracePt t="110000" x="3817938" y="815975"/>
          <p14:tracePt t="110017" x="3832225" y="838200"/>
          <p14:tracePt t="110034" x="3848100" y="860425"/>
          <p14:tracePt t="110050" x="3856038" y="860425"/>
          <p14:tracePt t="110067" x="3863975" y="868363"/>
          <p14:tracePt t="110084" x="3863975" y="876300"/>
          <p14:tracePt t="110085" x="3870325" y="876300"/>
          <p14:tracePt t="110105" x="3878263" y="876300"/>
          <p14:tracePt t="110117" x="3886200" y="876300"/>
          <p14:tracePt t="110134" x="3894138" y="876300"/>
          <p14:tracePt t="110529" x="3894138" y="884238"/>
          <p14:tracePt t="110540" x="3878263" y="906463"/>
          <p14:tracePt t="110549" x="3856038" y="952500"/>
          <p14:tracePt t="110560" x="3817938" y="1050925"/>
          <p14:tracePt t="110569" x="3763963" y="1249363"/>
          <p14:tracePt t="110584" x="3673475" y="1584325"/>
          <p14:tracePt t="110601" x="3467100" y="2544763"/>
          <p14:tracePt t="110617" x="3406775" y="3124200"/>
          <p14:tracePt t="110634" x="3344863" y="3527425"/>
          <p14:tracePt t="110650" x="3344863" y="3894138"/>
          <p14:tracePt t="110667" x="3398838" y="4556125"/>
          <p14:tracePt t="110684" x="3527425" y="4899025"/>
          <p14:tracePt t="110700" x="3603625" y="4937125"/>
          <p14:tracePt t="110717" x="3711575" y="4945063"/>
          <p14:tracePt t="110853" x="3711575" y="4953000"/>
          <p14:tracePt t="110864" x="3703638" y="4960938"/>
          <p14:tracePt t="110873" x="3687763" y="4968875"/>
          <p14:tracePt t="110885" x="3673475" y="4983163"/>
          <p14:tracePt t="110900" x="3665538" y="4991100"/>
          <p14:tracePt t="110917" x="3649663" y="5006975"/>
          <p14:tracePt t="110934" x="3641725" y="5013325"/>
          <p14:tracePt t="110955" x="3635375" y="5006975"/>
          <p14:tracePt t="110967" x="3627438" y="4991100"/>
          <p14:tracePt t="110984" x="3597275" y="4930775"/>
          <p14:tracePt t="111000" x="3581400" y="4876800"/>
          <p14:tracePt t="111017" x="3559175" y="4708525"/>
          <p14:tracePt t="111034" x="3551238" y="4594225"/>
          <p14:tracePt t="111050" x="3543300" y="4335463"/>
          <p14:tracePt t="111067" x="3551238" y="4092575"/>
          <p14:tracePt t="111084" x="3573463" y="3954463"/>
          <p14:tracePt t="111100" x="3611563" y="3771900"/>
          <p14:tracePt t="111117" x="3641725" y="3703638"/>
          <p14:tracePt t="111134" x="3649663" y="3687763"/>
          <p14:tracePt t="111150" x="3673475" y="3687763"/>
          <p14:tracePt t="111319" x="3665538" y="3687763"/>
          <p14:tracePt t="111330" x="3649663" y="3687763"/>
          <p14:tracePt t="111339" x="3635375" y="3687763"/>
          <p14:tracePt t="111351" x="3619500" y="3695700"/>
          <p14:tracePt t="111367" x="3597275" y="3703638"/>
          <p14:tracePt t="111384" x="3543300" y="3741738"/>
          <p14:tracePt t="111401" x="3475038" y="3794125"/>
          <p14:tracePt t="111417" x="3436938" y="3848100"/>
          <p14:tracePt t="111434" x="3352800" y="3978275"/>
          <p14:tracePt t="111450" x="3322638" y="4060825"/>
          <p14:tracePt t="111467" x="3276600" y="4237038"/>
          <p14:tracePt t="111484" x="3268663" y="4343400"/>
          <p14:tracePt t="111500" x="3268663" y="4359275"/>
          <p14:tracePt t="111517" x="3268663" y="4365625"/>
          <p14:tracePt t="111534" x="3276600" y="4365625"/>
          <p14:tracePt t="111550" x="3292475" y="4351338"/>
          <p14:tracePt t="111567" x="3298825" y="4335463"/>
          <p14:tracePt t="111584" x="3330575" y="4305300"/>
          <p14:tracePt t="111601" x="3344863" y="4289425"/>
          <p14:tracePt t="111617" x="3382963" y="4251325"/>
          <p14:tracePt t="111634" x="3406775" y="4229100"/>
          <p14:tracePt t="111651" x="3421063" y="4221163"/>
          <p14:tracePt t="111667" x="3444875" y="4206875"/>
          <p14:tracePt t="111684" x="3467100" y="4206875"/>
          <p14:tracePt t="111685" x="3482975" y="4206875"/>
          <p14:tracePt t="111700" x="3497263" y="4198938"/>
          <p14:tracePt t="111717" x="3551238" y="4198938"/>
          <p14:tracePt t="111734" x="3581400" y="4198938"/>
          <p14:tracePt t="111751" x="3673475" y="4183063"/>
          <p14:tracePt t="111767" x="3779838" y="4160838"/>
          <p14:tracePt t="111784" x="3908425" y="4130675"/>
          <p14:tracePt t="111801" x="3978275" y="4098925"/>
          <p14:tracePt t="111818" x="4098925" y="4054475"/>
          <p14:tracePt t="111834" x="4152900" y="4030663"/>
          <p14:tracePt t="111851" x="4206875" y="4008438"/>
          <p14:tracePt t="111906" x="4191000" y="4008438"/>
          <p14:tracePt t="111918" x="4183063" y="4008438"/>
          <p14:tracePt t="111926" x="4175125" y="4008438"/>
          <p14:tracePt t="111947" x="4168775" y="4008438"/>
          <p14:tracePt t="111958" x="4160838" y="4008438"/>
          <p14:tracePt t="111968" x="4152900" y="4008438"/>
          <p14:tracePt t="111987" x="4144963" y="4000500"/>
          <p14:tracePt t="112018" x="4144963" y="3992563"/>
          <p14:tracePt t="112089" x="4160838" y="3992563"/>
          <p14:tracePt t="112109" x="4168775" y="4000500"/>
          <p14:tracePt t="112140" x="4168775" y="4008438"/>
          <p14:tracePt t="112181" x="4160838" y="4008438"/>
          <p14:tracePt t="112189" x="4152900" y="4008438"/>
          <p14:tracePt t="112202" x="4137025" y="4016375"/>
          <p14:tracePt t="112217" x="4122738" y="4016375"/>
          <p14:tracePt t="112234" x="4076700" y="4022725"/>
          <p14:tracePt t="112250" x="4068763" y="4022725"/>
          <p14:tracePt t="112267" x="4054475" y="4022725"/>
          <p14:tracePt t="112353" x="4060825" y="4022725"/>
          <p14:tracePt t="112362" x="4068763" y="4022725"/>
          <p14:tracePt t="112382" x="4076700" y="4022725"/>
          <p14:tracePt t="112403" x="4092575" y="4022725"/>
          <p14:tracePt t="112415" x="4114800" y="4022725"/>
          <p14:tracePt t="112424" x="4137025" y="4022725"/>
          <p14:tracePt t="112435" x="4175125" y="4022725"/>
          <p14:tracePt t="112451" x="4206875" y="4016375"/>
          <p14:tracePt t="112467" x="4275138" y="4000500"/>
          <p14:tracePt t="112484" x="4335463" y="3984625"/>
          <p14:tracePt t="112501" x="4359275" y="3984625"/>
          <p14:tracePt t="112517" x="4397375" y="3978275"/>
          <p14:tracePt t="112534" x="4411663" y="3978275"/>
          <p14:tracePt t="112551" x="4419600" y="3970338"/>
          <p14:tracePt t="112799" x="4435475" y="3970338"/>
          <p14:tracePt t="112808" x="4465638" y="3978275"/>
          <p14:tracePt t="112819" x="4495800" y="3984625"/>
          <p14:tracePt t="112834" x="4541838" y="3992563"/>
          <p14:tracePt t="112851" x="4648200" y="4008438"/>
          <p14:tracePt t="112867" x="4694238" y="4016375"/>
          <p14:tracePt t="112884" x="4762500" y="4016375"/>
          <p14:tracePt t="112901" x="4808538" y="4016375"/>
          <p14:tracePt t="112917" x="4816475" y="4016375"/>
          <p14:tracePt t="112934" x="4816475" y="4008438"/>
          <p14:tracePt t="113132" x="4854575" y="4000500"/>
          <p14:tracePt t="113143" x="4876800" y="4000500"/>
          <p14:tracePt t="113152" x="4892675" y="3992563"/>
          <p14:tracePt t="113167" x="4899025" y="3992563"/>
          <p14:tracePt t="113244" x="4892675" y="3984625"/>
          <p14:tracePt t="113254" x="4884738" y="3984625"/>
          <p14:tracePt t="113335" x="4884738" y="3978275"/>
          <p14:tracePt t="113385" x="4892675" y="3962400"/>
          <p14:tracePt t="113396" x="4899025" y="3940175"/>
          <p14:tracePt t="113406" x="4906963" y="3924300"/>
          <p14:tracePt t="113418" x="4922838" y="3908425"/>
          <p14:tracePt t="113435" x="4922838" y="3886200"/>
          <p14:tracePt t="113451" x="4930775" y="3863975"/>
          <p14:tracePt t="113467" x="4930775" y="3856038"/>
          <p14:tracePt t="113484" x="4930775" y="3848100"/>
          <p14:tracePt t="113501" x="4930775" y="3840163"/>
          <p14:tracePt t="113518" x="4914900" y="3825875"/>
          <p14:tracePt t="113534" x="4914900" y="3817938"/>
          <p14:tracePt t="113551" x="4892675" y="3794125"/>
          <p14:tracePt t="113568" x="4876800" y="3787775"/>
          <p14:tracePt t="113584" x="4854575" y="3779838"/>
          <p14:tracePt t="113601" x="4822825" y="3763963"/>
          <p14:tracePt t="113618" x="4816475" y="3763963"/>
          <p14:tracePt t="113635" x="4792663" y="3763963"/>
          <p14:tracePt t="113651" x="4754563" y="3756025"/>
          <p14:tracePt t="113668" x="4732338" y="3756025"/>
          <p14:tracePt t="113684" x="4678363" y="3756025"/>
          <p14:tracePt t="113701" x="4610100" y="3756025"/>
          <p14:tracePt t="113718" x="4587875" y="3763963"/>
          <p14:tracePt t="113734" x="4525963" y="3771900"/>
          <p14:tracePt t="113751" x="4479925" y="3771900"/>
          <p14:tracePt t="113768" x="4457700" y="3771900"/>
          <p14:tracePt t="113785" x="4419600" y="3779838"/>
          <p14:tracePt t="113801" x="4397375" y="3779838"/>
          <p14:tracePt t="113818" x="4359275" y="3779838"/>
          <p14:tracePt t="113834" x="4335463" y="3779838"/>
          <p14:tracePt t="113851" x="4305300" y="3779838"/>
          <p14:tracePt t="113868" x="4297363" y="3779838"/>
          <p14:tracePt t="113885" x="4267200" y="3787775"/>
          <p14:tracePt t="113901" x="4259263" y="3787775"/>
          <p14:tracePt t="113918" x="4229100" y="3794125"/>
          <p14:tracePt t="113934" x="4206875" y="3810000"/>
          <p14:tracePt t="113951" x="4198938" y="3817938"/>
          <p14:tracePt t="113968" x="4191000" y="3825875"/>
          <p14:tracePt t="113985" x="4183063" y="3840163"/>
          <p14:tracePt t="114001" x="4175125" y="3856038"/>
          <p14:tracePt t="114018" x="4168775" y="3863975"/>
          <p14:tracePt t="114035" x="4152900" y="3886200"/>
          <p14:tracePt t="114051" x="4152900" y="3902075"/>
          <p14:tracePt t="114068" x="4130675" y="3924300"/>
          <p14:tracePt t="114085" x="4122738" y="3940175"/>
          <p14:tracePt t="114101" x="4122738" y="3946525"/>
          <p14:tracePt t="114118" x="4114800" y="3954463"/>
          <p14:tracePt t="114187" x="4114800" y="3962400"/>
          <p14:tracePt t="114196" x="4122738" y="3970338"/>
          <p14:tracePt t="114207" x="4122738" y="3978275"/>
          <p14:tracePt t="114217" x="4137025" y="3984625"/>
          <p14:tracePt t="114234" x="4144963" y="4000500"/>
          <p14:tracePt t="114251" x="4183063" y="4022725"/>
          <p14:tracePt t="114268" x="4237038" y="4038600"/>
          <p14:tracePt t="114284" x="4267200" y="4046538"/>
          <p14:tracePt t="114301" x="4343400" y="4054475"/>
          <p14:tracePt t="114318" x="4449763" y="4054475"/>
          <p14:tracePt t="114334" x="4511675" y="4046538"/>
          <p14:tracePt t="114351" x="4656138" y="4000500"/>
          <p14:tracePt t="114368" x="4732338" y="3970338"/>
          <p14:tracePt t="114385" x="4860925" y="3924300"/>
          <p14:tracePt t="114401" x="4953000" y="3902075"/>
          <p14:tracePt t="114418" x="4975225" y="3894138"/>
          <p14:tracePt t="114435" x="5021263" y="3894138"/>
          <p14:tracePt t="114451" x="5045075" y="3894138"/>
          <p14:tracePt t="114468" x="5059363" y="3894138"/>
          <p14:tracePt t="114530" x="5059363" y="3886200"/>
          <p14:tracePt t="114540" x="5067300" y="3878263"/>
          <p14:tracePt t="114560" x="5075238" y="3870325"/>
          <p14:tracePt t="114572" x="5075238" y="3863975"/>
          <p14:tracePt t="114581" x="5083175" y="3856038"/>
          <p14:tracePt t="114601" x="5083175" y="3848100"/>
          <p14:tracePt t="114783" x="5083175" y="3856038"/>
          <p14:tracePt t="115026" x="5075238" y="3856038"/>
          <p14:tracePt t="115037" x="5075238" y="3863975"/>
          <p14:tracePt t="115046" x="5067300" y="3863975"/>
          <p14:tracePt t="115066" x="5059363" y="3863975"/>
          <p14:tracePt t="115087" x="5059363" y="3870325"/>
          <p14:tracePt t="115097" x="5051425" y="3870325"/>
          <p14:tracePt t="115108" x="5045075" y="3870325"/>
          <p14:tracePt t="115118" x="5037138" y="3870325"/>
          <p14:tracePt t="115137" x="5021263" y="3870325"/>
          <p14:tracePt t="115151" x="5006975" y="3878263"/>
          <p14:tracePt t="115168" x="4983163" y="3886200"/>
          <p14:tracePt t="115185" x="4922838" y="3902075"/>
          <p14:tracePt t="115201" x="4846638" y="3924300"/>
          <p14:tracePt t="115218" x="4792663" y="3932238"/>
          <p14:tracePt t="115235" x="4686300" y="3932238"/>
          <p14:tracePt t="115251" x="4572000" y="3924300"/>
          <p14:tracePt t="115268" x="4511675" y="3894138"/>
          <p14:tracePt t="115285" x="4435475" y="3825875"/>
          <p14:tracePt t="115301" x="4365625" y="3741738"/>
          <p14:tracePt t="115318" x="4343400" y="3695700"/>
          <p14:tracePt t="115335" x="4289425" y="3581400"/>
          <p14:tracePt t="115351" x="4275138" y="3527425"/>
          <p14:tracePt t="115352" x="4259263" y="3475038"/>
          <p14:tracePt t="115368" x="4229100" y="3413125"/>
          <p14:tracePt t="115385" x="4206875" y="3306763"/>
          <p14:tracePt t="115401" x="4175125" y="3178175"/>
          <p14:tracePt t="115418" x="4168775" y="3094038"/>
          <p14:tracePt t="115435" x="4168775" y="2971800"/>
          <p14:tracePt t="115654" x="4152900" y="2971800"/>
          <p14:tracePt t="115665" x="4137025" y="2971800"/>
          <p14:tracePt t="115674" x="4106863" y="2963863"/>
          <p14:tracePt t="115688" x="4068763" y="2955925"/>
          <p14:tracePt t="115701" x="4000500" y="2941638"/>
          <p14:tracePt t="115718" x="3794125" y="2865438"/>
          <p14:tracePt t="115735" x="3673475" y="2797175"/>
          <p14:tracePt t="115751" x="3436938" y="2644775"/>
          <p14:tracePt t="115768" x="3322638" y="2536825"/>
          <p14:tracePt t="115785" x="3292475" y="2492375"/>
          <p14:tracePt t="115802" x="3284538" y="2460625"/>
          <p14:tracePt t="115818" x="3284538" y="2454275"/>
          <p14:tracePt t="115837" x="3292475" y="2454275"/>
          <p14:tracePt t="115851" x="3298825" y="2454275"/>
          <p14:tracePt t="115868" x="3306763" y="2454275"/>
          <p14:tracePt t="115970" x="3306763" y="2438400"/>
          <p14:tracePt t="115979" x="3298825" y="2416175"/>
          <p14:tracePt t="115989" x="3292475" y="2392363"/>
          <p14:tracePt t="116001" x="3276600" y="2370138"/>
          <p14:tracePt t="116018" x="3260725" y="2354263"/>
          <p14:tracePt t="116035" x="3254375" y="2332038"/>
          <p14:tracePt t="116120" x="3254375" y="2339975"/>
          <p14:tracePt t="116130" x="3268663" y="2339975"/>
          <p14:tracePt t="116141" x="3284538" y="2354263"/>
          <p14:tracePt t="116151" x="3314700" y="2362200"/>
          <p14:tracePt t="116168" x="3336925" y="2378075"/>
          <p14:tracePt t="116185" x="3390900" y="2400300"/>
          <p14:tracePt t="116201" x="3413125" y="2416175"/>
          <p14:tracePt t="116218" x="3451225" y="2438400"/>
          <p14:tracePt t="116235" x="3467100" y="2454275"/>
          <p14:tracePt t="116252" x="3475038" y="2460625"/>
          <p14:tracePt t="116425" x="3482975" y="2468563"/>
          <p14:tracePt t="116434" x="3489325" y="2476500"/>
          <p14:tracePt t="116445" x="3513138" y="2484438"/>
          <p14:tracePt t="116454" x="3535363" y="2498725"/>
          <p14:tracePt t="116468" x="3543300" y="2506663"/>
          <p14:tracePt t="116486" x="3565525" y="2522538"/>
          <p14:tracePt t="116501" x="3573463" y="2522538"/>
          <p14:tracePt t="116518" x="3573463" y="2530475"/>
          <p14:tracePt t="116617" x="3573463" y="2522538"/>
          <p14:tracePt t="116757" x="3581400" y="2522538"/>
          <p14:tracePt t="116768" x="3603625" y="2522538"/>
          <p14:tracePt t="116779" x="3627438" y="2522538"/>
          <p14:tracePt t="116790" x="3673475" y="2522538"/>
          <p14:tracePt t="116801" x="3725863" y="2514600"/>
          <p14:tracePt t="116818" x="3787775" y="2514600"/>
          <p14:tracePt t="116835" x="3962400" y="2484438"/>
          <p14:tracePt t="116851" x="4160838" y="2454275"/>
          <p14:tracePt t="116869" x="4267200" y="2430463"/>
          <p14:tracePt t="116885" x="4457700" y="2400300"/>
          <p14:tracePt t="116901" x="4625975" y="2354263"/>
          <p14:tracePt t="116918" x="4694238" y="2339975"/>
          <p14:tracePt t="116935" x="4746625" y="2324100"/>
          <p14:tracePt t="116951" x="4754563" y="2324100"/>
          <p14:tracePt t="116981" x="4754563" y="2332038"/>
          <p14:tracePt t="117002" x="4746625" y="2332038"/>
          <p14:tracePt t="117022" x="4740275" y="2339975"/>
          <p14:tracePt t="117234" x="4732338" y="2339975"/>
          <p14:tracePt t="117265" x="4732338" y="2346325"/>
          <p14:tracePt t="117274" x="4724400" y="2354263"/>
          <p14:tracePt t="117285" x="4716463" y="2384425"/>
          <p14:tracePt t="117302" x="4694238" y="2438400"/>
          <p14:tracePt t="117318" x="4632325" y="2606675"/>
          <p14:tracePt t="117335" x="4594225" y="2727325"/>
          <p14:tracePt t="117352" x="4503738" y="3032125"/>
          <p14:tracePt t="117368" x="4441825" y="3298825"/>
          <p14:tracePt t="117385" x="4435475" y="3398838"/>
          <p14:tracePt t="117402" x="4427538" y="3543300"/>
          <p14:tracePt t="117418" x="4435475" y="3657600"/>
          <p14:tracePt t="117435" x="4457700" y="3703638"/>
          <p14:tracePt t="117452" x="4518025" y="3763963"/>
          <p14:tracePt t="117469" x="4594225" y="3794125"/>
          <p14:tracePt t="117485" x="4625975" y="3794125"/>
          <p14:tracePt t="117710" x="4670425" y="3810000"/>
          <p14:tracePt t="117720" x="4724400" y="3832225"/>
          <p14:tracePt t="117731" x="4800600" y="3863975"/>
          <p14:tracePt t="117740" x="4876800" y="3894138"/>
          <p14:tracePt t="117752" x="4960938" y="3924300"/>
          <p14:tracePt t="117769" x="5029200" y="3970338"/>
          <p14:tracePt t="117785" x="5121275" y="4016375"/>
          <p14:tracePt t="117802" x="5135563" y="4030663"/>
          <p14:tracePt t="117818" x="5151438" y="4038600"/>
          <p14:tracePt t="118024" x="5159375" y="4038600"/>
          <p14:tracePt t="118035" x="5173663" y="4046538"/>
          <p14:tracePt t="118044" x="5197475" y="4054475"/>
          <p14:tracePt t="118055" x="5235575" y="4060825"/>
          <p14:tracePt t="118068" x="5265738" y="4068763"/>
          <p14:tracePt t="118086" x="5341938" y="4068763"/>
          <p14:tracePt t="118102" x="5372100" y="4068763"/>
          <p14:tracePt t="118118" x="5426075" y="4054475"/>
          <p14:tracePt t="118135" x="5440363" y="4038600"/>
          <p14:tracePt t="118152" x="5464175" y="4022725"/>
          <p14:tracePt t="118369" x="5532438" y="4022725"/>
          <p14:tracePt t="118378" x="5616575" y="4022725"/>
          <p14:tracePt t="118390" x="5699125" y="4022725"/>
          <p14:tracePt t="118402" x="5753100" y="4022725"/>
          <p14:tracePt t="118418" x="5783263" y="4022725"/>
          <p14:tracePt t="118435" x="5799138" y="4022725"/>
          <p14:tracePt t="118601" x="5813425" y="4022725"/>
          <p14:tracePt t="118612" x="5837238" y="4022725"/>
          <p14:tracePt t="118622" x="5867400" y="4022725"/>
          <p14:tracePt t="118635" x="5921375" y="4022725"/>
          <p14:tracePt t="118652" x="5981700" y="4030663"/>
          <p14:tracePt t="118669" x="6088063" y="4030663"/>
          <p14:tracePt t="118686" x="6156325" y="4030663"/>
          <p14:tracePt t="118702" x="6180138" y="4030663"/>
          <p14:tracePt t="118718" x="6188075" y="4016375"/>
          <p14:tracePt t="118915" x="6210300" y="4016375"/>
          <p14:tracePt t="118926" x="6240463" y="4016375"/>
          <p14:tracePt t="118935" x="6286500" y="4030663"/>
          <p14:tracePt t="118952" x="6332538" y="4038600"/>
          <p14:tracePt t="118969" x="6408738" y="4060825"/>
          <p14:tracePt t="118985" x="6446838" y="4076700"/>
          <p14:tracePt t="119002" x="6484938" y="4084638"/>
          <p14:tracePt t="119019" x="6515100" y="4092575"/>
          <p14:tracePt t="119036" x="6523038" y="4092575"/>
          <p14:tracePt t="119052" x="6530975" y="4092575"/>
          <p14:tracePt t="119078" x="6530975" y="4084638"/>
          <p14:tracePt t="119098" x="6530975" y="4068763"/>
          <p14:tracePt t="119107" x="6530975" y="4038600"/>
          <p14:tracePt t="119119" x="6530975" y="3984625"/>
          <p14:tracePt t="119136" x="6530975" y="3924300"/>
          <p14:tracePt t="119152" x="6499225" y="3779838"/>
          <p14:tracePt t="119169" x="6461125" y="3649663"/>
          <p14:tracePt t="119185" x="6438900" y="3603625"/>
          <p14:tracePt t="119202" x="6384925" y="3543300"/>
          <p14:tracePt t="119219" x="6370638" y="3521075"/>
          <p14:tracePt t="119235" x="6324600" y="3521075"/>
          <p14:tracePt t="119252" x="6248400" y="3527425"/>
          <p14:tracePt t="119269" x="6194425" y="3551238"/>
          <p14:tracePt t="119285" x="6080125" y="3619500"/>
          <p14:tracePt t="119302" x="6003925" y="3711575"/>
          <p14:tracePt t="119319" x="5989638" y="3741738"/>
          <p14:tracePt t="119336" x="5973763" y="3810000"/>
          <p14:tracePt t="119352" x="5981700" y="3878263"/>
          <p14:tracePt t="119369" x="6003925" y="3916363"/>
          <p14:tracePt t="119385" x="6042025" y="3978275"/>
          <p14:tracePt t="119402" x="6065838" y="4016375"/>
          <p14:tracePt t="119419" x="6126163" y="4092575"/>
          <p14:tracePt t="119435" x="6194425" y="4168775"/>
          <p14:tracePt t="119452" x="6248400" y="4221163"/>
          <p14:tracePt t="119469" x="6278563" y="4251325"/>
          <p14:tracePt t="119486" x="6332538" y="4275138"/>
          <p14:tracePt t="119502" x="6354763" y="4275138"/>
          <p14:tracePt t="119519" x="6408738" y="4267200"/>
          <p14:tracePt t="119536" x="6484938" y="4191000"/>
          <p14:tracePt t="119552" x="6523038" y="4137025"/>
          <p14:tracePt t="119569" x="6561138" y="4046538"/>
          <p14:tracePt t="119586" x="6575425" y="3962400"/>
          <p14:tracePt t="119601" x="6575425" y="3932238"/>
          <p14:tracePt t="119619" x="6575425" y="3870325"/>
          <p14:tracePt t="119635" x="6553200" y="3832225"/>
          <p14:tracePt t="119652" x="6530975" y="3810000"/>
          <p14:tracePt t="119669" x="6499225" y="3802063"/>
          <p14:tracePt t="119686" x="6469063" y="3802063"/>
          <p14:tracePt t="119702" x="6454775" y="3802063"/>
          <p14:tracePt t="119719" x="6430963" y="3817938"/>
          <p14:tracePt t="119736" x="6423025" y="3832225"/>
          <p14:tracePt t="119752" x="6416675" y="3863975"/>
          <p14:tracePt t="120009" x="6400800" y="3870325"/>
          <p14:tracePt t="120020" x="6384925" y="3878263"/>
          <p14:tracePt t="120029" x="6354763" y="3878263"/>
          <p14:tracePt t="120040" x="6308725" y="3894138"/>
          <p14:tracePt t="120052" x="6240463" y="3924300"/>
          <p14:tracePt t="120069" x="6134100" y="3946525"/>
          <p14:tracePt t="120085" x="5775325" y="4016375"/>
          <p14:tracePt t="120102" x="5143500" y="4098925"/>
          <p14:tracePt t="120119" x="4740275" y="4114800"/>
          <p14:tracePt t="120135" x="3763963" y="4144963"/>
          <p14:tracePt t="120152" x="3368675" y="4198938"/>
          <p14:tracePt t="120169" x="2879725" y="4229100"/>
          <p14:tracePt t="120186" x="1744663" y="4343400"/>
          <p14:tracePt t="120202" x="1211263" y="4411663"/>
          <p14:tracePt t="120219" x="677863" y="4503738"/>
          <p14:tracePt t="120236" x="266700" y="4572000"/>
          <p14:tracePt t="120252" x="0" y="4610100"/>
          <p14:tracePt t="120333" x="7938" y="4610100"/>
          <p14:tracePt t="120344" x="15875" y="4610100"/>
          <p14:tracePt t="120353" x="22225" y="4610100"/>
          <p14:tracePt t="120374" x="30163" y="4610100"/>
          <p14:tracePt t="120425" x="30163" y="4618038"/>
          <p14:tracePt t="120495" x="30163" y="4610100"/>
          <p14:tracePt t="120515" x="30163" y="4602163"/>
          <p14:tracePt t="120526" x="38100" y="4602163"/>
          <p14:tracePt t="120536" x="53975" y="4594225"/>
          <p14:tracePt t="120552" x="92075" y="4572000"/>
          <p14:tracePt t="120569" x="190500" y="4518025"/>
          <p14:tracePt t="120586" x="258763" y="4479925"/>
          <p14:tracePt t="120602" x="403225" y="4441825"/>
          <p14:tracePt t="120619" x="555625" y="4411663"/>
          <p14:tracePt t="120636" x="617538" y="4403725"/>
          <p14:tracePt t="120652" x="723900" y="4403725"/>
          <p14:tracePt t="120670" x="822325" y="4411663"/>
          <p14:tracePt t="120686" x="860425" y="4419600"/>
          <p14:tracePt t="120702" x="906463" y="4435475"/>
          <p14:tracePt t="120719" x="922338" y="4441825"/>
          <p14:tracePt t="120736" x="930275" y="4457700"/>
          <p14:tracePt t="120752" x="952500" y="4465638"/>
          <p14:tracePt t="120769" x="960438" y="4473575"/>
          <p14:tracePt t="120786" x="990600" y="4479925"/>
          <p14:tracePt t="120802" x="1020763" y="4495800"/>
          <p14:tracePt t="120819" x="1050925" y="4503738"/>
          <p14:tracePt t="120820" x="1074738" y="4511675"/>
          <p14:tracePt t="120836" x="1096963" y="4518025"/>
          <p14:tracePt t="120852" x="1143000" y="4525963"/>
          <p14:tracePt t="120869" x="1173163" y="4525963"/>
          <p14:tracePt t="120886" x="1235075" y="4525963"/>
          <p14:tracePt t="120903" x="1287463" y="4525963"/>
          <p14:tracePt t="120919" x="1317625" y="4533900"/>
          <p14:tracePt t="120936" x="1387475" y="4533900"/>
          <p14:tracePt t="120953" x="1439863" y="4533900"/>
          <p14:tracePt t="120969" x="1470025" y="4533900"/>
          <p14:tracePt t="120986" x="1516063" y="4541838"/>
          <p14:tracePt t="121002" x="1531938" y="4541838"/>
          <p14:tracePt t="121019" x="1570038" y="4533900"/>
          <p14:tracePt t="121266" x="1684338" y="4525963"/>
          <p14:tracePt t="121275" x="1812925" y="4503738"/>
          <p14:tracePt t="121286" x="1958975" y="4487863"/>
          <p14:tracePt t="121302" x="2073275" y="4465638"/>
          <p14:tracePt t="121319" x="2278063" y="4411663"/>
          <p14:tracePt t="121336" x="2400300" y="4373563"/>
          <p14:tracePt t="121352" x="2422525" y="4359275"/>
          <p14:tracePt t="121398" x="2416175" y="4359275"/>
          <p14:tracePt t="121408" x="2408238" y="4359275"/>
          <p14:tracePt t="121417" x="2392363" y="4359275"/>
          <p14:tracePt t="121427" x="2384425" y="4359275"/>
          <p14:tracePt t="121437" x="2378075" y="4359275"/>
          <p14:tracePt t="121452" x="2362200" y="4359275"/>
          <p14:tracePt t="121469" x="2286000" y="4359275"/>
          <p14:tracePt t="121486" x="2239963" y="4359275"/>
          <p14:tracePt t="121502" x="2179638" y="4359275"/>
          <p14:tracePt t="121519" x="2141538" y="4359275"/>
          <p14:tracePt t="121558" x="2141538" y="4365625"/>
          <p14:tracePt t="121590" x="2149475" y="4365625"/>
          <p14:tracePt t="121610" x="2155825" y="4365625"/>
          <p14:tracePt t="121620" x="2171700" y="4373563"/>
          <p14:tracePt t="121633" x="2179638" y="4381500"/>
          <p14:tracePt t="121640" x="2193925" y="4389438"/>
          <p14:tracePt t="121652" x="2217738" y="4397375"/>
          <p14:tracePt t="121669" x="2239963" y="4411663"/>
          <p14:tracePt t="121686" x="2278063" y="4419600"/>
          <p14:tracePt t="121702" x="2316163" y="4427538"/>
          <p14:tracePt t="121719" x="2332038" y="4427538"/>
          <p14:tracePt t="121736" x="2346325" y="4427538"/>
          <p14:tracePt t="122075" x="2354263" y="4427538"/>
          <p14:tracePt t="122086" x="2362200" y="4427538"/>
          <p14:tracePt t="122095" x="2378075" y="4427538"/>
          <p14:tracePt t="122106" x="2400300" y="4427538"/>
          <p14:tracePt t="122120" x="2416175" y="4427538"/>
          <p14:tracePt t="122136" x="2438400" y="4419600"/>
          <p14:tracePt t="122152" x="2454275" y="4419600"/>
          <p14:tracePt t="122169" x="2468563" y="4419600"/>
          <p14:tracePt t="122228" x="2476500" y="4419600"/>
          <p14:tracePt t="122257" x="2484438" y="4419600"/>
          <p14:tracePt t="122269" x="2492375" y="4419600"/>
          <p14:tracePt t="122277" x="2506663" y="4419600"/>
          <p14:tracePt t="122289" x="2514600" y="4419600"/>
          <p14:tracePt t="122309" x="2530475" y="4419600"/>
          <p14:tracePt t="122319" x="2530475" y="4411663"/>
          <p14:tracePt t="122370" x="2530475" y="4403725"/>
          <p14:tracePt t="122411" x="2530475" y="4397375"/>
          <p14:tracePt t="122420" x="2522538" y="4397375"/>
          <p14:tracePt t="122440" x="2514600" y="4389438"/>
          <p14:tracePt t="122460" x="2506663" y="4389438"/>
          <p14:tracePt t="122481" x="2506663" y="4381500"/>
          <p14:tracePt t="122592" x="2514600" y="4381500"/>
          <p14:tracePt t="122603" x="2522538" y="4365625"/>
          <p14:tracePt t="122612" x="2530475" y="4365625"/>
          <p14:tracePt t="122623" x="2530475" y="4359275"/>
          <p14:tracePt t="122637" x="2536825" y="4351338"/>
          <p14:tracePt t="122653" x="2544763" y="4343400"/>
          <p14:tracePt t="122669" x="2544763" y="4327525"/>
          <p14:tracePt t="123413" x="2544763" y="4335463"/>
          <p14:tracePt t="124293" x="2544763" y="4343400"/>
          <p14:tracePt t="124304" x="2568575" y="4343400"/>
          <p14:tracePt t="124313" x="2582863" y="4343400"/>
          <p14:tracePt t="124324" x="2613025" y="4343400"/>
          <p14:tracePt t="124336" x="2659063" y="4343400"/>
          <p14:tracePt t="124353" x="2727325" y="4335463"/>
          <p14:tracePt t="124370" x="3063875" y="4183063"/>
          <p14:tracePt t="124386" x="3733800" y="3787775"/>
          <p14:tracePt t="124403" x="4076700" y="3521075"/>
          <p14:tracePt t="124769" x="4259263" y="3475038"/>
          <p14:tracePt t="124779" x="4518025" y="3406775"/>
          <p14:tracePt t="124790" x="4746625" y="3360738"/>
          <p14:tracePt t="124803" x="4906963" y="3322638"/>
          <p14:tracePt t="124820" x="5051425" y="3284538"/>
          <p14:tracePt t="125134" x="5203825" y="3230563"/>
          <p14:tracePt t="125143" x="5432425" y="3192463"/>
          <p14:tracePt t="125155" x="5715000" y="3154363"/>
          <p14:tracePt t="125170" x="6019800" y="3124200"/>
          <p14:tracePt t="125187" x="6705600" y="3086100"/>
          <p14:tracePt t="125203" x="7032625" y="3055938"/>
          <p14:tracePt t="125220" x="7451725" y="3009900"/>
          <p14:tracePt t="125237" x="7589838" y="2949575"/>
          <p14:tracePt t="125253" x="7597775" y="2933700"/>
          <p14:tracePt t="125270" x="7597775" y="2911475"/>
          <p14:tracePt t="125287" x="7573963" y="2903538"/>
          <p14:tracePt t="125303" x="7551738" y="2903538"/>
          <p14:tracePt t="125320" x="7513638" y="2865438"/>
          <p14:tracePt t="125337" x="7483475" y="2819400"/>
          <p14:tracePt t="125353" x="7407275" y="2689225"/>
          <p14:tracePt t="125370" x="7315200" y="2552700"/>
          <p14:tracePt t="125387" x="7185025" y="2416175"/>
          <p14:tracePt t="125403" x="7116763" y="2354263"/>
          <p14:tracePt t="125420" x="6956425" y="2255838"/>
          <p14:tracePt t="125436" x="6873875" y="2225675"/>
          <p14:tracePt t="125453" x="6675438" y="2179638"/>
          <p14:tracePt t="125470" x="6561138" y="2171700"/>
          <p14:tracePt t="125671" x="6553200" y="2171700"/>
          <p14:tracePt t="125681" x="6530975" y="2163763"/>
          <p14:tracePt t="125692" x="6492875" y="2155825"/>
          <p14:tracePt t="125703" x="6423025" y="2133600"/>
          <p14:tracePt t="125720" x="6308725" y="2065338"/>
          <p14:tracePt t="125737" x="5889625" y="1806575"/>
          <p14:tracePt t="125753" x="5287963" y="1333500"/>
          <p14:tracePt t="125770" x="4983163" y="1058863"/>
          <p14:tracePt t="125786" x="4495800" y="617538"/>
          <p14:tracePt t="125803" x="4297363" y="388938"/>
          <p14:tracePt t="125995" x="4289425" y="373063"/>
          <p14:tracePt t="126005" x="4275138" y="365125"/>
          <p14:tracePt t="126016" x="4267200" y="350838"/>
          <p14:tracePt t="126025" x="4267200" y="327025"/>
          <p14:tracePt t="126037" x="4259263" y="320675"/>
          <p14:tracePt t="126053" x="4259263" y="312738"/>
          <p14:tracePt t="126070" x="4259263" y="304800"/>
          <p14:tracePt t="126097" x="4267200" y="304800"/>
          <p14:tracePt t="126106" x="4289425" y="312738"/>
          <p14:tracePt t="126120" x="4321175" y="320675"/>
          <p14:tracePt t="126137" x="4365625" y="334963"/>
          <p14:tracePt t="126153" x="4487863" y="373063"/>
          <p14:tracePt t="126170" x="4610100" y="396875"/>
          <p14:tracePt t="126187" x="4694238" y="411163"/>
          <p14:tracePt t="126203" x="4716463" y="411163"/>
          <p14:tracePt t="126220" x="4762500" y="427038"/>
          <p14:tracePt t="126237" x="4770438" y="434975"/>
          <p14:tracePt t="126253" x="4778375" y="441325"/>
          <p14:tracePt t="126270" x="4778375" y="449263"/>
          <p14:tracePt t="126287" x="4778375" y="457200"/>
          <p14:tracePt t="126303" x="4778375" y="473075"/>
          <p14:tracePt t="126320" x="4800600" y="503238"/>
          <p14:tracePt t="126337" x="4800600" y="517525"/>
          <p14:tracePt t="126353" x="4816475" y="549275"/>
          <p14:tracePt t="126370" x="4822825" y="571500"/>
          <p14:tracePt t="126387" x="4830763" y="571500"/>
          <p14:tracePt t="126571" x="4838700" y="579438"/>
          <p14:tracePt t="126582" x="4854575" y="587375"/>
          <p14:tracePt t="126592" x="4868863" y="601663"/>
          <p14:tracePt t="126603" x="4899025" y="625475"/>
          <p14:tracePt t="126620" x="4922838" y="655638"/>
          <p14:tracePt t="126637" x="5006975" y="746125"/>
          <p14:tracePt t="126654" x="5059363" y="846138"/>
          <p14:tracePt t="126670" x="5075238" y="868363"/>
          <p14:tracePt t="126687" x="5075238" y="876300"/>
          <p14:tracePt t="126745" x="5067300" y="876300"/>
          <p14:tracePt t="126754" x="5067300" y="868363"/>
          <p14:tracePt t="126765" x="5067300" y="860425"/>
          <p14:tracePt t="126774" x="5067300" y="854075"/>
          <p14:tracePt t="126787" x="5067300" y="838200"/>
          <p14:tracePt t="126803" x="5059363" y="815975"/>
          <p14:tracePt t="126820" x="5045075" y="715963"/>
          <p14:tracePt t="126837" x="5037138" y="601663"/>
          <p14:tracePt t="126854" x="5037138" y="533400"/>
          <p14:tracePt t="126870" x="5029200" y="479425"/>
          <p14:tracePt t="126887" x="5021263" y="465138"/>
          <p14:tracePt t="126906" x="5021263" y="473075"/>
          <p14:tracePt t="126920" x="5021263" y="487363"/>
          <p14:tracePt t="126937" x="5021263" y="525463"/>
          <p14:tracePt t="126953" x="5045075" y="663575"/>
          <p14:tracePt t="126971" x="5075238" y="846138"/>
          <p14:tracePt t="126987" x="5089525" y="1012825"/>
          <p14:tracePt t="127003" x="5097463" y="1044575"/>
          <p14:tracePt t="127020" x="5105400" y="1058863"/>
          <p14:tracePt t="127049" x="5105400" y="1050925"/>
          <p14:tracePt t="127058" x="5105400" y="1044575"/>
          <p14:tracePt t="127070" x="5105400" y="1020763"/>
          <p14:tracePt t="127087" x="5105400" y="998538"/>
          <p14:tracePt t="127103" x="5105400" y="898525"/>
          <p14:tracePt t="127120" x="5089525" y="808038"/>
          <p14:tracePt t="127137" x="5089525" y="792163"/>
          <p14:tracePt t="127153" x="5083175" y="777875"/>
          <p14:tracePt t="127189" x="5083175" y="792163"/>
          <p14:tracePt t="127209" x="5083175" y="800100"/>
          <p14:tracePt t="127221" x="5083175" y="808038"/>
          <p14:tracePt t="127230" x="5083175" y="822325"/>
          <p14:tracePt t="127241" x="5083175" y="830263"/>
          <p14:tracePt t="127254" x="5083175" y="838200"/>
          <p14:tracePt t="127311" x="5083175" y="822325"/>
          <p14:tracePt t="127322" x="5083175" y="800100"/>
          <p14:tracePt t="127331" x="5075238" y="777875"/>
          <p14:tracePt t="127342" x="5075238" y="746125"/>
          <p14:tracePt t="127353" x="5075238" y="708025"/>
          <p14:tracePt t="127370" x="5067300" y="693738"/>
          <p14:tracePt t="127387" x="5059363" y="677863"/>
          <p14:tracePt t="127423" x="5059363" y="693738"/>
          <p14:tracePt t="127434" x="5059363" y="701675"/>
          <p14:tracePt t="127443" x="5059363" y="708025"/>
          <p14:tracePt t="127454" x="5059363" y="731838"/>
          <p14:tracePt t="127470" x="5067300" y="769938"/>
          <p14:tracePt t="127487" x="5075238" y="808038"/>
          <p14:tracePt t="127504" x="5075238" y="822325"/>
          <p14:tracePt t="127524" x="5083175" y="822325"/>
          <p14:tracePt t="127574" x="5083175" y="815975"/>
          <p14:tracePt t="127585" x="5083175" y="808038"/>
          <p14:tracePt t="127594" x="5083175" y="792163"/>
          <p14:tracePt t="127605" x="5075238" y="769938"/>
          <p14:tracePt t="127620" x="5075238" y="754063"/>
          <p14:tracePt t="127637" x="5067300" y="731838"/>
          <p14:tracePt t="127654" x="5067300" y="723900"/>
          <p14:tracePt t="127696" x="5067300" y="739775"/>
          <p14:tracePt t="127707" x="5067300" y="762000"/>
          <p14:tracePt t="127716" x="5067300" y="800100"/>
          <p14:tracePt t="127727" x="5075238" y="822325"/>
          <p14:tracePt t="127737" x="5075238" y="854075"/>
          <p14:tracePt t="127754" x="5075238" y="860425"/>
          <p14:tracePt t="127770" x="5083175" y="876300"/>
          <p14:tracePt t="127818" x="5083175" y="868363"/>
          <p14:tracePt t="127829" x="5083175" y="860425"/>
          <p14:tracePt t="127838" x="5083175" y="838200"/>
          <p14:tracePt t="127854" x="5083175" y="800100"/>
          <p14:tracePt t="127871" x="5075238" y="746125"/>
          <p14:tracePt t="127887" x="5075238" y="731838"/>
          <p14:tracePt t="127904" x="5067300" y="715963"/>
          <p14:tracePt t="127930" x="5067300" y="723900"/>
          <p14:tracePt t="127939" x="5067300" y="731838"/>
          <p14:tracePt t="127954" x="5067300" y="754063"/>
          <p14:tracePt t="127971" x="5067300" y="815975"/>
          <p14:tracePt t="127987" x="5067300" y="854075"/>
          <p14:tracePt t="128004" x="5075238" y="892175"/>
          <p14:tracePt t="128020" x="5075238" y="898525"/>
          <p14:tracePt t="128041" x="5083175" y="898525"/>
          <p14:tracePt t="128062" x="5083175" y="892175"/>
          <p14:tracePt t="128082" x="5083175" y="868363"/>
          <p14:tracePt t="128091" x="5083175" y="838200"/>
          <p14:tracePt t="128103" x="5083175" y="800100"/>
          <p14:tracePt t="128120" x="5083175" y="754063"/>
          <p14:tracePt t="128137" x="5083175" y="715963"/>
          <p14:tracePt t="128154" x="5083175" y="701675"/>
          <p14:tracePt t="128182" x="5083175" y="708025"/>
          <p14:tracePt t="128194" x="5083175" y="731838"/>
          <p14:tracePt t="128204" x="5083175" y="762000"/>
          <p14:tracePt t="128220" x="5083175" y="800100"/>
          <p14:tracePt t="128237" x="5089525" y="868363"/>
          <p14:tracePt t="128254" x="5089525" y="884238"/>
          <p14:tracePt t="128271" x="5097463" y="898525"/>
          <p14:tracePt t="128315" x="5097463" y="884238"/>
          <p14:tracePt t="128324" x="5097463" y="854075"/>
          <p14:tracePt t="128335" x="5097463" y="800100"/>
          <p14:tracePt t="128344" x="5097463" y="746125"/>
          <p14:tracePt t="128355" x="5089525" y="677863"/>
          <p14:tracePt t="128370" x="5083175" y="625475"/>
          <p14:tracePt t="128387" x="5075238" y="579438"/>
          <p14:tracePt t="128404" x="5067300" y="571500"/>
          <p14:tracePt t="128426" x="5067300" y="593725"/>
          <p14:tracePt t="128437" x="5067300" y="647700"/>
          <p14:tracePt t="128454" x="5067300" y="701675"/>
          <p14:tracePt t="128471" x="5067300" y="815975"/>
          <p14:tracePt t="128487" x="5067300" y="876300"/>
          <p14:tracePt t="128504" x="5067300" y="892175"/>
          <p14:tracePt t="128558" x="5067300" y="884238"/>
          <p14:tracePt t="128566" x="5067300" y="868363"/>
          <p14:tracePt t="128579" x="5067300" y="830263"/>
          <p14:tracePt t="128588" x="5067300" y="792163"/>
          <p14:tracePt t="128604" x="5067300" y="754063"/>
          <p14:tracePt t="128620" x="5067300" y="715963"/>
          <p14:tracePt t="128669" x="5067300" y="746125"/>
          <p14:tracePt t="128678" x="5067300" y="784225"/>
          <p14:tracePt t="128689" x="5075238" y="830263"/>
          <p14:tracePt t="128704" x="5075238" y="868363"/>
          <p14:tracePt t="128720" x="5083175" y="906463"/>
          <p14:tracePt t="128738" x="5083175" y="914400"/>
          <p14:tracePt t="128754" x="5083175" y="922338"/>
          <p14:tracePt t="128771" x="5089525" y="922338"/>
          <p14:tracePt t="128787" x="5089525" y="914400"/>
          <p14:tracePt t="128804" x="5089525" y="876300"/>
          <p14:tracePt t="128821" x="5089525" y="784225"/>
          <p14:tracePt t="128837" x="5089525" y="739775"/>
          <p14:tracePt t="128854" x="5089525" y="701675"/>
          <p14:tracePt t="128871" x="5089525" y="693738"/>
          <p14:tracePt t="128901" x="5089525" y="701675"/>
          <p14:tracePt t="128912" x="5089525" y="708025"/>
          <p14:tracePt t="128933" x="5089525" y="723900"/>
          <p14:tracePt t="128951" x="5089525" y="739775"/>
          <p14:tracePt t="128963" x="5089525" y="762000"/>
          <p14:tracePt t="128972" x="5089525" y="784225"/>
          <p14:tracePt t="129186" x="5083175" y="800100"/>
          <p14:tracePt t="129195" x="5059363" y="838200"/>
          <p14:tracePt t="129206" x="5006975" y="914400"/>
          <p14:tracePt t="129220" x="4906963" y="1074738"/>
          <p14:tracePt t="129237" x="4533900" y="1744663"/>
          <p14:tracePt t="129254" x="4305300" y="2217738"/>
          <p14:tracePt t="129270" x="3832225" y="3132138"/>
          <p14:tracePt t="129287" x="3627438" y="3521075"/>
          <p14:tracePt t="129304" x="3360738" y="4054475"/>
          <p14:tracePt t="129320" x="3216275" y="4335463"/>
          <p14:tracePt t="129337" x="3162300" y="4427538"/>
          <p14:tracePt t="129354" x="3146425" y="4449763"/>
          <p14:tracePt t="129371" x="3132138" y="4465638"/>
          <p14:tracePt t="129389" x="3124200" y="4479925"/>
          <p14:tracePt t="129404" x="3116263" y="4503738"/>
          <p14:tracePt t="129421" x="3086100" y="4541838"/>
          <p14:tracePt t="129437" x="3070225" y="4579938"/>
          <p14:tracePt t="129439" x="3040063" y="4625975"/>
          <p14:tracePt t="129454" x="3017838" y="4664075"/>
          <p14:tracePt t="129471" x="2963863" y="4754563"/>
          <p14:tracePt t="129487" x="2941638" y="4808538"/>
          <p14:tracePt t="129504" x="2911475" y="4906963"/>
          <p14:tracePt t="129520" x="2895600" y="4999038"/>
          <p14:tracePt t="129537" x="2895600" y="5029200"/>
          <p14:tracePt t="129554" x="2911475" y="5059363"/>
          <p14:tracePt t="129733" x="2955925" y="4991100"/>
          <p14:tracePt t="129742" x="3032125" y="4860925"/>
          <p14:tracePt t="129754" x="3132138" y="4694238"/>
          <p14:tracePt t="129762" x="3230563" y="4564063"/>
          <p14:tracePt t="129773" x="3292475" y="4457700"/>
          <p14:tracePt t="129787" x="3344863" y="4389438"/>
          <p14:tracePt t="129804" x="3375025" y="4359275"/>
          <p14:tracePt t="129833" x="3375025" y="4373563"/>
          <p14:tracePt t="129844" x="3375025" y="4397375"/>
          <p14:tracePt t="129854" x="3360738" y="4411663"/>
          <p14:tracePt t="129872" x="3352800" y="4435475"/>
          <p14:tracePt t="129887" x="3344863" y="4457700"/>
          <p14:tracePt t="129904" x="3344863" y="4479925"/>
          <p14:tracePt t="129921" x="3336925" y="4541838"/>
          <p14:tracePt t="129938" x="3336925" y="4587875"/>
          <p14:tracePt t="129954" x="3336925" y="4594225"/>
          <p14:tracePt t="129955" x="3336925" y="4610100"/>
          <p14:tracePt t="129971" x="3336925" y="4618038"/>
          <p14:tracePt t="129987" x="3330575" y="4618038"/>
          <p14:tracePt t="130006" x="3322638" y="4618038"/>
          <p14:tracePt t="130035" x="3314700" y="4610100"/>
          <p14:tracePt t="130046" x="3314700" y="4602163"/>
          <p14:tracePt t="130056" x="3306763" y="4579938"/>
          <p14:tracePt t="130071" x="3298825" y="4556125"/>
          <p14:tracePt t="130088" x="3292475" y="4511675"/>
          <p14:tracePt t="130104" x="3284538" y="4487863"/>
          <p14:tracePt t="130121" x="3284538" y="4449763"/>
          <p14:tracePt t="130138" x="3284538" y="4427538"/>
          <p14:tracePt t="130154" x="3292475" y="4427538"/>
          <p14:tracePt t="130171" x="3306763" y="4419600"/>
          <p14:tracePt t="130188" x="3330575" y="4411663"/>
          <p14:tracePt t="130204" x="3390900" y="4403725"/>
          <p14:tracePt t="130221" x="3475038" y="4403725"/>
          <p14:tracePt t="130237" x="3535363" y="4411663"/>
          <p14:tracePt t="130238" x="3597275" y="4427538"/>
          <p14:tracePt t="130254" x="3649663" y="4435475"/>
          <p14:tracePt t="130271" x="3779838" y="4457700"/>
          <p14:tracePt t="130287" x="3817938" y="4465638"/>
          <p14:tracePt t="130304" x="3870325" y="4479925"/>
          <p14:tracePt t="130321" x="3878263" y="4479925"/>
          <p14:tracePt t="130360" x="3870325" y="4479925"/>
          <p14:tracePt t="130573" x="3908425" y="4473575"/>
          <p14:tracePt t="130582" x="3970338" y="4449763"/>
          <p14:tracePt t="130593" x="4000500" y="4427538"/>
          <p14:tracePt t="130604" x="4022725" y="4403725"/>
          <p14:tracePt t="130621" x="4038600" y="4397375"/>
          <p14:tracePt t="130637" x="4046538" y="4373563"/>
          <p14:tracePt t="130654" x="4046538" y="4359275"/>
          <p14:tracePt t="130671" x="4038600" y="4351338"/>
          <p14:tracePt t="130687" x="4022725" y="4321175"/>
          <p14:tracePt t="130705" x="3992563" y="4305300"/>
          <p14:tracePt t="130721" x="3970338" y="4297363"/>
          <p14:tracePt t="130738" x="3932238" y="4297363"/>
          <p14:tracePt t="130754" x="3916363" y="4297363"/>
          <p14:tracePt t="130771" x="3908425" y="4305300"/>
          <p14:tracePt t="130787" x="3908425" y="4313238"/>
          <p14:tracePt t="130804" x="3908425" y="4321175"/>
          <p14:tracePt t="130855" x="3908425" y="4327525"/>
          <p14:tracePt t="130908" x="3902075" y="4327525"/>
          <p14:tracePt t="130917" x="3886200" y="4327525"/>
          <p14:tracePt t="130928" x="3856038" y="4327525"/>
          <p14:tracePt t="130938" x="3817938" y="4335463"/>
          <p14:tracePt t="130954" x="3763963" y="4343400"/>
          <p14:tracePt t="130971" x="3649663" y="4359275"/>
          <p14:tracePt t="130988" x="3603625" y="4359275"/>
          <p14:tracePt t="130989" x="3573463" y="4365625"/>
          <p14:tracePt t="131004" x="3551238" y="4365625"/>
          <p14:tracePt t="131021" x="3521075" y="4365625"/>
          <p14:tracePt t="131080" x="3527425" y="4359275"/>
          <p14:tracePt t="131100" x="3535363" y="4351338"/>
          <p14:tracePt t="131109" x="3543300" y="4351338"/>
          <p14:tracePt t="131121" x="3565525" y="4351338"/>
          <p14:tracePt t="131129" x="3597275" y="4351338"/>
          <p14:tracePt t="131140" x="3641725" y="4351338"/>
          <p14:tracePt t="131154" x="3679825" y="4351338"/>
          <p14:tracePt t="131171" x="3779838" y="4343400"/>
          <p14:tracePt t="131188" x="3817938" y="4335463"/>
          <p14:tracePt t="131204" x="3870325" y="4335463"/>
          <p14:tracePt t="131221" x="3878263" y="4335463"/>
          <p14:tracePt t="131262" x="3870325" y="4335463"/>
          <p14:tracePt t="131272" x="3856038" y="4335463"/>
          <p14:tracePt t="131281" x="3825875" y="4335463"/>
          <p14:tracePt t="131293" x="3794125" y="4335463"/>
          <p14:tracePt t="131304" x="3749675" y="4335463"/>
          <p14:tracePt t="131321" x="3703638" y="4335463"/>
          <p14:tracePt t="131338" x="3597275" y="4335463"/>
          <p14:tracePt t="131354" x="3489325" y="4335463"/>
          <p14:tracePt t="131371" x="3459163" y="4335463"/>
          <p14:tracePt t="131388" x="3413125" y="4335463"/>
          <p14:tracePt t="131435" x="3421063" y="4335463"/>
          <p14:tracePt t="131444" x="3429000" y="4335463"/>
          <p14:tracePt t="131455" x="3444875" y="4335463"/>
          <p14:tracePt t="131471" x="3451225" y="4335463"/>
          <p14:tracePt t="131488" x="3527425" y="4335463"/>
          <p14:tracePt t="131505" x="3619500" y="4335463"/>
          <p14:tracePt t="131521" x="3665538" y="4327525"/>
          <p14:tracePt t="131538" x="3756025" y="4313238"/>
          <p14:tracePt t="131554" x="3787775" y="4305300"/>
          <p14:tracePt t="131573" x="3802063" y="4297363"/>
          <p14:tracePt t="131605" x="3787775" y="4297363"/>
          <p14:tracePt t="131617" x="3756025" y="4289425"/>
          <p14:tracePt t="131626" x="3725863" y="4289425"/>
          <p14:tracePt t="131638" x="3679825" y="4289425"/>
          <p14:tracePt t="131654" x="3635375" y="4289425"/>
          <p14:tracePt t="131671" x="3513138" y="4305300"/>
          <p14:tracePt t="131688" x="3421063" y="4335463"/>
          <p14:tracePt t="131704" x="3406775" y="4343400"/>
          <p14:tracePt t="131721" x="3398838" y="4343400"/>
          <p14:tracePt t="131758" x="3406775" y="4343400"/>
          <p14:tracePt t="131767" x="3413125" y="4343400"/>
          <p14:tracePt t="131778" x="3429000" y="4343400"/>
          <p14:tracePt t="131788" x="3467100" y="4351338"/>
          <p14:tracePt t="131804" x="3505200" y="4359275"/>
          <p14:tracePt t="131821" x="3611563" y="4365625"/>
          <p14:tracePt t="131838" x="3665538" y="4365625"/>
          <p14:tracePt t="131854" x="3763963" y="4365625"/>
          <p14:tracePt t="131871" x="3817938" y="4365625"/>
          <p14:tracePt t="131888" x="3832225" y="4365625"/>
          <p14:tracePt t="131921" x="3825875" y="4365625"/>
          <p14:tracePt t="131929" x="3817938" y="4365625"/>
          <p14:tracePt t="131940" x="3794125" y="4365625"/>
          <p14:tracePt t="131955" x="3763963" y="4359275"/>
          <p14:tracePt t="131971" x="3673475" y="4359275"/>
          <p14:tracePt t="131988" x="3627438" y="4359275"/>
          <p14:tracePt t="132004" x="3535363" y="4365625"/>
          <p14:tracePt t="132021" x="3513138" y="4365625"/>
          <p14:tracePt t="132038" x="3489325" y="4365625"/>
          <p14:tracePt t="132054" x="3489325" y="4373563"/>
          <p14:tracePt t="132072" x="3505200" y="4381500"/>
          <p14:tracePt t="132088" x="3513138" y="4381500"/>
          <p14:tracePt t="132104" x="3559175" y="4389438"/>
          <p14:tracePt t="132121" x="3597275" y="4397375"/>
          <p14:tracePt t="132138" x="3679825" y="4411663"/>
          <p14:tracePt t="132154" x="3787775" y="4419600"/>
          <p14:tracePt t="132172" x="3894138" y="4419600"/>
          <p14:tracePt t="132188" x="3940175" y="4419600"/>
          <p14:tracePt t="132205" x="4022725" y="4389438"/>
          <p14:tracePt t="132221" x="4060825" y="4359275"/>
          <p14:tracePt t="132238" x="4084638" y="4351338"/>
          <p14:tracePt t="132447" x="4084638" y="4327525"/>
          <p14:tracePt t="132456" x="4084638" y="4297363"/>
          <p14:tracePt t="132467" x="4084638" y="4259263"/>
          <p14:tracePt t="132476" x="4084638" y="4206875"/>
          <p14:tracePt t="132488" x="4084638" y="4144963"/>
          <p14:tracePt t="132505" x="4084638" y="4068763"/>
          <p14:tracePt t="132521" x="4084638" y="3902075"/>
          <p14:tracePt t="132538" x="4092575" y="3725863"/>
          <p14:tracePt t="132555" x="4098925" y="3665538"/>
          <p14:tracePt t="132571" x="4144963" y="3559175"/>
          <p14:tracePt t="132588" x="4175125" y="3521075"/>
          <p14:tracePt t="132605" x="4244975" y="3475038"/>
          <p14:tracePt t="132621" x="4335463" y="3421063"/>
          <p14:tracePt t="132638" x="4381500" y="3406775"/>
          <p14:tracePt t="132654" x="4479925" y="3390900"/>
          <p14:tracePt t="132671" x="4572000" y="3382963"/>
          <p14:tracePt t="132688" x="4618038" y="3382963"/>
          <p14:tracePt t="132705" x="4664075" y="3382963"/>
          <p14:tracePt t="132721" x="4694238" y="3390900"/>
          <p14:tracePt t="132738" x="4702175" y="3398838"/>
          <p14:tracePt t="132755" x="4702175" y="3406775"/>
          <p14:tracePt t="133003" x="4822825" y="3314700"/>
          <p14:tracePt t="133014" x="5021263" y="3124200"/>
          <p14:tracePt t="133023" x="5249863" y="2917825"/>
          <p14:tracePt t="133038" x="5426075" y="2751138"/>
          <p14:tracePt t="133055" x="5616575" y="2574925"/>
          <p14:tracePt t="133072" x="5630863" y="2552700"/>
          <p14:tracePt t="133094" x="5616575" y="2560638"/>
          <p14:tracePt t="133105" x="5592763" y="2574925"/>
          <p14:tracePt t="133121" x="5546725" y="2606675"/>
          <p14:tracePt t="133138" x="5394325" y="2705100"/>
          <p14:tracePt t="133155" x="5295900" y="2765425"/>
          <p14:tracePt t="133171" x="5151438" y="2865438"/>
          <p14:tracePt t="133188" x="5105400" y="2895600"/>
          <p14:tracePt t="133227" x="5113338" y="2895600"/>
          <p14:tracePt t="133236" x="5121275" y="2895600"/>
          <p14:tracePt t="133247" x="5127625" y="2895600"/>
          <p14:tracePt t="133327" x="5127625" y="2903538"/>
          <p14:tracePt t="133339" x="5127625" y="2917825"/>
          <p14:tracePt t="133348" x="5127625" y="2933700"/>
          <p14:tracePt t="133359" x="5127625" y="2955925"/>
          <p14:tracePt t="133371" x="5127625" y="2971800"/>
          <p14:tracePt t="133388" x="5097463" y="3025775"/>
          <p14:tracePt t="133405" x="5083175" y="3040063"/>
          <p14:tracePt t="133422" x="5059363" y="3055938"/>
          <p14:tracePt t="133438" x="5051425" y="3063875"/>
          <p14:tracePt t="133455" x="5045075" y="3063875"/>
          <p14:tracePt t="133471" x="5045075" y="3055938"/>
          <p14:tracePt t="133488" x="5045075" y="3048000"/>
          <p14:tracePt t="133505" x="5045075" y="3032125"/>
          <p14:tracePt t="133522" x="5045075" y="3009900"/>
          <p14:tracePt t="133538" x="5045075" y="3001963"/>
          <p14:tracePt t="133555" x="5051425" y="2987675"/>
          <p14:tracePt t="133572" x="5075238" y="2979738"/>
          <p14:tracePt t="133588" x="5089525" y="2963863"/>
          <p14:tracePt t="133605" x="5165725" y="2933700"/>
          <p14:tracePt t="133622" x="5257800" y="2911475"/>
          <p14:tracePt t="133638" x="5303838" y="2903538"/>
          <p14:tracePt t="133655" x="5387975" y="2879725"/>
          <p14:tracePt t="133672" x="5432425" y="2873375"/>
          <p14:tracePt t="133688" x="5470525" y="2873375"/>
          <p14:tracePt t="133705" x="5478463" y="2873375"/>
          <p14:tracePt t="133734" x="5478463" y="2879725"/>
          <p14:tracePt t="133743" x="5478463" y="2887663"/>
          <p14:tracePt t="133763" x="5464175" y="2903538"/>
          <p14:tracePt t="133955" x="5540375" y="2903538"/>
          <p14:tracePt t="133966" x="5630863" y="2903538"/>
          <p14:tracePt t="133976" x="5707063" y="2903538"/>
          <p14:tracePt t="133988" x="5761038" y="2895600"/>
          <p14:tracePt t="134208" x="5851525" y="2879725"/>
          <p14:tracePt t="134219" x="5951538" y="2865438"/>
          <p14:tracePt t="134228" x="6011863" y="2841625"/>
          <p14:tracePt t="134240" x="6057900" y="2827338"/>
          <p14:tracePt t="134255" x="6088063" y="2797175"/>
          <p14:tracePt t="134272" x="6096000" y="2781300"/>
          <p14:tracePt t="134402" x="6080125" y="2797175"/>
          <p14:tracePt t="134411" x="6065838" y="2803525"/>
          <p14:tracePt t="134422" x="6035675" y="2827338"/>
          <p14:tracePt t="134438" x="6011863" y="2841625"/>
          <p14:tracePt t="134455" x="5921375" y="2887663"/>
          <p14:tracePt t="134472" x="5807075" y="2917825"/>
          <p14:tracePt t="134488" x="5737225" y="2941638"/>
          <p14:tracePt t="134505" x="5584825" y="2979738"/>
          <p14:tracePt t="134522" x="5502275" y="2994025"/>
          <p14:tracePt t="134538" x="5341938" y="3025775"/>
          <p14:tracePt t="134555" x="5241925" y="3040063"/>
          <p14:tracePt t="134572" x="5219700" y="3048000"/>
          <p14:tracePt t="134588" x="5181600" y="3070225"/>
          <p14:tracePt t="134605" x="5159375" y="3094038"/>
          <p14:tracePt t="134622" x="5159375" y="3116263"/>
          <p14:tracePt t="134638" x="5127625" y="3216275"/>
          <p14:tracePt t="134655" x="5121275" y="3398838"/>
          <p14:tracePt t="134672" x="5105400" y="3497263"/>
          <p14:tracePt t="134688" x="5105400" y="3703638"/>
          <p14:tracePt t="134705" x="5121275" y="3802063"/>
          <p14:tracePt t="134723" x="5151438" y="3946525"/>
          <p14:tracePt t="134738" x="5189538" y="4016375"/>
          <p14:tracePt t="134755" x="5197475" y="4022725"/>
          <p14:tracePt t="134772" x="5203825" y="4030663"/>
          <p14:tracePt t="134788" x="5211763" y="4030663"/>
          <p14:tracePt t="134805" x="5219700" y="4030663"/>
          <p14:tracePt t="134822" x="5227638" y="4022725"/>
          <p14:tracePt t="134839" x="5235575" y="4022725"/>
          <p14:tracePt t="134988" x="5227638" y="4022725"/>
          <p14:tracePt t="134999" x="5211763" y="4022725"/>
          <p14:tracePt t="135008" x="5189538" y="4046538"/>
          <p14:tracePt t="135022" x="5143500" y="4076700"/>
          <p14:tracePt t="135038" x="5089525" y="4106863"/>
          <p14:tracePt t="135055" x="4999038" y="4160838"/>
          <p14:tracePt t="135072" x="4906963" y="4213225"/>
          <p14:tracePt t="135088" x="4860925" y="4229100"/>
          <p14:tracePt t="135105" x="4784725" y="4251325"/>
          <p14:tracePt t="135123" x="4716463" y="4275138"/>
          <p14:tracePt t="135138" x="4702175" y="4283075"/>
          <p14:tracePt t="135155" x="4670425" y="4283075"/>
          <p14:tracePt t="135172" x="4664075" y="4283075"/>
          <p14:tracePt t="135272" x="4664075" y="4289425"/>
          <p14:tracePt t="135285" x="4656138" y="4305300"/>
          <p14:tracePt t="135292" x="4640263" y="4321175"/>
          <p14:tracePt t="135305" x="4618038" y="4343400"/>
          <p14:tracePt t="135322" x="4587875" y="4373563"/>
          <p14:tracePt t="135338" x="4541838" y="4419600"/>
          <p14:tracePt t="135355" x="4518025" y="4449763"/>
          <p14:tracePt t="135372" x="4511675" y="4449763"/>
          <p14:tracePt t="135424" x="4511675" y="4441825"/>
          <p14:tracePt t="135476" x="4518025" y="4435475"/>
          <p14:tracePt t="135506" x="4525963" y="4435475"/>
          <p14:tracePt t="135515" x="4525963" y="4427538"/>
          <p14:tracePt t="135526" x="4533900" y="4427538"/>
          <p14:tracePt t="135538" x="4533900" y="4419600"/>
          <p14:tracePt t="135555" x="4541838" y="4419600"/>
          <p14:tracePt t="135572" x="4549775" y="4419600"/>
          <p14:tracePt t="135588" x="4564063" y="4419600"/>
          <p14:tracePt t="135605" x="4572000" y="4411663"/>
          <p14:tracePt t="135622" x="4594225" y="4411663"/>
          <p14:tracePt t="135638" x="4625975" y="4411663"/>
          <p14:tracePt t="135655" x="4632325" y="4411663"/>
          <p14:tracePt t="135672" x="4664075" y="4411663"/>
          <p14:tracePt t="135689" x="4686300" y="4411663"/>
          <p14:tracePt t="135705" x="4702175" y="4411663"/>
          <p14:tracePt t="135722" x="4724400" y="4419600"/>
          <p14:tracePt t="135739" x="4732338" y="4419600"/>
          <p14:tracePt t="135755" x="4762500" y="4419600"/>
          <p14:tracePt t="135772" x="4792663" y="4427538"/>
          <p14:tracePt t="135789" x="4800600" y="4427538"/>
          <p14:tracePt t="135789" x="4808538" y="4435475"/>
          <p14:tracePt t="135805" x="4830763" y="4435475"/>
          <p14:tracePt t="135822" x="4860925" y="4435475"/>
          <p14:tracePt t="135839" x="4876800" y="4441825"/>
          <p14:tracePt t="135855" x="4922838" y="4441825"/>
          <p14:tracePt t="135872" x="4991100" y="4441825"/>
          <p14:tracePt t="135889" x="5029200" y="4441825"/>
          <p14:tracePt t="135905" x="5121275" y="4427538"/>
          <p14:tracePt t="135922" x="5227638" y="4403725"/>
          <p14:tracePt t="135938" x="5280025" y="4389438"/>
          <p14:tracePt t="135955" x="5364163" y="4359275"/>
          <p14:tracePt t="135972" x="5418138" y="4335463"/>
          <p14:tracePt t="135988" x="5426075" y="4327525"/>
          <p14:tracePt t="136023" x="5418138" y="4327525"/>
          <p14:tracePt t="136032" x="5410200" y="4327525"/>
          <p14:tracePt t="136044" x="5402263" y="4327525"/>
          <p14:tracePt t="136055" x="5387975" y="4327525"/>
          <p14:tracePt t="136072" x="5356225" y="4313238"/>
          <p14:tracePt t="136226" x="5356225" y="4327525"/>
          <p14:tracePt t="136236" x="5356225" y="4335463"/>
          <p14:tracePt t="136245" x="5372100" y="4351338"/>
          <p14:tracePt t="136256" x="5387975" y="4373563"/>
          <p14:tracePt t="136272" x="5410200" y="4403725"/>
          <p14:tracePt t="136289" x="5478463" y="4465638"/>
          <p14:tracePt t="136305" x="5524500" y="4495800"/>
          <p14:tracePt t="136322" x="5616575" y="4533900"/>
          <p14:tracePt t="136339" x="5692775" y="4533900"/>
          <p14:tracePt t="136356" x="5768975" y="4511675"/>
          <p14:tracePt t="136372" x="5807075" y="4487863"/>
          <p14:tracePt t="136389" x="5845175" y="4449763"/>
          <p14:tracePt t="136405" x="5851525" y="4435475"/>
          <p14:tracePt t="136422" x="5851525" y="4419600"/>
          <p14:tracePt t="136438" x="5837238" y="4397375"/>
          <p14:tracePt t="136455" x="5807075" y="4365625"/>
          <p14:tracePt t="136472" x="5722938" y="4321175"/>
          <p14:tracePt t="136489" x="5616575" y="4289425"/>
          <p14:tracePt t="136505" x="5578475" y="4283075"/>
          <p14:tracePt t="136522" x="5532438" y="4283075"/>
          <p14:tracePt t="136539" x="5524500" y="4283075"/>
          <p14:tracePt t="136559" x="5524500" y="4289425"/>
          <p14:tracePt t="136572" x="5532438" y="4289425"/>
          <p14:tracePt t="136589" x="5546725" y="4313238"/>
          <p14:tracePt t="136605" x="5570538" y="4327525"/>
          <p14:tracePt t="136622" x="5630863" y="4381500"/>
          <p14:tracePt t="136639" x="5668963" y="4411663"/>
          <p14:tracePt t="136655" x="5730875" y="4435475"/>
          <p14:tracePt t="136672" x="5791200" y="4449763"/>
          <p14:tracePt t="136689" x="5799138" y="4457700"/>
          <p14:tracePt t="136705" x="5807075" y="4457700"/>
          <p14:tracePt t="136750" x="5799138" y="4457700"/>
          <p14:tracePt t="136771" x="5775325" y="4449763"/>
          <p14:tracePt t="136782" x="5753100" y="4435475"/>
          <p14:tracePt t="136791" x="5715000" y="4427538"/>
          <p14:tracePt t="136806" x="5668963" y="4411663"/>
          <p14:tracePt t="136822" x="5600700" y="4397375"/>
          <p14:tracePt t="136839" x="5584825" y="4381500"/>
          <p14:tracePt t="136855" x="5578475" y="4373563"/>
          <p14:tracePt t="136894" x="5600700" y="4373563"/>
          <p14:tracePt t="136903" x="5638800" y="4373563"/>
          <p14:tracePt t="136914" x="5684838" y="4373563"/>
          <p14:tracePt t="136923" x="5737225" y="4373563"/>
          <p14:tracePt t="136939" x="5799138" y="4381500"/>
          <p14:tracePt t="136955" x="5913438" y="4381500"/>
          <p14:tracePt t="136972" x="5959475" y="4389438"/>
          <p14:tracePt t="136989" x="6003925" y="4389438"/>
          <p14:tracePt t="137005" x="6011863" y="4389438"/>
          <p14:tracePt t="137037" x="6003925" y="4389438"/>
          <p14:tracePt t="137045" x="5997575" y="4389438"/>
          <p14:tracePt t="137056" x="5989638" y="4389438"/>
          <p14:tracePt t="137072" x="5965825" y="4389438"/>
          <p14:tracePt t="137089" x="5905500" y="4389438"/>
          <p14:tracePt t="137106" x="5875338" y="4389438"/>
          <p14:tracePt t="137122" x="5859463" y="4389438"/>
          <p14:tracePt t="137197" x="5867400" y="4389438"/>
          <p14:tracePt t="137238" x="5867400" y="4397375"/>
          <p14:tracePt t="137267" x="5875338" y="4397375"/>
          <p14:tracePt t="139413" x="5935663" y="4373563"/>
          <p14:tracePt t="139422" x="6019800" y="4327525"/>
          <p14:tracePt t="139434" x="6111875" y="4289425"/>
          <p14:tracePt t="139443" x="6172200" y="4251325"/>
          <p14:tracePt t="139456" x="6210300" y="4221163"/>
          <p14:tracePt t="139473" x="6240463" y="4206875"/>
          <p14:tracePt t="139489" x="6240463" y="4191000"/>
          <p14:tracePt t="139506" x="6240463" y="4183063"/>
          <p14:tracePt t="139524" x="6232525" y="4183063"/>
          <p14:tracePt t="139539" x="6226175" y="4175125"/>
          <p14:tracePt t="139556" x="6194425" y="4122738"/>
          <p14:tracePt t="139573" x="6180138" y="4076700"/>
          <p14:tracePt t="139589" x="6172200" y="4022725"/>
          <p14:tracePt t="139606" x="6164263" y="3984625"/>
          <p14:tracePt t="139623" x="6164263" y="3978275"/>
          <p14:tracePt t="139645" x="6164263" y="3970338"/>
          <p14:tracePt t="139657" x="6194425" y="3962400"/>
          <p14:tracePt t="139673" x="6218238" y="3946525"/>
          <p14:tracePt t="139689" x="6302375" y="3908425"/>
          <p14:tracePt t="139706" x="6346825" y="3894138"/>
          <p14:tracePt t="139723" x="6354763" y="3894138"/>
          <p14:tracePt t="139739" x="6370638" y="3894138"/>
          <p14:tracePt t="139829" x="6362700" y="3886200"/>
          <p14:tracePt t="139848" x="6362700" y="3878263"/>
          <p14:tracePt t="139859" x="6362700" y="3863975"/>
          <p14:tracePt t="139871" x="6362700" y="3856038"/>
          <p14:tracePt t="139879" x="6362700" y="3848100"/>
          <p14:tracePt t="139889" x="6362700" y="3840163"/>
          <p14:tracePt t="140202" x="6370638" y="3840163"/>
          <p14:tracePt t="140214" x="6384925" y="3840163"/>
          <p14:tracePt t="140223" x="6392863" y="3840163"/>
          <p14:tracePt t="140239" x="6408738" y="3840163"/>
          <p14:tracePt t="140264" x="6416675" y="3840163"/>
          <p14:tracePt t="140273" x="6416675" y="3848100"/>
          <p14:tracePt t="140314" x="6416675" y="3856038"/>
          <p14:tracePt t="140365" x="6416675" y="3863975"/>
          <p14:tracePt t="140376" x="6423025" y="3863975"/>
          <p14:tracePt t="140386" x="6430963" y="3870325"/>
          <p14:tracePt t="140396" x="6438900" y="3878263"/>
          <p14:tracePt t="140406" x="6454775" y="3878263"/>
          <p14:tracePt t="140423" x="6461125" y="3886200"/>
          <p14:tracePt t="140440" x="6469063" y="3894138"/>
          <p14:tracePt t="140456" x="6469063" y="3902075"/>
          <p14:tracePt t="140473" x="6477000" y="3902075"/>
          <p14:tracePt t="140489" x="6477000" y="3916363"/>
          <p14:tracePt t="140648" x="6484938" y="3924300"/>
          <p14:tracePt t="140668" x="6492875" y="3940175"/>
          <p14:tracePt t="140679" x="6499225" y="3954463"/>
          <p14:tracePt t="140688" x="6523038" y="3978275"/>
          <p14:tracePt t="140699" x="6545263" y="4016375"/>
          <p14:tracePt t="140708" x="6575425" y="4054475"/>
          <p14:tracePt t="140723" x="6599238" y="4098925"/>
          <p14:tracePt t="140739" x="6621463" y="4137025"/>
          <p14:tracePt t="140757" x="6651625" y="4198938"/>
          <p14:tracePt t="140773" x="6675438" y="4244975"/>
          <p14:tracePt t="140790" x="6689725" y="4267200"/>
          <p14:tracePt t="140806" x="6705600" y="4267200"/>
          <p14:tracePt t="140823" x="6721475" y="4275138"/>
          <p14:tracePt t="140841" x="6727825" y="4275138"/>
          <p14:tracePt t="140973" x="6727825" y="4283075"/>
          <p14:tracePt t="140983" x="6721475" y="4283075"/>
          <p14:tracePt t="140993" x="6713538" y="4289425"/>
          <p14:tracePt t="141006" x="6697663" y="4305300"/>
          <p14:tracePt t="141023" x="6689725" y="4321175"/>
          <p14:tracePt t="141039" x="6659563" y="4373563"/>
          <p14:tracePt t="141056" x="6629400" y="4427538"/>
          <p14:tracePt t="141074" x="6607175" y="4479925"/>
          <p14:tracePt t="141090" x="6599238" y="4503738"/>
          <p14:tracePt t="141106" x="6591300" y="4525963"/>
          <p14:tracePt t="141185" x="6591300" y="4518025"/>
          <p14:tracePt t="141196" x="6575425" y="4511675"/>
          <p14:tracePt t="141206" x="6561138" y="4511675"/>
          <p14:tracePt t="141216" x="6545263" y="4503738"/>
          <p14:tracePt t="141225" x="6537325" y="4495800"/>
          <p14:tracePt t="141239" x="6515100" y="4495800"/>
          <p14:tracePt t="141257" x="6507163" y="4495800"/>
          <p14:tracePt t="141275" x="6507163" y="4487863"/>
          <p14:tracePt t="141591" x="6569075" y="4465638"/>
          <p14:tracePt t="141600" x="6667500" y="4419600"/>
          <p14:tracePt t="141611" x="6765925" y="4381500"/>
          <p14:tracePt t="141623" x="6835775" y="4365625"/>
          <p14:tracePt t="141640" x="6926263" y="4343400"/>
          <p14:tracePt t="141656" x="6942138" y="4343400"/>
          <p14:tracePt t="141944" x="7086600" y="4335463"/>
          <p14:tracePt t="141956" x="7369175" y="4313238"/>
          <p14:tracePt t="141965" x="7666038" y="4297363"/>
          <p14:tracePt t="141976" x="7962900" y="4297363"/>
          <p14:tracePt t="141990" x="8207375" y="4313238"/>
          <p14:tracePt t="142006" x="8442325" y="4351338"/>
          <p14:tracePt t="142023" x="8480425" y="4359275"/>
          <p14:tracePt t="142040" x="8488363" y="4365625"/>
          <p14:tracePt t="142251" x="8534400" y="4359275"/>
          <p14:tracePt t="142259" x="8594725" y="4343400"/>
          <p14:tracePt t="142270" x="8626475" y="4335463"/>
          <p14:tracePt t="142279" x="8632825" y="4327525"/>
          <p14:tracePt t="142290" x="8640763" y="4327525"/>
          <p14:tracePt t="142306" x="8648700" y="4327525"/>
          <p14:tracePt t="142329" x="8640763" y="4327525"/>
          <p14:tracePt t="142341" x="8626475" y="4327525"/>
          <p14:tracePt t="142356" x="8602663" y="4327525"/>
          <p14:tracePt t="142373" x="8542338" y="4321175"/>
          <p14:tracePt t="142390" x="8442325" y="4305300"/>
          <p14:tracePt t="142406" x="8389938" y="4297363"/>
          <p14:tracePt t="142423" x="8297863" y="4259263"/>
          <p14:tracePt t="142440" x="8259763" y="4251325"/>
          <p14:tracePt t="142457" x="8237538" y="4221163"/>
          <p14:tracePt t="142473" x="8237538" y="4198938"/>
          <p14:tracePt t="142490" x="8245475" y="4191000"/>
          <p14:tracePt t="142506" x="8297863" y="4160838"/>
          <p14:tracePt t="142524" x="8397875" y="4130675"/>
          <p14:tracePt t="142540" x="8474075" y="4122738"/>
          <p14:tracePt t="142556" x="8648700" y="4114800"/>
          <p14:tracePt t="142573" x="8907463" y="4114800"/>
          <p14:tracePt t="142590" x="9059863" y="4130675"/>
          <p14:tracePt t="142607" x="9356725" y="4160838"/>
          <p14:tracePt t="142624" x="9494838" y="4183063"/>
          <p14:tracePt t="142640" x="9517063" y="4191000"/>
          <p14:tracePt t="142657" x="9525000" y="4191000"/>
          <p14:tracePt t="142866" x="9647238" y="4168775"/>
          <p14:tracePt t="142877" x="9852025" y="4137025"/>
          <p14:tracePt t="142889" x="10012363" y="4114800"/>
          <p14:tracePt t="142898" x="10126663" y="4098925"/>
          <p14:tracePt t="142907" x="10226675" y="4076700"/>
          <p14:tracePt t="142923" x="10256838" y="4068763"/>
          <p14:tracePt t="142940" x="10271125" y="4068763"/>
          <p14:tracePt t="142957" x="10210800" y="4060825"/>
          <p14:tracePt t="142978" x="10118725" y="4060825"/>
          <p14:tracePt t="142990" x="10020300" y="4060825"/>
          <p14:tracePt t="143007" x="9952038" y="4076700"/>
          <p14:tracePt t="143023" x="9890125" y="4084638"/>
          <p14:tracePt t="143040" x="9875838" y="4084638"/>
          <p14:tracePt t="143057" x="9883775" y="4092575"/>
          <p14:tracePt t="143073" x="9952038" y="4114800"/>
          <p14:tracePt t="143090" x="10058400" y="4144963"/>
          <p14:tracePt t="143107" x="10118725" y="4152900"/>
          <p14:tracePt t="143123" x="10210800" y="4168775"/>
          <p14:tracePt t="143140" x="10240963" y="4175125"/>
          <p14:tracePt t="143302" x="10248900" y="4175125"/>
          <p14:tracePt t="143313" x="10271125" y="4183063"/>
          <p14:tracePt t="143322" x="10309225" y="4198938"/>
          <p14:tracePt t="143333" x="10347325" y="4213225"/>
          <p14:tracePt t="143342" x="10371138" y="4221163"/>
          <p14:tracePt t="143357" x="10385425" y="4221163"/>
          <p14:tracePt t="143373" x="10401300" y="4229100"/>
          <p14:tracePt t="144558" x="10393363" y="4229100"/>
          <p14:tracePt t="144569" x="10371138" y="4229100"/>
          <p14:tracePt t="144578" x="10325100" y="4229100"/>
          <p14:tracePt t="144590" x="10240963" y="4221163"/>
          <p14:tracePt t="144607" x="10126663" y="4206875"/>
          <p14:tracePt t="144624" x="9753600" y="4198938"/>
          <p14:tracePt t="144640" x="9220200" y="4198938"/>
          <p14:tracePt t="144657" x="8839200" y="4206875"/>
          <p14:tracePt t="144674" x="7947025" y="4237038"/>
          <p14:tracePt t="144690" x="7878763" y="4244975"/>
          <p14:tracePt t="144707" x="7094538" y="4275138"/>
          <p14:tracePt t="144724" x="5959475" y="4289425"/>
          <p14:tracePt t="144741" x="4830763" y="4351338"/>
          <p14:tracePt t="144757" x="4708525" y="4373563"/>
          <p14:tracePt t="144774" x="4054475" y="4473575"/>
          <p14:tracePt t="144790" x="3679825" y="4533900"/>
          <p14:tracePt t="144807" x="3025775" y="4632325"/>
          <p14:tracePt t="144824" x="2667000" y="4708525"/>
          <p14:tracePt t="145014" x="2659063" y="4724400"/>
          <p14:tracePt t="145024" x="2628900" y="4732338"/>
          <p14:tracePt t="145034" x="2598738" y="4746625"/>
          <p14:tracePt t="145043" x="2522538" y="4778375"/>
          <p14:tracePt t="145057" x="2408238" y="4830763"/>
          <p14:tracePt t="145074" x="2232025" y="4884738"/>
          <p14:tracePt t="145090" x="1836738" y="4999038"/>
          <p14:tracePt t="145107" x="1425575" y="5051425"/>
          <p14:tracePt t="145124" x="1273175" y="5067300"/>
          <p14:tracePt t="145140" x="1050925" y="5067300"/>
          <p14:tracePt t="145157" x="892175" y="5021263"/>
          <p14:tracePt t="145174" x="846138" y="4999038"/>
          <p14:tracePt t="145190" x="815975" y="4968875"/>
          <p14:tracePt t="145207" x="815975" y="4953000"/>
          <p14:tracePt t="145236" x="815975" y="4945063"/>
          <p14:tracePt t="145257" x="822325" y="4945063"/>
          <p14:tracePt t="145278" x="830263" y="4945063"/>
          <p14:tracePt t="145329" x="838200" y="4945063"/>
          <p14:tracePt t="145379" x="838200" y="4937125"/>
          <p14:tracePt t="145398" x="846138" y="4937125"/>
          <p14:tracePt t="145419" x="854075" y="4937125"/>
          <p14:tracePt t="145440" x="860425" y="4937125"/>
          <p14:tracePt t="145450" x="884238" y="4937125"/>
          <p14:tracePt t="145462" x="898525" y="4937125"/>
          <p14:tracePt t="145474" x="922338" y="4937125"/>
          <p14:tracePt t="145491" x="974725" y="4937125"/>
          <p14:tracePt t="145507" x="1006475" y="4937125"/>
          <p14:tracePt t="145524" x="1082675" y="4937125"/>
          <p14:tracePt t="145540" x="1120775" y="4945063"/>
          <p14:tracePt t="145557" x="1181100" y="4960938"/>
          <p14:tracePt t="145574" x="1235075" y="4968875"/>
          <p14:tracePt t="145591" x="1265238" y="4975225"/>
          <p14:tracePt t="145607" x="1279525" y="4983163"/>
          <p14:tracePt t="145624" x="1303338" y="4991100"/>
          <p14:tracePt t="145640" x="1317625" y="4991100"/>
          <p14:tracePt t="145657" x="1363663" y="4999038"/>
          <p14:tracePt t="145674" x="1409700" y="4999038"/>
          <p14:tracePt t="145690" x="1431925" y="4999038"/>
          <p14:tracePt t="145707" x="1485900" y="4991100"/>
          <p14:tracePt t="145724" x="1554163" y="4975225"/>
          <p14:tracePt t="145740" x="1592263" y="4968875"/>
          <p14:tracePt t="145757" x="1660525" y="4960938"/>
          <p14:tracePt t="145774" x="1722438" y="4945063"/>
          <p14:tracePt t="145790" x="1752600" y="4945063"/>
          <p14:tracePt t="145807" x="1806575" y="4945063"/>
          <p14:tracePt t="145824" x="1820863" y="4945063"/>
          <p14:tracePt t="145840" x="1866900" y="4945063"/>
          <p14:tracePt t="145857" x="1920875" y="4945063"/>
          <p14:tracePt t="145874" x="1943100" y="4953000"/>
          <p14:tracePt t="145891" x="2003425" y="4953000"/>
          <p14:tracePt t="145907" x="2065338" y="4953000"/>
          <p14:tracePt t="145924" x="2111375" y="4953000"/>
          <p14:tracePt t="145940" x="2217738" y="4937125"/>
          <p14:tracePt t="145957" x="2324100" y="4906963"/>
          <p14:tracePt t="145974" x="2370138" y="4906963"/>
          <p14:tracePt t="145990" x="2438400" y="4892675"/>
          <p14:tracePt t="146008" x="2454275" y="4892675"/>
          <p14:tracePt t="146024" x="2460625" y="4892675"/>
          <p14:tracePt t="146077" x="2454275" y="4892675"/>
          <p14:tracePt t="146107" x="2446338" y="4892675"/>
          <p14:tracePt t="146381" x="2498725" y="4892675"/>
          <p14:tracePt t="146393" x="2582863" y="4892675"/>
          <p14:tracePt t="146402" x="2689225" y="4892675"/>
          <p14:tracePt t="146415" x="2773363" y="4892675"/>
          <p14:tracePt t="146424" x="2865438" y="4892675"/>
          <p14:tracePt t="146440" x="2941638" y="4906963"/>
          <p14:tracePt t="146457" x="3078163" y="4914900"/>
          <p14:tracePt t="146474" x="3162300" y="4914900"/>
          <p14:tracePt t="146491" x="3192463" y="4914900"/>
          <p14:tracePt t="146507" x="3254375" y="4930775"/>
          <p14:tracePt t="146524" x="3276600" y="4945063"/>
          <p14:tracePt t="146541" x="3284538" y="4945063"/>
          <p14:tracePt t="146604" x="3276600" y="4945063"/>
          <p14:tracePt t="146635" x="3268663" y="4945063"/>
          <p14:tracePt t="146654" x="3254375" y="4945063"/>
          <p14:tracePt t="146666" x="3246438" y="4945063"/>
          <p14:tracePt t="146675" x="3238500" y="4945063"/>
          <p14:tracePt t="146736" x="3254375" y="4945063"/>
          <p14:tracePt t="146745" x="3292475" y="4968875"/>
          <p14:tracePt t="146757" x="3322638" y="4983163"/>
          <p14:tracePt t="146766" x="3368675" y="5006975"/>
          <p14:tracePt t="146776" x="3429000" y="5021263"/>
          <p14:tracePt t="146791" x="3489325" y="5029200"/>
          <p14:tracePt t="146808" x="3619500" y="5059363"/>
          <p14:tracePt t="146825" x="3673475" y="5067300"/>
          <p14:tracePt t="146841" x="3741738" y="5075238"/>
          <p14:tracePt t="146857" x="3756025" y="5075238"/>
          <p14:tracePt t="146874" x="3763963" y="5075238"/>
          <p14:tracePt t="147120" x="3810000" y="5075238"/>
          <p14:tracePt t="147131" x="3878263" y="5045075"/>
          <p14:tracePt t="147141" x="3940175" y="5029200"/>
          <p14:tracePt t="147152" x="4008438" y="5006975"/>
          <p14:tracePt t="147161" x="4084638" y="4983163"/>
          <p14:tracePt t="147174" x="4144963" y="4945063"/>
          <p14:tracePt t="147191" x="4213225" y="4914900"/>
          <p14:tracePt t="147208" x="4335463" y="4868863"/>
          <p14:tracePt t="147224" x="4403725" y="4830763"/>
          <p14:tracePt t="147241" x="4435475" y="4822825"/>
          <p14:tracePt t="147303" x="4427538" y="4822825"/>
          <p14:tracePt t="147312" x="4411663" y="4822825"/>
          <p14:tracePt t="147525" x="4419600" y="4830763"/>
          <p14:tracePt t="147545" x="4435475" y="4838700"/>
          <p14:tracePt t="147558" x="4449763" y="4854575"/>
          <p14:tracePt t="147567" x="4465638" y="4868863"/>
          <p14:tracePt t="147577" x="4487863" y="4876800"/>
          <p14:tracePt t="147591" x="4525963" y="4884738"/>
          <p14:tracePt t="147608" x="4610100" y="4892675"/>
          <p14:tracePt t="147624" x="4656138" y="4899025"/>
          <p14:tracePt t="147641" x="4708525" y="4892675"/>
          <p14:tracePt t="147657" x="4732338" y="4884738"/>
          <p14:tracePt t="147674" x="4754563" y="4868863"/>
          <p14:tracePt t="147911" x="4830763" y="4876800"/>
          <p14:tracePt t="147920" x="4922838" y="4892675"/>
          <p14:tracePt t="147932" x="5021263" y="4922838"/>
          <p14:tracePt t="147942" x="5121275" y="4937125"/>
          <p14:tracePt t="147957" x="5219700" y="4945063"/>
          <p14:tracePt t="147974" x="5341938" y="4960938"/>
          <p14:tracePt t="147991" x="5364163" y="4968875"/>
          <p14:tracePt t="148008" x="5372100" y="4968875"/>
          <p14:tracePt t="148235" x="5432425" y="4968875"/>
          <p14:tracePt t="148245" x="5516563" y="4983163"/>
          <p14:tracePt t="148255" x="5600700" y="4991100"/>
          <p14:tracePt t="148265" x="5661025" y="4999038"/>
          <p14:tracePt t="148276" x="5707063" y="4999038"/>
          <p14:tracePt t="148529" x="5791200" y="4999038"/>
          <p14:tracePt t="148540" x="5867400" y="4999038"/>
          <p14:tracePt t="148549" x="5951538" y="4999038"/>
          <p14:tracePt t="148560" x="6019800" y="4999038"/>
          <p14:tracePt t="148574" x="6065838" y="4999038"/>
          <p14:tracePt t="148591" x="6134100" y="5013325"/>
          <p14:tracePt t="148608" x="6156325" y="5021263"/>
          <p14:tracePt t="148624" x="6172200" y="5021263"/>
          <p14:tracePt t="148641" x="6172200" y="5029200"/>
          <p14:tracePt t="148658" x="6172200" y="5037138"/>
          <p14:tracePt t="148712" x="6164263" y="5037138"/>
          <p14:tracePt t="148842" x="6156325" y="5037138"/>
          <p14:tracePt t="149419" x="6156325" y="5029200"/>
          <p14:tracePt t="149743" x="6156325" y="5021263"/>
          <p14:tracePt t="149755" x="6164263" y="5021263"/>
          <p14:tracePt t="149764" x="6172200" y="5006975"/>
          <p14:tracePt t="149784" x="6172200" y="4999038"/>
          <p14:tracePt t="149805" x="6180138" y="4991100"/>
          <p14:tracePt t="150129" x="6202363" y="4991100"/>
          <p14:tracePt t="150139" x="6248400" y="4991100"/>
          <p14:tracePt t="150148" x="6286500" y="4991100"/>
          <p14:tracePt t="150160" x="6324600" y="4991100"/>
          <p14:tracePt t="150175" x="6362700" y="4991100"/>
          <p14:tracePt t="150191" x="6430963" y="4983163"/>
          <p14:tracePt t="150209" x="6499225" y="4975225"/>
          <p14:tracePt t="150224" x="6523038" y="4968875"/>
          <p14:tracePt t="150241" x="6537325" y="4968875"/>
          <p14:tracePt t="150258" x="6553200" y="4960938"/>
          <p14:tracePt t="150275" x="6553200" y="4953000"/>
          <p14:tracePt t="150554" x="6569075" y="4953000"/>
          <p14:tracePt t="150565" x="6583363" y="4960938"/>
          <p14:tracePt t="150574" x="6607175" y="4968875"/>
          <p14:tracePt t="150586" x="6621463" y="4975225"/>
          <p14:tracePt t="150595" x="6645275" y="4983163"/>
          <p14:tracePt t="150609" x="6651625" y="4983163"/>
          <p14:tracePt t="150625" x="6667500" y="4983163"/>
          <p14:tracePt t="150641" x="6689725" y="4991100"/>
          <p14:tracePt t="150658" x="6697663" y="4991100"/>
          <p14:tracePt t="150675" x="6705600" y="4991100"/>
          <p14:tracePt t="151049" x="6697663" y="4991100"/>
          <p14:tracePt t="151081" x="6689725" y="4991100"/>
          <p14:tracePt t="151101" x="6689725" y="4983163"/>
          <p14:tracePt t="151264" x="6697663" y="4983163"/>
          <p14:tracePt t="151273" x="6713538" y="4991100"/>
          <p14:tracePt t="151284" x="6727825" y="4991100"/>
          <p14:tracePt t="151293" x="6743700" y="4991100"/>
          <p14:tracePt t="151308" x="6751638" y="4991100"/>
          <p14:tracePt t="151325" x="6773863" y="4999038"/>
          <p14:tracePt t="151341" x="6781800" y="4999038"/>
          <p14:tracePt t="151358" x="6797675" y="4999038"/>
          <p14:tracePt t="151639" x="6842125" y="4991100"/>
          <p14:tracePt t="151648" x="6896100" y="4975225"/>
          <p14:tracePt t="151659" x="6950075" y="4968875"/>
          <p14:tracePt t="151675" x="6994525" y="4960938"/>
          <p14:tracePt t="151692" x="7048500" y="4953000"/>
          <p14:tracePt t="151708" x="7070725" y="4953000"/>
          <p14:tracePt t="151725" x="7078663" y="4945063"/>
          <p14:tracePt t="151742" x="7078663" y="4937125"/>
          <p14:tracePt t="152094" x="7078663" y="4930775"/>
          <p14:tracePt t="152104" x="7086600" y="4930775"/>
          <p14:tracePt t="152276" x="7086600" y="4922838"/>
          <p14:tracePt t="152478" x="7094538" y="4922838"/>
          <p14:tracePt t="152490" x="7108825" y="4922838"/>
          <p14:tracePt t="152499" x="7124700" y="4914900"/>
          <p14:tracePt t="152510" x="7140575" y="4914900"/>
          <p14:tracePt t="152525" x="7154863" y="4906963"/>
          <p14:tracePt t="152802" x="7239000" y="4899025"/>
          <p14:tracePt t="152813" x="7331075" y="4899025"/>
          <p14:tracePt t="152822" x="7413625" y="4899025"/>
          <p14:tracePt t="152833" x="7489825" y="4892675"/>
          <p14:tracePt t="152844" x="7566025" y="4892675"/>
          <p14:tracePt t="152859" x="7604125" y="4892675"/>
          <p14:tracePt t="152875" x="7635875" y="4892675"/>
          <p14:tracePt t="152892" x="7642225" y="4892675"/>
          <p14:tracePt t="152926" x="7635875" y="4892675"/>
          <p14:tracePt t="152945" x="7627938" y="4892675"/>
          <p14:tracePt t="152985" x="7620000" y="4892675"/>
          <p14:tracePt t="154080" x="7642225" y="4892675"/>
          <p14:tracePt t="154089" x="7680325" y="4899025"/>
          <p14:tracePt t="154100" x="7734300" y="4899025"/>
          <p14:tracePt t="154109" x="7802563" y="4906963"/>
          <p14:tracePt t="154125" x="7864475" y="4914900"/>
          <p14:tracePt t="154142" x="8008938" y="4914900"/>
          <p14:tracePt t="154159" x="8069263" y="4914900"/>
          <p14:tracePt t="154175" x="8161338" y="4914900"/>
          <p14:tracePt t="154192" x="8183563" y="4899025"/>
          <p14:tracePt t="154209" x="8191500" y="4899025"/>
          <p14:tracePt t="154232" x="8191500" y="4892675"/>
          <p14:tracePt t="154262" x="8183563" y="4892675"/>
          <p14:tracePt t="154444" x="8183563" y="4899025"/>
          <p14:tracePt t="154453" x="8191500" y="4899025"/>
          <p14:tracePt t="154464" x="8199438" y="4906963"/>
          <p14:tracePt t="154476" x="8213725" y="4906963"/>
          <p14:tracePt t="154492" x="8221663" y="4914900"/>
          <p14:tracePt t="154509" x="8245475" y="4930775"/>
          <p14:tracePt t="154526" x="8251825" y="4937125"/>
          <p14:tracePt t="154542" x="8259763" y="4937125"/>
          <p14:tracePt t="154626" x="8251825" y="4937125"/>
          <p14:tracePt t="154637" x="8245475" y="4937125"/>
          <p14:tracePt t="154646" x="8229600" y="4930775"/>
          <p14:tracePt t="154659" x="8213725" y="4930775"/>
          <p14:tracePt t="154675" x="8191500" y="4922838"/>
          <p14:tracePt t="154692" x="8161338" y="4914900"/>
          <p14:tracePt t="154709" x="8145463" y="4914900"/>
          <p14:tracePt t="154725" x="8137525" y="4914900"/>
          <p14:tracePt t="154777" x="8145463" y="4914900"/>
          <p14:tracePt t="154818" x="8145463" y="4922838"/>
          <p14:tracePt t="154829" x="8153400" y="4922838"/>
          <p14:tracePt t="154929" x="8145463" y="4922838"/>
          <p14:tracePt t="154940" x="8137525" y="4922838"/>
          <p14:tracePt t="154950" x="8115300" y="4922838"/>
          <p14:tracePt t="154962" x="8099425" y="4922838"/>
          <p14:tracePt t="154976" x="8085138" y="4922838"/>
          <p14:tracePt t="154992" x="8069263" y="4922838"/>
          <p14:tracePt t="155009" x="8061325" y="4922838"/>
          <p14:tracePt t="155173" x="8069263" y="4922838"/>
          <p14:tracePt t="155184" x="8085138" y="4922838"/>
          <p14:tracePt t="155193" x="8099425" y="4922838"/>
          <p14:tracePt t="155208" x="8131175" y="4922838"/>
          <p14:tracePt t="155225" x="8199438" y="4906963"/>
          <p14:tracePt t="155242" x="8245475" y="4892675"/>
          <p14:tracePt t="155259" x="8313738" y="4868863"/>
          <p14:tracePt t="155276" x="8335963" y="4854575"/>
          <p14:tracePt t="155346" x="8321675" y="4854575"/>
          <p14:tracePt t="155355" x="8305800" y="4854575"/>
          <p14:tracePt t="155367" x="8283575" y="4854575"/>
          <p14:tracePt t="155376" x="8259763" y="4854575"/>
          <p14:tracePt t="155393" x="8237538" y="4854575"/>
          <p14:tracePt t="155409" x="8191500" y="4860925"/>
          <p14:tracePt t="155426" x="8161338" y="4868863"/>
          <p14:tracePt t="155442" x="8123238" y="4884738"/>
          <p14:tracePt t="155459" x="8099425" y="4899025"/>
          <p14:tracePt t="155476" x="8093075" y="4906963"/>
          <p14:tracePt t="155492" x="8093075" y="4914900"/>
          <p14:tracePt t="155548" x="8099425" y="4914900"/>
          <p14:tracePt t="155559" x="8107363" y="4914900"/>
          <p14:tracePt t="155568" x="8115300" y="4914900"/>
          <p14:tracePt t="155579" x="8131175" y="4914900"/>
          <p14:tracePt t="155592" x="8153400" y="4914900"/>
          <p14:tracePt t="155609" x="8169275" y="4914900"/>
          <p14:tracePt t="155628" x="8175625" y="4914900"/>
          <p14:tracePt t="155660" x="8175625" y="4906963"/>
          <p14:tracePt t="155680" x="8161338" y="4906963"/>
          <p14:tracePt t="155689" x="8137525" y="4906963"/>
          <p14:tracePt t="155700" x="8123238" y="4906963"/>
          <p14:tracePt t="155709" x="8107363" y="4906963"/>
          <p14:tracePt t="155726" x="8093075" y="4906963"/>
          <p14:tracePt t="155742" x="8061325" y="4914900"/>
          <p14:tracePt t="155811" x="8061325" y="4922838"/>
          <p14:tracePt t="155871" x="8069263" y="4922838"/>
          <p14:tracePt t="155882" x="8085138" y="4922838"/>
          <p14:tracePt t="155892" x="8107363" y="4922838"/>
          <p14:tracePt t="155902" x="8131175" y="4914900"/>
          <p14:tracePt t="155911" x="8169275" y="4906963"/>
          <p14:tracePt t="155926" x="8199438" y="4899025"/>
          <p14:tracePt t="155942" x="8237538" y="4884738"/>
          <p14:tracePt t="155959" x="8267700" y="4868863"/>
          <p14:tracePt t="155983" x="8267700" y="4860925"/>
          <p14:tracePt t="155994" x="8259763" y="4860925"/>
          <p14:tracePt t="156009" x="8245475" y="4860925"/>
          <p14:tracePt t="156026" x="8191500" y="4860925"/>
          <p14:tracePt t="156042" x="8161338" y="4860925"/>
          <p14:tracePt t="156059" x="8077200" y="4884738"/>
          <p14:tracePt t="156076" x="8023225" y="4899025"/>
          <p14:tracePt t="156092" x="8016875" y="4899025"/>
          <p14:tracePt t="156109" x="8008938" y="4906963"/>
          <p14:tracePt t="156136" x="8016875" y="4914900"/>
          <p14:tracePt t="156156" x="8023225" y="4914900"/>
          <p14:tracePt t="156165" x="8047038" y="4914900"/>
          <p14:tracePt t="156176" x="8085138" y="4914900"/>
          <p14:tracePt t="156192" x="8115300" y="4914900"/>
          <p14:tracePt t="156209" x="8213725" y="4922838"/>
          <p14:tracePt t="156226" x="8297863" y="4922838"/>
          <p14:tracePt t="156242" x="8335963" y="4922838"/>
          <p14:tracePt t="156259" x="8382000" y="4922838"/>
          <p14:tracePt t="156277" x="8389938" y="4922838"/>
          <p14:tracePt t="156327" x="8382000" y="4922838"/>
          <p14:tracePt t="156339" x="8366125" y="4914900"/>
          <p14:tracePt t="156348" x="8335963" y="4906963"/>
          <p14:tracePt t="156360" x="8289925" y="4899025"/>
          <p14:tracePt t="156376" x="8237538" y="4892675"/>
          <p14:tracePt t="156393" x="8123238" y="4892675"/>
          <p14:tracePt t="156409" x="8061325" y="4892675"/>
          <p14:tracePt t="156426" x="8054975" y="4892675"/>
          <p14:tracePt t="156460" x="8085138" y="4892675"/>
          <p14:tracePt t="156469" x="8131175" y="4899025"/>
          <p14:tracePt t="156480" x="8175625" y="4914900"/>
          <p14:tracePt t="156492" x="8229600" y="4930775"/>
          <p14:tracePt t="156509" x="8297863" y="4953000"/>
          <p14:tracePt t="156526" x="8397875" y="4999038"/>
          <p14:tracePt t="156542" x="8450263" y="5013325"/>
          <p14:tracePt t="156559" x="8458200" y="5029200"/>
          <p14:tracePt t="156632" x="8458200" y="5021263"/>
          <p14:tracePt t="156641" x="8450263" y="5013325"/>
          <p14:tracePt t="156652" x="8435975" y="4991100"/>
          <p14:tracePt t="156661" x="8397875" y="4960938"/>
          <p14:tracePt t="156676" x="8351838" y="4937125"/>
          <p14:tracePt t="156692" x="8305800" y="4906963"/>
          <p14:tracePt t="156693" x="8245475" y="4884738"/>
          <p14:tracePt t="156709" x="8199438" y="4876800"/>
          <p14:tracePt t="156726" x="8169275" y="4876800"/>
          <p14:tracePt t="156743" x="8161338" y="4876800"/>
          <p14:tracePt t="156764" x="8169275" y="4884738"/>
          <p14:tracePt t="156776" x="8207375" y="4892675"/>
          <p14:tracePt t="156793" x="8305800" y="4914900"/>
          <p14:tracePt t="156809" x="8351838" y="4930775"/>
          <p14:tracePt t="156826" x="8435975" y="4945063"/>
          <p14:tracePt t="156842" x="8450263" y="4953000"/>
          <p14:tracePt t="156860" x="8474075" y="4960938"/>
          <p14:tracePt t="156916" x="8466138" y="4960938"/>
          <p14:tracePt t="156935" x="8458200" y="4953000"/>
          <p14:tracePt t="156946" x="8435975" y="4953000"/>
          <p14:tracePt t="156955" x="8412163" y="4937125"/>
          <p14:tracePt t="156966" x="8382000" y="4937125"/>
          <p14:tracePt t="156976" x="8359775" y="4930775"/>
          <p14:tracePt t="156993" x="8343900" y="4930775"/>
          <p14:tracePt t="157009" x="8335963" y="4930775"/>
          <p14:tracePt t="157046" x="8343900" y="4945063"/>
          <p14:tracePt t="157057" x="8359775" y="4953000"/>
          <p14:tracePt t="157066" x="8389938" y="4975225"/>
          <p14:tracePt t="157077" x="8412163" y="4991100"/>
          <p14:tracePt t="157093" x="8428038" y="5013325"/>
          <p14:tracePt t="157109" x="8458200" y="5037138"/>
          <p14:tracePt t="157126" x="8474075" y="5037138"/>
          <p14:tracePt t="157142" x="8480425" y="5037138"/>
          <p14:tracePt t="157442" x="8480425" y="5021263"/>
          <p14:tracePt t="157451" x="8474075" y="4999038"/>
          <p14:tracePt t="157462" x="8466138" y="4953000"/>
          <p14:tracePt t="157476" x="8458200" y="4876800"/>
          <p14:tracePt t="157493" x="8458200" y="4784725"/>
          <p14:tracePt t="157509" x="8458200" y="4579938"/>
          <p14:tracePt t="157526" x="8458200" y="4373563"/>
          <p14:tracePt t="157543" x="8480425" y="4267200"/>
          <p14:tracePt t="157559" x="8504238" y="4160838"/>
          <p14:tracePt t="157576" x="8518525" y="4137025"/>
          <p14:tracePt t="157817" x="8580438" y="4008438"/>
          <p14:tracePt t="157826" x="8747125" y="3665538"/>
          <p14:tracePt t="157837" x="8999538" y="3124200"/>
          <p14:tracePt t="157846" x="9334500" y="2460625"/>
          <p14:tracePt t="157860" x="9677400" y="1851025"/>
          <p14:tracePt t="157876" x="9928225" y="1698625"/>
          <p14:tracePt t="157893" x="10164763" y="1447800"/>
          <p14:tracePt t="158082" x="10164763" y="1431925"/>
          <p14:tracePt t="158091" x="10142538" y="1425575"/>
          <p14:tracePt t="158102" x="10126663" y="1401763"/>
          <p14:tracePt t="158110" x="10080625" y="1363663"/>
          <p14:tracePt t="158126" x="10004425" y="1325563"/>
          <p14:tracePt t="158143" x="9661525" y="1211263"/>
          <p14:tracePt t="158160" x="9394825" y="1158875"/>
          <p14:tracePt t="158176" x="8770938" y="1127125"/>
          <p14:tracePt t="158193" x="8085138" y="1273175"/>
          <p14:tracePt t="158210" x="7788275" y="1371600"/>
          <p14:tracePt t="158226" x="7375525" y="1584325"/>
          <p14:tracePt t="158243" x="7277100" y="1668463"/>
          <p14:tracePt t="158403" x="7254875" y="1668463"/>
          <p14:tracePt t="158414" x="7223125" y="1668463"/>
          <p14:tracePt t="158423" x="7140575" y="1654175"/>
          <p14:tracePt t="158435" x="7010400" y="1646238"/>
          <p14:tracePt t="158444" x="6835775" y="1638300"/>
          <p14:tracePt t="158459" x="6599238" y="1622425"/>
          <p14:tracePt t="158476" x="6065838" y="1622425"/>
          <p14:tracePt t="158493" x="5807075" y="1630363"/>
          <p14:tracePt t="158510" x="5426075" y="1630363"/>
          <p14:tracePt t="158526" x="5280025" y="1660525"/>
          <p14:tracePt t="158687" x="5265738" y="1660525"/>
          <p14:tracePt t="158698" x="5235575" y="1660525"/>
          <p14:tracePt t="158707" x="5173663" y="1660525"/>
          <p14:tracePt t="158718" x="5075238" y="1668463"/>
          <p14:tracePt t="158728" x="4937125" y="1698625"/>
          <p14:tracePt t="158743" x="4800600" y="1714500"/>
          <p14:tracePt t="158760" x="4525963" y="1744663"/>
          <p14:tracePt t="158776" x="4441825" y="1744663"/>
          <p14:tracePt t="158793" x="4381500" y="1730375"/>
          <p14:tracePt t="158961" x="4365625" y="1722438"/>
          <p14:tracePt t="158970" x="4351338" y="1722438"/>
          <p14:tracePt t="158981" x="4335463" y="1714500"/>
          <p14:tracePt t="158993" x="4313238" y="1698625"/>
          <p14:tracePt t="159010" x="4283075" y="1684338"/>
          <p14:tracePt t="159026" x="4229100" y="1622425"/>
          <p14:tracePt t="159043" x="4175125" y="1554163"/>
          <p14:tracePt t="159060" x="4144963" y="1524000"/>
          <p14:tracePt t="159076" x="4076700" y="1463675"/>
          <p14:tracePt t="159093" x="4008438" y="1425575"/>
          <p14:tracePt t="159110" x="3984625" y="1417638"/>
          <p14:tracePt t="159126" x="3954463" y="1409700"/>
          <p14:tracePt t="159296" x="3946525" y="1409700"/>
          <p14:tracePt t="159305" x="3932238" y="1409700"/>
          <p14:tracePt t="159316" x="3908425" y="1409700"/>
          <p14:tracePt t="159326" x="3878263" y="1409700"/>
          <p14:tracePt t="159343" x="3825875" y="1409700"/>
          <p14:tracePt t="159360" x="3717925" y="1387475"/>
          <p14:tracePt t="159377" x="3611563" y="1349375"/>
          <p14:tracePt t="159393" x="3551238" y="1317625"/>
          <p14:tracePt t="159410" x="3489325" y="1265238"/>
          <p14:tracePt t="159427" x="3459163" y="1203325"/>
          <p14:tracePt t="159443" x="3444875" y="1165225"/>
          <p14:tracePt t="159461" x="3444875" y="1120775"/>
          <p14:tracePt t="159477" x="3444875" y="1096963"/>
          <p14:tracePt t="159493" x="3444875" y="1074738"/>
          <p14:tracePt t="159510" x="3444875" y="1066800"/>
          <p14:tracePt t="159569" x="3451225" y="1066800"/>
          <p14:tracePt t="159589" x="3459163" y="1066800"/>
          <p14:tracePt t="159600" x="3475038" y="1058863"/>
          <p14:tracePt t="159609" x="3489325" y="1044575"/>
          <p14:tracePt t="159620" x="3505200" y="1044575"/>
          <p14:tracePt t="159629" x="3527425" y="1028700"/>
          <p14:tracePt t="159643" x="3551238" y="1012825"/>
          <p14:tracePt t="159660" x="3565525" y="1012825"/>
          <p14:tracePt t="159676" x="3581400" y="998538"/>
          <p14:tracePt t="159701" x="3597275" y="998538"/>
          <p14:tracePt t="159710" x="3611563" y="998538"/>
          <p14:tracePt t="159726" x="3627438" y="998538"/>
          <p14:tracePt t="159743" x="3679825" y="998538"/>
          <p14:tracePt t="159760" x="3717925" y="998538"/>
          <p14:tracePt t="159776" x="3763963" y="998538"/>
          <p14:tracePt t="159793" x="3802063" y="998538"/>
          <p14:tracePt t="159810" x="3817938" y="998538"/>
          <p14:tracePt t="159826" x="3856038" y="998538"/>
          <p14:tracePt t="159844" x="3908425" y="998538"/>
          <p14:tracePt t="159860" x="3932238" y="998538"/>
          <p14:tracePt t="159876" x="3984625" y="998538"/>
          <p14:tracePt t="159893" x="4030663" y="998538"/>
          <p14:tracePt t="159910" x="4054475" y="998538"/>
          <p14:tracePt t="159926" x="4098925" y="998538"/>
          <p14:tracePt t="159943" x="4122738" y="998538"/>
          <p14:tracePt t="159960" x="4160838" y="998538"/>
          <p14:tracePt t="159976" x="4213225" y="998538"/>
          <p14:tracePt t="159993" x="4237038" y="998538"/>
          <p14:tracePt t="160010" x="4283075" y="998538"/>
          <p14:tracePt t="160027" x="4321175" y="990600"/>
          <p14:tracePt t="160043" x="4327525" y="990600"/>
          <p14:tracePt t="160060" x="4343400" y="990600"/>
          <p14:tracePt t="160308" x="4359275" y="990600"/>
          <p14:tracePt t="160317" x="4381500" y="998538"/>
          <p14:tracePt t="160328" x="4397375" y="998538"/>
          <p14:tracePt t="160343" x="4403725" y="1006475"/>
          <p14:tracePt t="160360" x="4411663" y="1006475"/>
          <p14:tracePt t="160377" x="4419600" y="1012825"/>
          <p14:tracePt t="160393" x="4419600" y="1020763"/>
          <p14:tracePt t="160410" x="4435475" y="1036638"/>
          <p14:tracePt t="160427" x="4435475" y="1044575"/>
          <p14:tracePt t="160444" x="4435475" y="1066800"/>
          <p14:tracePt t="160460" x="4435475" y="1082675"/>
          <p14:tracePt t="160479" x="4435475" y="1096963"/>
          <p14:tracePt t="160493" x="4435475" y="1104900"/>
          <p14:tracePt t="160510" x="4419600" y="1112838"/>
          <p14:tracePt t="160527" x="4373563" y="1150938"/>
          <p14:tracePt t="160543" x="4289425" y="1219200"/>
          <p14:tracePt t="160560" x="4244975" y="1249363"/>
          <p14:tracePt t="160577" x="4152900" y="1303338"/>
          <p14:tracePt t="160593" x="4060825" y="1333500"/>
          <p14:tracePt t="160610" x="4030663" y="1341438"/>
          <p14:tracePt t="160627" x="3962400" y="1341438"/>
          <p14:tracePt t="160643" x="3908425" y="1341438"/>
          <p14:tracePt t="160660" x="3870325" y="1341438"/>
          <p14:tracePt t="160677" x="3802063" y="1341438"/>
          <p14:tracePt t="160694" x="3733800" y="1317625"/>
          <p14:tracePt t="160710" x="3695700" y="1311275"/>
          <p14:tracePt t="160727" x="3635375" y="1287463"/>
          <p14:tracePt t="160744" x="3565525" y="1273175"/>
          <p14:tracePt t="160761" x="3543300" y="1257300"/>
          <p14:tracePt t="160777" x="3482975" y="1235075"/>
          <p14:tracePt t="160793" x="3459163" y="1235075"/>
          <p14:tracePt t="160810" x="3421063" y="1219200"/>
          <p14:tracePt t="160827" x="3390900" y="1203325"/>
          <p14:tracePt t="160843" x="3375025" y="1189038"/>
          <p14:tracePt t="160860" x="3375025" y="1181100"/>
          <p14:tracePt t="160877" x="3375025" y="1143000"/>
          <p14:tracePt t="160893" x="3375025" y="1127125"/>
          <p14:tracePt t="160910" x="3406775" y="1074738"/>
          <p14:tracePt t="160927" x="3421063" y="1050925"/>
          <p14:tracePt t="160944" x="3482975" y="982663"/>
          <p14:tracePt t="160960" x="3559175" y="930275"/>
          <p14:tracePt t="160977" x="3603625" y="898525"/>
          <p14:tracePt t="160993" x="3673475" y="854075"/>
          <p14:tracePt t="161010" x="3749675" y="822325"/>
          <p14:tracePt t="161027" x="3779838" y="815975"/>
          <p14:tracePt t="161043" x="3840163" y="800100"/>
          <p14:tracePt t="161060" x="3886200" y="784225"/>
          <p14:tracePt t="161077" x="3908425" y="784225"/>
          <p14:tracePt t="161094" x="3954463" y="784225"/>
          <p14:tracePt t="161110" x="4016375" y="784225"/>
          <p14:tracePt t="161127" x="4038600" y="784225"/>
          <p14:tracePt t="161143" x="4098925" y="784225"/>
          <p14:tracePt t="161160" x="4152900" y="784225"/>
          <p14:tracePt t="161177" x="4183063" y="784225"/>
          <p14:tracePt t="161193" x="4244975" y="784225"/>
          <p14:tracePt t="161210" x="4297363" y="784225"/>
          <p14:tracePt t="161227" x="4321175" y="784225"/>
          <p14:tracePt t="161243" x="4359275" y="784225"/>
          <p14:tracePt t="161260" x="4381500" y="784225"/>
          <p14:tracePt t="161277" x="4411663" y="784225"/>
          <p14:tracePt t="161294" x="4427538" y="792163"/>
          <p14:tracePt t="161310" x="4441825" y="792163"/>
          <p14:tracePt t="161327" x="4449763" y="800100"/>
          <p14:tracePt t="161343" x="4457700" y="808038"/>
          <p14:tracePt t="161360" x="4465638" y="815975"/>
          <p14:tracePt t="161377" x="4487863" y="838200"/>
          <p14:tracePt t="161394" x="4503738" y="868363"/>
          <p14:tracePt t="161410" x="4511675" y="884238"/>
          <p14:tracePt t="161427" x="4518025" y="930275"/>
          <p14:tracePt t="161444" x="4518025" y="960438"/>
          <p14:tracePt t="161461" x="4518025" y="974725"/>
          <p14:tracePt t="161477" x="4518025" y="1012825"/>
          <p14:tracePt t="161493" x="4518025" y="1050925"/>
          <p14:tracePt t="161510" x="4511675" y="1066800"/>
          <p14:tracePt t="161527" x="4503738" y="1089025"/>
          <p14:tracePt t="161544" x="4465638" y="1135063"/>
          <p14:tracePt t="161559" x="4449763" y="1158875"/>
          <p14:tracePt t="161577" x="4419600" y="1181100"/>
          <p14:tracePt t="161593" x="4403725" y="1189038"/>
          <p14:tracePt t="161610" x="4365625" y="1211263"/>
          <p14:tracePt t="161627" x="4321175" y="1241425"/>
          <p14:tracePt t="161644" x="4297363" y="1249363"/>
          <p14:tracePt t="161660" x="4244975" y="1265238"/>
          <p14:tracePt t="161677" x="4183063" y="1287463"/>
          <p14:tracePt t="161693" x="4168775" y="1287463"/>
          <p14:tracePt t="161710" x="4122738" y="1295400"/>
          <p14:tracePt t="161727" x="4076700" y="1295400"/>
          <p14:tracePt t="161743" x="4046538" y="1295400"/>
          <p14:tracePt t="161761" x="3978275" y="1295400"/>
          <p14:tracePt t="161777" x="3932238" y="1295400"/>
          <p14:tracePt t="161777" x="3902075" y="1287463"/>
          <p14:tracePt t="161794" x="3856038" y="1279525"/>
          <p14:tracePt t="161811" x="3771900" y="1257300"/>
          <p14:tracePt t="161827" x="3687763" y="1227138"/>
          <p14:tracePt t="161843" x="3649663" y="1211263"/>
          <p14:tracePt t="161860" x="3597275" y="1165225"/>
          <p14:tracePt t="161877" x="3573463" y="1150938"/>
          <p14:tracePt t="161894" x="3543300" y="1127125"/>
          <p14:tracePt t="161911" x="3527425" y="1104900"/>
          <p14:tracePt t="161927" x="3521075" y="1096963"/>
          <p14:tracePt t="161944" x="3521075" y="1082675"/>
          <p14:tracePt t="162019" x="3527425" y="1082675"/>
          <p14:tracePt t="162031" x="3535363" y="1066800"/>
          <p14:tracePt t="162039" x="3551238" y="1050925"/>
          <p14:tracePt t="162051" x="3573463" y="1028700"/>
          <p14:tracePt t="162060" x="3603625" y="990600"/>
          <p14:tracePt t="162077" x="3635375" y="944563"/>
          <p14:tracePt t="162093" x="3711575" y="884238"/>
          <p14:tracePt t="162110" x="3756025" y="860425"/>
          <p14:tracePt t="162127" x="3840163" y="830263"/>
          <p14:tracePt t="162143" x="3902075" y="822325"/>
          <p14:tracePt t="162160" x="3946525" y="822325"/>
          <p14:tracePt t="162177" x="4016375" y="854075"/>
          <p14:tracePt t="162194" x="4092575" y="898525"/>
          <p14:tracePt t="162210" x="4122738" y="906463"/>
          <p14:tracePt t="162227" x="4229100" y="960438"/>
          <p14:tracePt t="162244" x="4359275" y="1006475"/>
          <p14:tracePt t="162260" x="4435475" y="1028700"/>
          <p14:tracePt t="162277" x="4594225" y="1096963"/>
          <p14:tracePt t="162293" x="4686300" y="1135063"/>
          <p14:tracePt t="162310" x="4868863" y="1219200"/>
          <p14:tracePt t="162327" x="5051425" y="1325563"/>
          <p14:tracePt t="162344" x="5219700" y="1431925"/>
          <p14:tracePt t="162361" x="5280025" y="1477963"/>
          <p14:tracePt t="162557" x="5295900" y="1485900"/>
          <p14:tracePt t="162566" x="5303838" y="1501775"/>
          <p14:tracePt t="162577" x="5349875" y="1524000"/>
          <p14:tracePt t="162594" x="5440363" y="1608138"/>
          <p14:tracePt t="162611" x="5989638" y="2225675"/>
          <p14:tracePt t="162627" x="6956425" y="3314700"/>
          <p14:tracePt t="162644" x="7445375" y="3848100"/>
          <p14:tracePt t="162660" x="7794625" y="4321175"/>
          <p14:tracePt t="162861" x="7794625" y="4327525"/>
          <p14:tracePt t="162870" x="7802563" y="4343400"/>
          <p14:tracePt t="162881" x="7810500" y="4365625"/>
          <p14:tracePt t="162894" x="7832725" y="4411663"/>
          <p14:tracePt t="162911" x="7962900" y="4587875"/>
          <p14:tracePt t="162927" x="8047038" y="4708525"/>
          <p14:tracePt t="162944" x="8137525" y="4860925"/>
          <p14:tracePt t="162960" x="8191500" y="4960938"/>
          <p14:tracePt t="163164" x="8191500" y="4968875"/>
          <p14:tracePt t="163185" x="8199438" y="4968875"/>
          <p14:tracePt t="163195" x="8221663" y="4968875"/>
          <p14:tracePt t="163206" x="8259763" y="4968875"/>
          <p14:tracePt t="163215" x="8328025" y="4968875"/>
          <p14:tracePt t="163227" x="8442325" y="4968875"/>
          <p14:tracePt t="163244" x="8602663" y="4975225"/>
          <p14:tracePt t="163261" x="8999538" y="5006975"/>
          <p14:tracePt t="163277" x="9197975" y="5037138"/>
          <p14:tracePt t="163294" x="9236075" y="5045075"/>
          <p14:tracePt t="163310" x="9250363" y="5051425"/>
          <p14:tracePt t="163328" x="9242425" y="5051425"/>
          <p14:tracePt t="163509" x="9266238" y="5051425"/>
          <p14:tracePt t="163518" x="9318625" y="5067300"/>
          <p14:tracePt t="163529" x="9394825" y="5075238"/>
          <p14:tracePt t="163544" x="9471025" y="5089525"/>
          <p14:tracePt t="163560" x="9601200" y="5121275"/>
          <p14:tracePt t="163577" x="9639300" y="5121275"/>
          <p14:tracePt t="163594" x="9661525" y="5127625"/>
          <p14:tracePt t="163631" x="9647238" y="5127625"/>
          <p14:tracePt t="163640" x="9631363" y="5105400"/>
          <p14:tracePt t="163651" x="9593263" y="5089525"/>
          <p14:tracePt t="163661" x="9563100" y="5059363"/>
          <p14:tracePt t="163677" x="9532938" y="5037138"/>
          <p14:tracePt t="163694" x="9440863" y="4991100"/>
          <p14:tracePt t="163711" x="9342438" y="4960938"/>
          <p14:tracePt t="163727" x="9280525" y="4945063"/>
          <p14:tracePt t="163744" x="9190038" y="4945063"/>
          <p14:tracePt t="163761" x="9113838" y="4945063"/>
          <p14:tracePt t="163777" x="9075738" y="4960938"/>
          <p14:tracePt t="163794" x="9013825" y="4991100"/>
          <p14:tracePt t="163811" x="8999538" y="5013325"/>
          <p14:tracePt t="163827" x="8961438" y="5045075"/>
          <p14:tracePt t="163844" x="8961438" y="5051425"/>
          <p14:tracePt t="163904" x="8969375" y="5051425"/>
          <p14:tracePt t="163913" x="8975725" y="5051425"/>
          <p14:tracePt t="163924" x="8991600" y="5045075"/>
          <p14:tracePt t="163933" x="9021763" y="5029200"/>
          <p14:tracePt t="163946" x="9059863" y="5006975"/>
          <p14:tracePt t="163961" x="9105900" y="4983163"/>
          <p14:tracePt t="163977" x="9197975" y="4953000"/>
          <p14:tracePt t="163994" x="9228138" y="4953000"/>
          <p14:tracePt t="164011" x="9242425" y="4945063"/>
          <p14:tracePt t="164055" x="9228138" y="4945063"/>
          <p14:tracePt t="164066" x="9220200" y="4945063"/>
          <p14:tracePt t="164075" x="9190038" y="4945063"/>
          <p14:tracePt t="164086" x="9166225" y="4945063"/>
          <p14:tracePt t="164095" x="9121775" y="4945063"/>
          <p14:tracePt t="164111" x="9083675" y="4945063"/>
          <p14:tracePt t="164127" x="8983663" y="4945063"/>
          <p14:tracePt t="164144" x="8961438" y="4945063"/>
          <p14:tracePt t="164161" x="8937625" y="4945063"/>
          <p14:tracePt t="164177" x="8937625" y="4953000"/>
          <p14:tracePt t="164198" x="8945563" y="4953000"/>
          <p14:tracePt t="164211" x="8953500" y="4953000"/>
          <p14:tracePt t="164228" x="8991600" y="4953000"/>
          <p14:tracePt t="164244" x="9037638" y="4953000"/>
          <p14:tracePt t="164261" x="9144000" y="4953000"/>
          <p14:tracePt t="164277" x="9204325" y="4953000"/>
          <p14:tracePt t="164294" x="9326563" y="4945063"/>
          <p14:tracePt t="164311" x="9380538" y="4937125"/>
          <p14:tracePt t="164327" x="9388475" y="4930775"/>
          <p14:tracePt t="164349" x="9380538" y="4922838"/>
          <p14:tracePt t="164361" x="9364663" y="4922838"/>
          <p14:tracePt t="164377" x="9342438" y="4914900"/>
          <p14:tracePt t="164394" x="9266238" y="4899025"/>
          <p14:tracePt t="164411" x="9159875" y="4892675"/>
          <p14:tracePt t="164427" x="9113838" y="4892675"/>
          <p14:tracePt t="164444" x="9045575" y="4892675"/>
          <p14:tracePt t="164461" x="9029700" y="4892675"/>
          <p14:tracePt t="164490" x="9029700" y="4884738"/>
          <p14:tracePt t="164503" x="9037638" y="4884738"/>
          <p14:tracePt t="164523" x="9051925" y="4884738"/>
          <p14:tracePt t="164531" x="9075738" y="4884738"/>
          <p14:tracePt t="164544" x="9105900" y="4884738"/>
          <p14:tracePt t="164561" x="9159875" y="4876800"/>
          <p14:tracePt t="164577" x="9288463" y="4860925"/>
          <p14:tracePt t="164594" x="9448800" y="4822825"/>
          <p14:tracePt t="164611" x="9517063" y="4808538"/>
          <p14:tracePt t="164627" x="9571038" y="4784725"/>
          <p14:tracePt t="164663" x="9555163" y="4784725"/>
          <p14:tracePt t="164672" x="9532938" y="4784725"/>
          <p14:tracePt t="164685" x="9486900" y="4784725"/>
          <p14:tracePt t="164694" x="9432925" y="4784725"/>
          <p14:tracePt t="164711" x="9364663" y="4800600"/>
          <p14:tracePt t="164727" x="9250363" y="4830763"/>
          <p14:tracePt t="164744" x="9204325" y="4846638"/>
          <p14:tracePt t="164761" x="9174163" y="4854575"/>
          <p14:tracePt t="164777" x="9174163" y="4860925"/>
          <p14:tracePt t="164795" x="9182100" y="4860925"/>
          <p14:tracePt t="164811" x="9190038" y="4860925"/>
          <p14:tracePt t="164827" x="9250363" y="4868863"/>
          <p14:tracePt t="164844" x="9288463" y="4876800"/>
          <p14:tracePt t="164861" x="9364663" y="4884738"/>
          <p14:tracePt t="164878" x="9440863" y="4884738"/>
          <p14:tracePt t="164895" x="9464675" y="4884738"/>
          <p14:tracePt t="164911" x="9494838" y="4884738"/>
          <p14:tracePt t="164947" x="9486900" y="4884738"/>
          <p14:tracePt t="164967" x="9478963" y="4884738"/>
          <p14:tracePt t="164977" x="9456738" y="4884738"/>
          <p14:tracePt t="164988" x="9432925" y="4884738"/>
          <p14:tracePt t="164997" x="9402763" y="4884738"/>
          <p14:tracePt t="165011" x="9364663" y="4884738"/>
          <p14:tracePt t="165028" x="9326563" y="4899025"/>
          <p14:tracePt t="165044" x="9280525" y="4914900"/>
          <p14:tracePt t="165061" x="9266238" y="4922838"/>
          <p14:tracePt t="165077" x="9266238" y="4930775"/>
          <p14:tracePt t="165094" x="9274175" y="4937125"/>
          <p14:tracePt t="165111" x="9280525" y="4937125"/>
          <p14:tracePt t="165128" x="9280525" y="4945063"/>
          <p14:tracePt t="165144" x="9296400" y="4945063"/>
          <p14:tracePt t="165161" x="9304338" y="4945063"/>
          <p14:tracePt t="165189" x="9312275" y="4945063"/>
          <p14:tracePt t="165251" x="9304338" y="4945063"/>
          <p14:tracePt t="165262" x="9296400" y="4937125"/>
          <p14:tracePt t="165273" x="9280525" y="4937125"/>
          <p14:tracePt t="165281" x="9258300" y="4930775"/>
          <p14:tracePt t="165294" x="9242425" y="4930775"/>
          <p14:tracePt t="165311" x="9236075" y="4930775"/>
          <p14:tracePt t="165328" x="9228138" y="4930775"/>
          <p14:tracePt t="165382" x="9236075" y="4930775"/>
          <p14:tracePt t="165392" x="9236075" y="4945063"/>
          <p14:tracePt t="165403" x="9250363" y="4953000"/>
          <p14:tracePt t="165412" x="9250363" y="4968875"/>
          <p14:tracePt t="165428" x="9266238" y="4968875"/>
          <p14:tracePt t="165444" x="9274175" y="4983163"/>
          <p14:tracePt t="165464" x="9280525" y="4983163"/>
          <p14:tracePt t="165564" x="9296400" y="4983163"/>
          <p14:tracePt t="165575" x="9326563" y="4975225"/>
          <p14:tracePt t="165584" x="9350375" y="4975225"/>
          <p14:tracePt t="165595" x="9388475" y="4968875"/>
          <p14:tracePt t="165611" x="9418638" y="4968875"/>
          <p14:tracePt t="165628" x="9478963" y="4960938"/>
          <p14:tracePt t="165644" x="9494838" y="4960938"/>
          <p14:tracePt t="165661" x="9502775" y="4960938"/>
          <p14:tracePt t="165697" x="9494838" y="4960938"/>
          <p14:tracePt t="165706" x="9486900" y="4960938"/>
          <p14:tracePt t="165717" x="9456738" y="4968875"/>
          <p14:tracePt t="165728" x="9418638" y="4975225"/>
          <p14:tracePt t="165744" x="9364663" y="4983163"/>
          <p14:tracePt t="165761" x="9228138" y="4999038"/>
          <p14:tracePt t="165778" x="9075738" y="5021263"/>
          <p14:tracePt t="165794" x="8999538" y="5029200"/>
          <p14:tracePt t="165811" x="8931275" y="5037138"/>
          <p14:tracePt t="165849" x="8937625" y="5037138"/>
          <p14:tracePt t="165858" x="8953500" y="5037138"/>
          <p14:tracePt t="165869" x="8991600" y="5029200"/>
          <p14:tracePt t="165878" x="9045575" y="5013325"/>
          <p14:tracePt t="165894" x="9121775" y="4991100"/>
          <p14:tracePt t="165911" x="9288463" y="4922838"/>
          <p14:tracePt t="165928" x="9364663" y="4876800"/>
          <p14:tracePt t="165944" x="9509125" y="4808538"/>
          <p14:tracePt t="165961" x="9601200" y="4762500"/>
          <p14:tracePt t="165978" x="9617075" y="4754563"/>
          <p14:tracePt t="165994" x="9623425" y="4740275"/>
          <p14:tracePt t="166031" x="9609138" y="4746625"/>
          <p14:tracePt t="166051" x="9601200" y="4746625"/>
          <p14:tracePt t="166101" x="9593263" y="4746625"/>
          <p14:tracePt t="166141" x="9593263" y="4754563"/>
          <p14:tracePt t="166172" x="9585325" y="4754563"/>
          <p14:tracePt t="166224" x="9578975" y="4754563"/>
          <p14:tracePt t="166293" x="9578975" y="4762500"/>
          <p14:tracePt t="166334" x="9578975" y="4770438"/>
          <p14:tracePt t="166386" x="9578975" y="4778375"/>
          <p14:tracePt t="166396" x="9571038" y="4778375"/>
          <p14:tracePt t="166406" x="9563100" y="4792663"/>
          <p14:tracePt t="166414" x="9555163" y="4800600"/>
          <p14:tracePt t="166428" x="9540875" y="4816475"/>
          <p14:tracePt t="166445" x="9525000" y="4838700"/>
          <p14:tracePt t="166461" x="9502775" y="4860925"/>
          <p14:tracePt t="166478" x="9478963" y="4884738"/>
          <p14:tracePt t="166496" x="9478963" y="4892675"/>
          <p14:tracePt t="166597" x="9486900" y="4892675"/>
          <p14:tracePt t="166648" x="9494838" y="4892675"/>
          <p14:tracePt t="166668" x="9502775" y="4892675"/>
          <p14:tracePt t="166679" x="9509125" y="4906963"/>
          <p14:tracePt t="166688" x="9517063" y="4906963"/>
          <p14:tracePt t="166699" x="9517063" y="4914900"/>
          <p14:tracePt t="166711" x="9525000" y="4914900"/>
          <p14:tracePt t="166728" x="9532938" y="4922838"/>
          <p14:tracePt t="166745" x="9532938" y="4930775"/>
          <p14:tracePt t="168153" x="9532938" y="4937125"/>
          <p14:tracePt t="168172" x="9525000" y="4937125"/>
          <p14:tracePt t="168375" x="9525000" y="4945063"/>
          <p14:tracePt t="168437" x="9525000" y="4953000"/>
          <p14:tracePt t="168446" x="9532938" y="4960938"/>
          <p14:tracePt t="168457" x="9540875" y="4960938"/>
          <p14:tracePt t="168486" x="9547225" y="4960938"/>
          <p14:tracePt t="168497" x="9555163" y="4960938"/>
          <p14:tracePt t="168770" x="9661525" y="4945063"/>
          <p14:tracePt t="168781" x="9845675" y="4914900"/>
          <p14:tracePt t="168790" x="10050463" y="4876800"/>
          <p14:tracePt t="168801" x="10233025" y="4854575"/>
          <p14:tracePt t="168812" x="10363200" y="4846638"/>
          <p14:tracePt t="168828" x="10469563" y="4838700"/>
          <p14:tracePt t="168845" x="10553700" y="4838700"/>
          <p14:tracePt t="168862" x="10561638" y="4838700"/>
          <p14:tracePt t="168878" x="10553700" y="4838700"/>
          <p14:tracePt t="168993" x="10545763" y="4838700"/>
          <p14:tracePt t="169033" x="10537825" y="4838700"/>
          <p14:tracePt t="169086" x="10531475" y="4846638"/>
          <p14:tracePt t="169096" x="10531475" y="4860925"/>
          <p14:tracePt t="169105" x="10515600" y="4868863"/>
          <p14:tracePt t="169117" x="10507663" y="4884738"/>
          <p14:tracePt t="169128" x="10485438" y="4899025"/>
          <p14:tracePt t="169145" x="10439400" y="4937125"/>
          <p14:tracePt t="169162" x="10423525" y="4945063"/>
          <p14:tracePt t="169178" x="10409238" y="4953000"/>
          <p14:tracePt t="169227" x="10409238" y="4945063"/>
          <p14:tracePt t="169247" x="10409238" y="4937125"/>
          <p14:tracePt t="169288" x="10409238" y="4930775"/>
          <p14:tracePt t="169297" x="10417175" y="4930775"/>
          <p14:tracePt t="169328" x="10417175" y="4922838"/>
          <p14:tracePt t="169389" x="10423525" y="4922838"/>
          <p14:tracePt t="169418" x="10423525" y="4914900"/>
          <p14:tracePt t="169439" x="10431463" y="4914900"/>
          <p14:tracePt t="169620" x="10439400" y="4914900"/>
          <p14:tracePt t="169641" x="10439400" y="4906963"/>
          <p14:tracePt t="169651" x="10447338" y="4906963"/>
          <p14:tracePt t="169662" x="10455275" y="4906963"/>
          <p14:tracePt t="169672" x="10461625" y="4906963"/>
          <p14:tracePt t="169683" x="10469563" y="4906963"/>
          <p14:tracePt t="169695" x="10477500" y="4906963"/>
          <p14:tracePt t="169712" x="10485438" y="4906963"/>
          <p14:tracePt t="169728" x="10493375" y="4906963"/>
          <p14:tracePt t="170299" x="10499725" y="4906963"/>
          <p14:tracePt t="170311" x="10523538" y="4906963"/>
          <p14:tracePt t="170319" x="10553700" y="4906963"/>
          <p14:tracePt t="170330" x="10599738" y="4906963"/>
          <p14:tracePt t="170345" x="10660063" y="4906963"/>
          <p14:tracePt t="170362" x="10828338" y="4876800"/>
          <p14:tracePt t="170378" x="10912475" y="4860925"/>
          <p14:tracePt t="170395" x="11041063" y="4830763"/>
          <p14:tracePt t="170412" x="11079163" y="4822825"/>
          <p14:tracePt t="170428" x="11087100" y="4816475"/>
          <p14:tracePt t="170451" x="11079163" y="4816475"/>
          <p14:tracePt t="170463" x="11033125" y="4808538"/>
          <p14:tracePt t="170479" x="10980738" y="4808538"/>
          <p14:tracePt t="170495" x="10850563" y="4808538"/>
          <p14:tracePt t="170604" x="10874375" y="4808538"/>
          <p14:tracePt t="170614" x="10904538" y="4816475"/>
          <p14:tracePt t="170625" x="10934700" y="4822825"/>
          <p14:tracePt t="170634" x="10980738" y="4830763"/>
          <p14:tracePt t="170646" x="11033125" y="4838700"/>
          <p14:tracePt t="170662" x="11087100" y="4846638"/>
          <p14:tracePt t="170678" x="11185525" y="4860925"/>
          <p14:tracePt t="170695" x="11223625" y="4860925"/>
          <p14:tracePt t="170712" x="11239500" y="4860925"/>
          <p14:tracePt t="170897" x="11255375" y="4868863"/>
          <p14:tracePt t="170908" x="11269663" y="4868863"/>
          <p14:tracePt t="170917" x="11299825" y="4876800"/>
          <p14:tracePt t="170929" x="11353800" y="4876800"/>
          <p14:tracePt t="170945" x="11422063" y="4884738"/>
          <p14:tracePt t="170962" x="11574463" y="4884738"/>
          <p14:tracePt t="170979" x="11642725" y="4884738"/>
          <p14:tracePt t="170995" x="11704638" y="4860925"/>
          <p14:tracePt t="171012" x="11704638" y="4854575"/>
          <p14:tracePt t="171030" x="11704638" y="4838700"/>
          <p14:tracePt t="171046" x="11696700" y="4800600"/>
          <p14:tracePt t="171062" x="11674475" y="4716463"/>
          <p14:tracePt t="171079" x="11650663" y="4610100"/>
          <p14:tracePt t="171095" x="11628438" y="4564063"/>
          <p14:tracePt t="171112" x="11582400" y="4479925"/>
          <p14:tracePt t="171129" x="11560175" y="4449763"/>
          <p14:tracePt t="171145" x="11506200" y="4411663"/>
          <p14:tracePt t="171162" x="11437938" y="4381500"/>
          <p14:tracePt t="171179" x="11399838" y="4381500"/>
          <p14:tracePt t="171195" x="11307763" y="4381500"/>
          <p14:tracePt t="171212" x="11231563" y="4397375"/>
          <p14:tracePt t="171229" x="11193463" y="4411663"/>
          <p14:tracePt t="171245" x="11147425" y="4435475"/>
          <p14:tracePt t="171262" x="11109325" y="4465638"/>
          <p14:tracePt t="171279" x="11087100" y="4495800"/>
          <p14:tracePt t="171296" x="11049000" y="4564063"/>
          <p14:tracePt t="171312" x="11033125" y="4610100"/>
          <p14:tracePt t="171329" x="10988675" y="4702175"/>
          <p14:tracePt t="171345" x="10956925" y="4792663"/>
          <p14:tracePt t="171362" x="10942638" y="4838700"/>
          <p14:tracePt t="171379" x="10926763" y="4937125"/>
          <p14:tracePt t="171396" x="10926763" y="5006975"/>
          <p14:tracePt t="171412" x="10926763" y="5029200"/>
          <p14:tracePt t="171429" x="10934700" y="5059363"/>
          <p14:tracePt t="171445" x="10964863" y="5089525"/>
          <p14:tracePt t="171462" x="10988675" y="5105400"/>
          <p14:tracePt t="171479" x="11071225" y="5143500"/>
          <p14:tracePt t="171496" x="11179175" y="5173663"/>
          <p14:tracePt t="171512" x="11247438" y="5173663"/>
          <p14:tracePt t="171529" x="11369675" y="5173663"/>
          <p14:tracePt t="171545" x="11430000" y="5173663"/>
          <p14:tracePt t="171562" x="11560175" y="5127625"/>
          <p14:tracePt t="171579" x="11666538" y="5059363"/>
          <p14:tracePt t="171595" x="11718925" y="4999038"/>
          <p14:tracePt t="171612" x="11772900" y="4899025"/>
          <p14:tracePt t="171629" x="11795125" y="4830763"/>
          <p14:tracePt t="171645" x="11795125" y="4784725"/>
          <p14:tracePt t="171662" x="11788775" y="4678363"/>
          <p14:tracePt t="171679" x="11757025" y="4549775"/>
          <p14:tracePt t="171695" x="11742738" y="4487863"/>
          <p14:tracePt t="171712" x="11680825" y="4365625"/>
          <p14:tracePt t="171729" x="11590338" y="4289425"/>
          <p14:tracePt t="171745" x="11560175" y="4283075"/>
          <p14:tracePt t="171762" x="11468100" y="4283075"/>
          <p14:tracePt t="171779" x="11369675" y="4327525"/>
          <p14:tracePt t="171795" x="11307763" y="4359275"/>
          <p14:tracePt t="171812" x="11217275" y="4457700"/>
          <p14:tracePt t="171829" x="11163300" y="4503738"/>
          <p14:tracePt t="171845" x="11087100" y="4610100"/>
          <p14:tracePt t="171862" x="11026775" y="4694238"/>
          <p14:tracePt t="171879" x="11002963" y="4716463"/>
          <p14:tracePt t="171895" x="10980738" y="4770438"/>
          <p14:tracePt t="171912" x="10972800" y="4822825"/>
          <p14:tracePt t="171929" x="10972800" y="4838700"/>
          <p14:tracePt t="171945" x="10972800" y="4876800"/>
          <p14:tracePt t="171962" x="10972800" y="4914900"/>
          <p14:tracePt t="171979" x="10972800" y="4930775"/>
          <p14:tracePt t="171995" x="10988675" y="4953000"/>
          <p14:tracePt t="172012" x="11026775" y="4983163"/>
          <p14:tracePt t="172029" x="11041063" y="4999038"/>
          <p14:tracePt t="172045" x="11117263" y="5021263"/>
          <p14:tracePt t="172062" x="11163300" y="5021263"/>
          <p14:tracePt t="172079" x="11269663" y="5021263"/>
          <p14:tracePt t="172096" x="11399838" y="4999038"/>
          <p14:tracePt t="172112" x="11460163" y="4975225"/>
          <p14:tracePt t="172129" x="11574463" y="4906963"/>
          <p14:tracePt t="172146" x="11666538" y="4816475"/>
          <p14:tracePt t="172162" x="11696700" y="4778375"/>
          <p14:tracePt t="172179" x="11712575" y="4708525"/>
          <p14:tracePt t="172195" x="11712575" y="4648200"/>
          <p14:tracePt t="172213" x="11712575" y="4602163"/>
          <p14:tracePt t="172229" x="11674475" y="4495800"/>
          <p14:tracePt t="172246" x="11604625" y="4397375"/>
          <p14:tracePt t="172262" x="11566525" y="4359275"/>
          <p14:tracePt t="172280" x="11460163" y="4297363"/>
          <p14:tracePt t="172296" x="11353800" y="4289425"/>
          <p14:tracePt t="172312" x="11299825" y="4289425"/>
          <p14:tracePt t="172329" x="11185525" y="4321175"/>
          <p14:tracePt t="172346" x="11079163" y="4381500"/>
          <p14:tracePt t="172362" x="11041063" y="4419600"/>
          <p14:tracePt t="172379" x="10972800" y="4518025"/>
          <p14:tracePt t="172396" x="10942638" y="4564063"/>
          <p14:tracePt t="172413" x="10888663" y="4656138"/>
          <p14:tracePt t="172429" x="10880725" y="4732338"/>
          <p14:tracePt t="172446" x="10880725" y="4762500"/>
          <p14:tracePt t="172462" x="10880725" y="4800600"/>
          <p14:tracePt t="172479" x="10880725" y="4816475"/>
          <p14:tracePt t="172496" x="10888663" y="4816475"/>
          <p14:tracePt t="172513" x="10904538" y="4822825"/>
          <p14:tracePt t="172529" x="10912475" y="4830763"/>
          <p14:tracePt t="172545" x="10926763" y="4838700"/>
          <p14:tracePt t="172562" x="10942638" y="4860925"/>
          <p14:tracePt t="172579" x="10950575" y="4868863"/>
          <p14:tracePt t="172596" x="10956925" y="4876800"/>
          <p14:tracePt t="172932" x="10950575" y="4876800"/>
          <p14:tracePt t="172953" x="10934700" y="4876800"/>
          <p14:tracePt t="172964" x="10912475" y="4892675"/>
          <p14:tracePt t="172974" x="10874375" y="4906963"/>
          <p14:tracePt t="172985" x="10836275" y="4930775"/>
          <p14:tracePt t="172996" x="10790238" y="4960938"/>
          <p14:tracePt t="173238" x="10774363" y="4960938"/>
          <p14:tracePt t="173247" x="10752138" y="4960938"/>
          <p14:tracePt t="173258" x="10706100" y="4953000"/>
          <p14:tracePt t="173267" x="10629900" y="4945063"/>
          <p14:tracePt t="173279" x="10523538" y="4930775"/>
          <p14:tracePt t="173296" x="10379075" y="4914900"/>
          <p14:tracePt t="173312" x="9952038" y="4906963"/>
          <p14:tracePt t="173329" x="9334500" y="4892675"/>
          <p14:tracePt t="173346" x="8931275" y="4860925"/>
          <p14:tracePt t="173363" x="7993063" y="4846638"/>
          <p14:tracePt t="173379" x="7947025" y="4846638"/>
          <p14:tracePt t="173396" x="7185025" y="4906963"/>
          <p14:tracePt t="173413" x="6172200" y="5051425"/>
          <p14:tracePt t="173429" x="5715000" y="5165725"/>
          <p14:tracePt t="173446" x="5075238" y="5349875"/>
          <p14:tracePt t="173463" x="4740275" y="5494338"/>
          <p14:tracePt t="173479" x="4664075" y="5524500"/>
          <p14:tracePt t="173496" x="4618038" y="5562600"/>
          <p14:tracePt t="173522" x="4625975" y="5562600"/>
          <p14:tracePt t="173531" x="4640263" y="5562600"/>
          <p14:tracePt t="173743" x="4625975" y="5562600"/>
          <p14:tracePt t="173754" x="4610100" y="5562600"/>
          <p14:tracePt t="173764" x="4579938" y="5546725"/>
          <p14:tracePt t="173779" x="4525963" y="5532438"/>
          <p14:tracePt t="173796" x="4381500" y="5502275"/>
          <p14:tracePt t="173813" x="4305300" y="5470525"/>
          <p14:tracePt t="173829" x="4137025" y="5426075"/>
          <p14:tracePt t="173846" x="3962400" y="5364163"/>
          <p14:tracePt t="173863" x="3902075" y="5326063"/>
          <p14:tracePt t="173879" x="3810000" y="5273675"/>
          <p14:tracePt t="174068" x="3802063" y="5273675"/>
          <p14:tracePt t="174077" x="3794125" y="5273675"/>
          <p14:tracePt t="174089" x="3771900" y="5273675"/>
          <p14:tracePt t="174098" x="3717925" y="5273675"/>
          <p14:tracePt t="174113" x="3627438" y="5265738"/>
          <p14:tracePt t="174129" x="3482975" y="5249863"/>
          <p14:tracePt t="174130" x="3216275" y="5219700"/>
          <p14:tracePt t="174146" x="2933700" y="5181600"/>
          <p14:tracePt t="174163" x="2293938" y="5067300"/>
          <p14:tracePt t="174179" x="1638300" y="4983163"/>
          <p14:tracePt t="174196" x="1371600" y="4937125"/>
          <p14:tracePt t="174213" x="990600" y="4892675"/>
          <p14:tracePt t="174229" x="868363" y="4876800"/>
          <p14:tracePt t="174246" x="708025" y="4846638"/>
          <p14:tracePt t="174263" x="601663" y="4816475"/>
          <p14:tracePt t="174279" x="563563" y="4808538"/>
          <p14:tracePt t="174297" x="533400" y="4808538"/>
          <p14:tracePt t="174313" x="517525" y="4808538"/>
          <p14:tracePt t="174329" x="511175" y="4808538"/>
          <p14:tracePt t="174352" x="511175" y="4816475"/>
          <p14:tracePt t="174362" x="511175" y="4822825"/>
          <p14:tracePt t="174379" x="503238" y="4822825"/>
          <p14:tracePt t="174396" x="503238" y="4830763"/>
          <p14:tracePt t="174453" x="487363" y="4838700"/>
          <p14:tracePt t="174463" x="473075" y="4854575"/>
          <p14:tracePt t="174473" x="457200" y="4860925"/>
          <p14:tracePt t="174484" x="441325" y="4876800"/>
          <p14:tracePt t="174496" x="419100" y="4884738"/>
          <p14:tracePt t="174513" x="403225" y="4892675"/>
          <p14:tracePt t="174513" x="396875" y="4899025"/>
          <p14:tracePt t="174529" x="381000" y="4906963"/>
          <p14:tracePt t="174546" x="381000" y="4914900"/>
          <p14:tracePt t="174573" x="381000" y="4930775"/>
          <p14:tracePt t="174584" x="381000" y="4937125"/>
          <p14:tracePt t="174596" x="381000" y="4953000"/>
          <p14:tracePt t="174613" x="381000" y="4968875"/>
          <p14:tracePt t="174629" x="396875" y="5013325"/>
          <p14:tracePt t="174646" x="419100" y="5045075"/>
          <p14:tracePt t="174663" x="427038" y="5051425"/>
          <p14:tracePt t="174680" x="449263" y="5075238"/>
          <p14:tracePt t="174696" x="473075" y="5097463"/>
          <p14:tracePt t="174716" x="487363" y="5113338"/>
          <p14:tracePt t="174736" x="495300" y="5113338"/>
          <p14:tracePt t="174747" x="495300" y="5121275"/>
          <p14:tracePt t="174763" x="503238" y="5121275"/>
          <p14:tracePt t="174808" x="511175" y="5127625"/>
          <p14:tracePt t="174817" x="511175" y="5135563"/>
          <p14:tracePt t="174829" x="517525" y="5143500"/>
          <p14:tracePt t="174837" x="525463" y="5151438"/>
          <p14:tracePt t="174848" x="549275" y="5165725"/>
          <p14:tracePt t="174863" x="555625" y="5181600"/>
          <p14:tracePt t="174880" x="593725" y="5203825"/>
          <p14:tracePt t="174896" x="609600" y="5219700"/>
          <p14:tracePt t="174913" x="647700" y="5249863"/>
          <p14:tracePt t="174930" x="685800" y="5257800"/>
          <p14:tracePt t="174946" x="701675" y="5257800"/>
          <p14:tracePt t="174963" x="739775" y="5257800"/>
          <p14:tracePt t="174980" x="746125" y="5249863"/>
          <p14:tracePt t="174999" x="746125" y="5241925"/>
          <p14:tracePt t="175020" x="746125" y="5235575"/>
          <p14:tracePt t="175032" x="746125" y="5227638"/>
          <p14:tracePt t="175051" x="746125" y="5211763"/>
          <p14:tracePt t="175063" x="731838" y="5189538"/>
          <p14:tracePt t="175079" x="723900" y="5159375"/>
          <p14:tracePt t="175096" x="701675" y="5121275"/>
          <p14:tracePt t="175113" x="677863" y="5089525"/>
          <p14:tracePt t="175129" x="677863" y="5083175"/>
          <p14:tracePt t="175146" x="669925" y="5083175"/>
          <p14:tracePt t="175172" x="669925" y="5089525"/>
          <p14:tracePt t="175181" x="669925" y="5105400"/>
          <p14:tracePt t="175202" x="669925" y="5113338"/>
          <p14:tracePt t="175214" x="669925" y="5121275"/>
          <p14:tracePt t="175229" x="669925" y="5127625"/>
          <p14:tracePt t="175246" x="677863" y="5165725"/>
          <p14:tracePt t="175263" x="685800" y="5219700"/>
          <p14:tracePt t="175279" x="685800" y="5241925"/>
          <p14:tracePt t="175296" x="685800" y="5295900"/>
          <p14:tracePt t="175313" x="685800" y="5318125"/>
          <p14:tracePt t="175330" x="685800" y="5334000"/>
          <p14:tracePt t="175346" x="693738" y="5334000"/>
          <p14:tracePt t="175365" x="701675" y="5334000"/>
          <p14:tracePt t="175455" x="701675" y="5326063"/>
          <p14:tracePt t="176428" x="715963" y="5326063"/>
          <p14:tracePt t="176448" x="723900" y="5334000"/>
          <p14:tracePt t="176457" x="731838" y="5334000"/>
          <p14:tracePt t="176468" x="739775" y="5334000"/>
          <p14:tracePt t="176480" x="746125" y="5334000"/>
          <p14:tracePt t="176498" x="754063" y="5341938"/>
          <p14:tracePt t="176513" x="762000" y="5341938"/>
          <p14:tracePt t="176530" x="777875" y="5341938"/>
          <p14:tracePt t="176546" x="784225" y="5341938"/>
          <p14:tracePt t="176563" x="815975" y="5341938"/>
          <p14:tracePt t="176580" x="860425" y="5334000"/>
          <p14:tracePt t="176596" x="898525" y="5326063"/>
          <p14:tracePt t="176613" x="952500" y="5311775"/>
          <p14:tracePt t="176630" x="990600" y="5311775"/>
          <p14:tracePt t="176646" x="1044575" y="5295900"/>
          <p14:tracePt t="176663" x="1120775" y="5280025"/>
          <p14:tracePt t="176680" x="1173163" y="5273675"/>
          <p14:tracePt t="176696" x="1196975" y="5265738"/>
          <p14:tracePt t="176713" x="1227138" y="5249863"/>
          <p14:tracePt t="176730" x="1249363" y="5241925"/>
          <p14:tracePt t="176746" x="1273175" y="5235575"/>
          <p14:tracePt t="176763" x="1303338" y="5227638"/>
          <p14:tracePt t="176780" x="1311275" y="5227638"/>
          <p14:tracePt t="176796" x="1333500" y="5211763"/>
          <p14:tracePt t="176813" x="1341438" y="5211763"/>
          <p14:tracePt t="176913" x="1355725" y="5211763"/>
          <p14:tracePt t="176924" x="1371600" y="5219700"/>
          <p14:tracePt t="176934" x="1393825" y="5227638"/>
          <p14:tracePt t="176946" x="1417638" y="5235575"/>
          <p14:tracePt t="176963" x="1431925" y="5235575"/>
          <p14:tracePt t="176980" x="1485900" y="5249863"/>
          <p14:tracePt t="176997" x="1539875" y="5273675"/>
          <p14:tracePt t="177013" x="1562100" y="5280025"/>
          <p14:tracePt t="177030" x="1577975" y="5287963"/>
          <p14:tracePt t="177107" x="1570038" y="5287963"/>
          <p14:tracePt t="177419" x="1562100" y="5287963"/>
          <p14:tracePt t="177845" x="1570038" y="5295900"/>
          <p14:tracePt t="177856" x="1577975" y="5295900"/>
          <p14:tracePt t="177865" x="1577975" y="5303838"/>
          <p14:tracePt t="177880" x="1584325" y="5303838"/>
          <p14:tracePt t="177916" x="1592263" y="5303838"/>
          <p14:tracePt t="178311" x="1600200" y="5303838"/>
          <p14:tracePt t="178331" x="1608138" y="5303838"/>
          <p14:tracePt t="178343" x="1616075" y="5303838"/>
          <p14:tracePt t="178352" x="1630363" y="5303838"/>
          <p14:tracePt t="178364" x="1654175" y="5303838"/>
          <p14:tracePt t="178380" x="1676400" y="5303838"/>
          <p14:tracePt t="178397" x="1730375" y="5311775"/>
          <p14:tracePt t="178413" x="1798638" y="5326063"/>
          <p14:tracePt t="178430" x="1828800" y="5341938"/>
          <p14:tracePt t="178447" x="1920875" y="5372100"/>
          <p14:tracePt t="178464" x="2011363" y="5387975"/>
          <p14:tracePt t="178480" x="2057400" y="5387975"/>
          <p14:tracePt t="178497" x="2133600" y="5394325"/>
          <p14:tracePt t="178514" x="2179638" y="5394325"/>
          <p14:tracePt t="178530" x="2193925" y="5394325"/>
          <p14:tracePt t="178778" x="2293938" y="5394325"/>
          <p14:tracePt t="178787" x="2460625" y="5364163"/>
          <p14:tracePt t="178798" x="2689225" y="5311775"/>
          <p14:tracePt t="178813" x="2955925" y="5257800"/>
          <p14:tracePt t="178830" x="3390900" y="5159375"/>
          <p14:tracePt t="178847" x="3497263" y="5127625"/>
          <p14:tracePt t="179132" x="3521075" y="5127625"/>
          <p14:tracePt t="179141" x="3535363" y="5135563"/>
          <p14:tracePt t="179152" x="3551238" y="5143500"/>
          <p14:tracePt t="179164" x="3565525" y="5143500"/>
          <p14:tracePt t="179180" x="3581400" y="5143500"/>
          <p14:tracePt t="179197" x="3597275" y="5143500"/>
          <p14:tracePt t="179214" x="3597275" y="5151438"/>
          <p14:tracePt t="179273" x="3589338" y="5151438"/>
          <p14:tracePt t="179284" x="3581400" y="5151438"/>
          <p14:tracePt t="179293" x="3573463" y="5151438"/>
          <p14:tracePt t="179304" x="3559175" y="5151438"/>
          <p14:tracePt t="179314" x="3535363" y="5159375"/>
          <p14:tracePt t="179330" x="3497263" y="5159375"/>
          <p14:tracePt t="179347" x="3413125" y="5189538"/>
          <p14:tracePt t="179364" x="3375025" y="5197475"/>
          <p14:tracePt t="179380" x="3344863" y="5203825"/>
          <p14:tracePt t="179397" x="3330575" y="5211763"/>
          <p14:tracePt t="179426" x="3336925" y="5211763"/>
          <p14:tracePt t="179445" x="3344863" y="5211763"/>
          <p14:tracePt t="179476" x="3352800" y="5211763"/>
          <p14:tracePt t="179496" x="3360738" y="5211763"/>
          <p14:tracePt t="179507" x="3368675" y="5219700"/>
          <p14:tracePt t="179516" x="3390900" y="5235575"/>
          <p14:tracePt t="179530" x="3413125" y="5249863"/>
          <p14:tracePt t="179547" x="3482975" y="5287963"/>
          <p14:tracePt t="179564" x="3535363" y="5311775"/>
          <p14:tracePt t="179580" x="3635375" y="5341938"/>
          <p14:tracePt t="179597" x="3695700" y="5349875"/>
          <p14:tracePt t="179614" x="3817938" y="5349875"/>
          <p14:tracePt t="179630" x="3916363" y="5341938"/>
          <p14:tracePt t="179647" x="3962400" y="5326063"/>
          <p14:tracePt t="179664" x="4022725" y="5295900"/>
          <p14:tracePt t="179680" x="4046538" y="5257800"/>
          <p14:tracePt t="179891" x="4068763" y="5257800"/>
          <p14:tracePt t="179901" x="4114800" y="5265738"/>
          <p14:tracePt t="179912" x="4175125" y="5273675"/>
          <p14:tracePt t="179922" x="4244975" y="5273675"/>
          <p14:tracePt t="179933" x="4305300" y="5273675"/>
          <p14:tracePt t="179947" x="4381500" y="5273675"/>
          <p14:tracePt t="179964" x="4473575" y="5265738"/>
          <p14:tracePt t="179980" x="4495800" y="5257800"/>
          <p14:tracePt t="179997" x="4525963" y="5241925"/>
          <p14:tracePt t="180014" x="4533900" y="5227638"/>
          <p14:tracePt t="180030" x="4533900" y="5219700"/>
          <p14:tracePt t="180054" x="4533900" y="5211763"/>
          <p14:tracePt t="180064" x="4525963" y="5203825"/>
          <p14:tracePt t="180081" x="4518025" y="5189538"/>
          <p14:tracePt t="180097" x="4495800" y="5105400"/>
          <p14:tracePt t="180114" x="4479925" y="5051425"/>
          <p14:tracePt t="180130" x="4457700" y="4991100"/>
          <p14:tracePt t="180147" x="4419600" y="4953000"/>
          <p14:tracePt t="180164" x="4397375" y="4937125"/>
          <p14:tracePt t="180180" x="4335463" y="4937125"/>
          <p14:tracePt t="180197" x="4275138" y="4945063"/>
          <p14:tracePt t="180214" x="4229100" y="4968875"/>
          <p14:tracePt t="180230" x="4106863" y="5029200"/>
          <p14:tracePt t="180247" x="3970338" y="5113338"/>
          <p14:tracePt t="180264" x="3902075" y="5151438"/>
          <p14:tracePt t="180280" x="3817938" y="5227638"/>
          <p14:tracePt t="180298" x="3794125" y="5257800"/>
          <p14:tracePt t="180314" x="3794125" y="5265738"/>
          <p14:tracePt t="180338" x="3802063" y="5265738"/>
          <p14:tracePt t="180348" x="3810000" y="5265738"/>
          <p14:tracePt t="180364" x="3817938" y="5265738"/>
          <p14:tracePt t="180380" x="3848100" y="5287963"/>
          <p14:tracePt t="180397" x="3863975" y="5311775"/>
          <p14:tracePt t="180414" x="3916363" y="5372100"/>
          <p14:tracePt t="180430" x="3978275" y="5448300"/>
          <p14:tracePt t="180447" x="4016375" y="5486400"/>
          <p14:tracePt t="180464" x="4098925" y="5540375"/>
          <p14:tracePt t="180481" x="4191000" y="5578475"/>
          <p14:tracePt t="180497" x="4244975" y="5584825"/>
          <p14:tracePt t="180514" x="4365625" y="5592763"/>
          <p14:tracePt t="180530" x="4487863" y="5570538"/>
          <p14:tracePt t="180547" x="4549775" y="5540375"/>
          <p14:tracePt t="180564" x="4640263" y="5456238"/>
          <p14:tracePt t="180581" x="4686300" y="5394325"/>
          <p14:tracePt t="180597" x="4686300" y="5380038"/>
          <p14:tracePt t="180614" x="4686300" y="5356225"/>
          <p14:tracePt t="180631" x="4664075" y="5349875"/>
          <p14:tracePt t="180647" x="4632325" y="5341938"/>
          <p14:tracePt t="180664" x="4533900" y="5311775"/>
          <p14:tracePt t="180680" x="4473575" y="5303838"/>
          <p14:tracePt t="180698" x="4359275" y="5287963"/>
          <p14:tracePt t="180714" x="4275138" y="5287963"/>
          <p14:tracePt t="180730" x="4259263" y="5287963"/>
          <p14:tracePt t="180747" x="4244975" y="5287963"/>
          <p14:tracePt t="180792" x="4251325" y="5295900"/>
          <p14:tracePt t="180803" x="4259263" y="5295900"/>
          <p14:tracePt t="180864" x="4267200" y="5295900"/>
          <p14:tracePt t="181199" x="4267200" y="5303838"/>
          <p14:tracePt t="181209" x="4267200" y="5311775"/>
          <p14:tracePt t="181219" x="4251325" y="5326063"/>
          <p14:tracePt t="181231" x="4221163" y="5341938"/>
          <p14:tracePt t="181247" x="4175125" y="5372100"/>
          <p14:tracePt t="181264" x="4030663" y="5464175"/>
          <p14:tracePt t="181281" x="3794125" y="5592763"/>
          <p14:tracePt t="181297" x="3649663" y="5654675"/>
          <p14:tracePt t="181314" x="3276600" y="5813425"/>
          <p14:tracePt t="181331" x="2841625" y="5981700"/>
          <p14:tracePt t="181347" x="2606675" y="6057900"/>
          <p14:tracePt t="181364" x="2133600" y="6218238"/>
          <p14:tracePt t="181380" x="1905000" y="6270625"/>
          <p14:tracePt t="181397" x="1493838" y="6324600"/>
          <p14:tracePt t="181414" x="1127125" y="6340475"/>
          <p14:tracePt t="181431" x="846138" y="6340475"/>
          <p14:tracePt t="181448" x="739775" y="6316663"/>
          <p14:tracePt t="181464" x="601663" y="6278563"/>
          <p14:tracePt t="181481" x="555625" y="6256338"/>
          <p14:tracePt t="181498" x="517525" y="6218238"/>
          <p14:tracePt t="181514" x="517525" y="6194425"/>
          <p14:tracePt t="181543" x="517525" y="6188075"/>
          <p14:tracePt t="181552" x="525463" y="6188075"/>
          <p14:tracePt t="181564" x="533400" y="6180138"/>
          <p14:tracePt t="181580" x="533400" y="6164263"/>
          <p14:tracePt t="181597" x="533400" y="6103938"/>
          <p14:tracePt t="181614" x="533400" y="6035675"/>
          <p14:tracePt t="181631" x="533400" y="6019800"/>
          <p14:tracePt t="181648" x="533400" y="5997575"/>
          <p14:tracePt t="181664" x="525463" y="5981700"/>
          <p14:tracePt t="181681" x="525463" y="5965825"/>
          <p14:tracePt t="181698" x="525463" y="5943600"/>
          <p14:tracePt t="181714" x="525463" y="5935663"/>
          <p14:tracePt t="181746" x="533400" y="5927725"/>
          <p14:tracePt t="181755" x="555625" y="5921375"/>
          <p14:tracePt t="181766" x="593725" y="5905500"/>
          <p14:tracePt t="181781" x="647700" y="5889625"/>
          <p14:tracePt t="181797" x="784225" y="5859463"/>
          <p14:tracePt t="181814" x="876300" y="5851525"/>
          <p14:tracePt t="181831" x="1044575" y="5845175"/>
          <p14:tracePt t="181847" x="1173163" y="5845175"/>
          <p14:tracePt t="181864" x="1203325" y="5851525"/>
          <p14:tracePt t="181881" x="1257300" y="5875338"/>
          <p14:tracePt t="181897" x="1257300" y="5889625"/>
          <p14:tracePt t="181918" x="1257300" y="5897563"/>
          <p14:tracePt t="181931" x="1257300" y="5905500"/>
          <p14:tracePt t="181988" x="1257300" y="5897563"/>
          <p14:tracePt t="182028" x="1257300" y="5889625"/>
          <p14:tracePt t="182048" x="1279525" y="5867400"/>
          <p14:tracePt t="182059" x="1317625" y="5829300"/>
          <p14:tracePt t="182068" x="1363663" y="5799138"/>
          <p14:tracePt t="182081" x="1417638" y="5745163"/>
          <p14:tracePt t="182098" x="1501775" y="5692775"/>
          <p14:tracePt t="182114" x="1654175" y="5616575"/>
          <p14:tracePt t="182131" x="1722438" y="5592763"/>
          <p14:tracePt t="182171" x="1722438" y="5600700"/>
          <p14:tracePt t="182183" x="1706563" y="5600700"/>
          <p14:tracePt t="182191" x="1684338" y="5608638"/>
          <p14:tracePt t="182200" x="1668463" y="5608638"/>
          <p14:tracePt t="182214" x="1638300" y="5616575"/>
          <p14:tracePt t="182231" x="1592263" y="5622925"/>
          <p14:tracePt t="182247" x="1485900" y="5630863"/>
          <p14:tracePt t="182264" x="1349375" y="5638800"/>
          <p14:tracePt t="182281" x="1287463" y="5638800"/>
          <p14:tracePt t="182298" x="1203325" y="5638800"/>
          <p14:tracePt t="182314" x="1173163" y="5638800"/>
          <p14:tracePt t="182372" x="1181100" y="5638800"/>
          <p14:tracePt t="182383" x="1189038" y="5646738"/>
          <p14:tracePt t="182392" x="1196975" y="5654675"/>
          <p14:tracePt t="182404" x="1203325" y="5668963"/>
          <p14:tracePt t="182414" x="1227138" y="5692775"/>
          <p14:tracePt t="182431" x="1257300" y="5730875"/>
          <p14:tracePt t="182447" x="1333500" y="5791200"/>
          <p14:tracePt t="182464" x="1387475" y="5813425"/>
          <p14:tracePt t="182481" x="1493838" y="5837238"/>
          <p14:tracePt t="182498" x="1570038" y="5837238"/>
          <p14:tracePt t="182514" x="1592263" y="5829300"/>
          <p14:tracePt t="182515" x="1600200" y="5813425"/>
          <p14:tracePt t="182531" x="1608138" y="5807075"/>
          <p14:tracePt t="182547" x="1608138" y="5783263"/>
          <p14:tracePt t="182564" x="1600200" y="5775325"/>
          <p14:tracePt t="182581" x="1584325" y="5699125"/>
          <p14:tracePt t="182598" x="1539875" y="5570538"/>
          <p14:tracePt t="182614" x="1516063" y="5508625"/>
          <p14:tracePt t="182631" x="1470025" y="5426075"/>
          <p14:tracePt t="182648" x="1431925" y="5387975"/>
          <p14:tracePt t="182664" x="1409700" y="5380038"/>
          <p14:tracePt t="182681" x="1371600" y="5380038"/>
          <p14:tracePt t="182698" x="1317625" y="5402263"/>
          <p14:tracePt t="182714" x="1287463" y="5432425"/>
          <p14:tracePt t="182731" x="1211263" y="5508625"/>
          <p14:tracePt t="182748" x="1181100" y="5554663"/>
          <p14:tracePt t="182764" x="1150938" y="5616575"/>
          <p14:tracePt t="182781" x="1135063" y="5646738"/>
          <p14:tracePt t="182798" x="1135063" y="5661025"/>
          <p14:tracePt t="182814" x="1143000" y="5676900"/>
          <p14:tracePt t="182831" x="1173163" y="5722938"/>
          <p14:tracePt t="182847" x="1181100" y="5745163"/>
          <p14:tracePt t="182864" x="1235075" y="5807075"/>
          <p14:tracePt t="182881" x="1287463" y="5845175"/>
          <p14:tracePt t="182899" x="1355725" y="5875338"/>
          <p14:tracePt t="182914" x="1401763" y="5883275"/>
          <p14:tracePt t="182931" x="1485900" y="5875338"/>
          <p14:tracePt t="182947" x="1531938" y="5859463"/>
          <p14:tracePt t="182964" x="1608138" y="5807075"/>
          <p14:tracePt t="182981" x="1646238" y="5761038"/>
          <p14:tracePt t="182998" x="1660525" y="5745163"/>
          <p14:tracePt t="183014" x="1660525" y="5699125"/>
          <p14:tracePt t="183031" x="1660525" y="5654675"/>
          <p14:tracePt t="183048" x="1646238" y="5578475"/>
          <p14:tracePt t="183064" x="1600200" y="5486400"/>
          <p14:tracePt t="183081" x="1577975" y="5448300"/>
          <p14:tracePt t="183099" x="1501775" y="5394325"/>
          <p14:tracePt t="183114" x="1425575" y="5372100"/>
          <p14:tracePt t="183131" x="1379538" y="5372100"/>
          <p14:tracePt t="183148" x="1279525" y="5394325"/>
          <p14:tracePt t="183164" x="1189038" y="5464175"/>
          <p14:tracePt t="183181" x="1143000" y="5508625"/>
          <p14:tracePt t="183198" x="1096963" y="5592763"/>
          <p14:tracePt t="183214" x="1089025" y="5638800"/>
          <p14:tracePt t="183231" x="1089025" y="5722938"/>
          <p14:tracePt t="183248" x="1112838" y="5807075"/>
          <p14:tracePt t="183265" x="1181100" y="5883275"/>
          <p14:tracePt t="183281" x="1219200" y="5913438"/>
          <p14:tracePt t="183298" x="1325563" y="5951538"/>
          <p14:tracePt t="183314" x="1387475" y="5959475"/>
          <p14:tracePt t="183331" x="1501775" y="5951538"/>
          <p14:tracePt t="183348" x="1622425" y="5897563"/>
          <p14:tracePt t="183365" x="1706563" y="5821363"/>
          <p14:tracePt t="183381" x="1730375" y="5791200"/>
          <p14:tracePt t="183398" x="1744663" y="5730875"/>
          <p14:tracePt t="183414" x="1744663" y="5684838"/>
          <p14:tracePt t="183431" x="1736725" y="5600700"/>
          <p14:tracePt t="183448" x="1676400" y="5494338"/>
          <p14:tracePt t="183465" x="1622425" y="5456238"/>
          <p14:tracePt t="183481" x="1524000" y="5418138"/>
          <p14:tracePt t="183499" x="1417638" y="5426075"/>
          <p14:tracePt t="183514" x="1363663" y="5448300"/>
          <p14:tracePt t="183531" x="1265238" y="5546725"/>
          <p14:tracePt t="183548" x="1211263" y="5654675"/>
          <p14:tracePt t="183564" x="1203325" y="5707063"/>
          <p14:tracePt t="183581" x="1196975" y="5807075"/>
          <p14:tracePt t="183598" x="1196975" y="5845175"/>
          <p14:tracePt t="183614" x="1257300" y="5897563"/>
          <p14:tracePt t="183631" x="1355725" y="5927725"/>
          <p14:tracePt t="183648" x="1409700" y="5927725"/>
          <p14:tracePt t="183664" x="1539875" y="5913438"/>
          <p14:tracePt t="183681" x="1646238" y="5867400"/>
          <p14:tracePt t="183698" x="1684338" y="5837238"/>
          <p14:tracePt t="183714" x="1722438" y="5799138"/>
          <p14:tracePt t="183731" x="1722438" y="5761038"/>
          <p14:tracePt t="183748" x="1714500" y="5722938"/>
          <p14:tracePt t="183765" x="1676400" y="5630863"/>
          <p14:tracePt t="183781" x="1646238" y="5584825"/>
          <p14:tracePt t="183798" x="1570038" y="5516563"/>
          <p14:tracePt t="183814" x="1508125" y="5486400"/>
          <p14:tracePt t="183831" x="1470025" y="5494338"/>
          <p14:tracePt t="183851" x="1470025" y="5502275"/>
          <p14:tracePt t="183864" x="1470025" y="5516563"/>
          <p14:tracePt t="183881" x="1470025" y="5524500"/>
          <p14:tracePt t="183898" x="1501775" y="5578475"/>
          <p14:tracePt t="183914" x="1577975" y="5654675"/>
          <p14:tracePt t="183931" x="1622425" y="5707063"/>
          <p14:tracePt t="183948" x="1768475" y="5768975"/>
          <p14:tracePt t="183965" x="1943100" y="5807075"/>
          <p14:tracePt t="183981" x="2049463" y="5813425"/>
          <p14:tracePt t="183998" x="2293938" y="5799138"/>
          <p14:tracePt t="184014" x="2582863" y="5707063"/>
          <p14:tracePt t="184031" x="2720975" y="5646738"/>
          <p14:tracePt t="184048" x="2803525" y="5592763"/>
          <p14:tracePt t="184246" x="2887663" y="5592763"/>
          <p14:tracePt t="184257" x="2994025" y="5608638"/>
          <p14:tracePt t="184266" x="3140075" y="5630863"/>
          <p14:tracePt t="184281" x="3298825" y="5654675"/>
          <p14:tracePt t="184298" x="3597275" y="5684838"/>
          <p14:tracePt t="184315" x="3687763" y="5699125"/>
          <p14:tracePt t="184331" x="3787775" y="5722938"/>
          <p14:tracePt t="184348" x="3802063" y="5730875"/>
          <p14:tracePt t="184368" x="3794125" y="5730875"/>
          <p14:tracePt t="184381" x="3787775" y="5730875"/>
          <p14:tracePt t="184398" x="3779838" y="5730875"/>
          <p14:tracePt t="184415" x="3756025" y="5730875"/>
          <p14:tracePt t="184501" x="3749675" y="5730875"/>
          <p14:tracePt t="184571" x="3749675" y="5745163"/>
          <p14:tracePt t="184581" x="3749675" y="5768975"/>
          <p14:tracePt t="184591" x="3749675" y="5807075"/>
          <p14:tracePt t="184600" x="3756025" y="5845175"/>
          <p14:tracePt t="184614" x="3756025" y="5889625"/>
          <p14:tracePt t="184631" x="3763963" y="5921375"/>
          <p14:tracePt t="184648" x="3787775" y="5997575"/>
          <p14:tracePt t="184665" x="3810000" y="6042025"/>
          <p14:tracePt t="184681" x="3832225" y="6065838"/>
          <p14:tracePt t="184698" x="3870325" y="6080125"/>
          <p14:tracePt t="184715" x="3916363" y="6088063"/>
          <p14:tracePt t="184731" x="3940175" y="6088063"/>
          <p14:tracePt t="184748" x="4008438" y="6073775"/>
          <p14:tracePt t="184765" x="4076700" y="6011863"/>
          <p14:tracePt t="184781" x="4106863" y="5981700"/>
          <p14:tracePt t="184798" x="4160838" y="5851525"/>
          <p14:tracePt t="184815" x="4183063" y="5707063"/>
          <p14:tracePt t="184831" x="4183063" y="5646738"/>
          <p14:tracePt t="184848" x="4183063" y="5516563"/>
          <p14:tracePt t="184865" x="4137025" y="5426075"/>
          <p14:tracePt t="184881" x="4122738" y="5402263"/>
          <p14:tracePt t="184898" x="4054475" y="5356225"/>
          <p14:tracePt t="184915" x="4016375" y="5349875"/>
          <p14:tracePt t="184931" x="3924300" y="5341938"/>
          <p14:tracePt t="184948" x="3825875" y="5356225"/>
          <p14:tracePt t="184965" x="3779838" y="5372100"/>
          <p14:tracePt t="184981" x="3687763" y="5418138"/>
          <p14:tracePt t="184998" x="3627438" y="5470525"/>
          <p14:tracePt t="185015" x="3603625" y="5486400"/>
          <p14:tracePt t="185031" x="3581400" y="5524500"/>
          <p14:tracePt t="185048" x="3565525" y="5540375"/>
          <p14:tracePt t="185067" x="3565525" y="5546725"/>
          <p14:tracePt t="185088" x="3565525" y="5554663"/>
          <p14:tracePt t="185099" x="3565525" y="5584825"/>
          <p14:tracePt t="185115" x="3565525" y="5630863"/>
          <p14:tracePt t="185131" x="3573463" y="5715000"/>
          <p14:tracePt t="185148" x="3589338" y="5791200"/>
          <p14:tracePt t="185165" x="3597275" y="5829300"/>
          <p14:tracePt t="185181" x="3611563" y="5859463"/>
          <p14:tracePt t="185198" x="3619500" y="5867400"/>
          <p14:tracePt t="185215" x="3657600" y="5889625"/>
          <p14:tracePt t="185231" x="3717925" y="5889625"/>
          <p14:tracePt t="185248" x="3771900" y="5883275"/>
          <p14:tracePt t="185265" x="3916363" y="5813425"/>
          <p14:tracePt t="185281" x="4084638" y="5722938"/>
          <p14:tracePt t="185299" x="4160838" y="5661025"/>
          <p14:tracePt t="185315" x="4244975" y="5546725"/>
          <p14:tracePt t="185332" x="4259263" y="5478463"/>
          <p14:tracePt t="185348" x="4259263" y="5440363"/>
          <p14:tracePt t="185365" x="4229100" y="5364163"/>
          <p14:tracePt t="185381" x="4137025" y="5273675"/>
          <p14:tracePt t="185398" x="4068763" y="5235575"/>
          <p14:tracePt t="185415" x="3932238" y="5173663"/>
          <p14:tracePt t="185431" x="3856038" y="5173663"/>
          <p14:tracePt t="185448" x="3717925" y="5173663"/>
          <p14:tracePt t="185465" x="3611563" y="5211763"/>
          <p14:tracePt t="185481" x="3565525" y="5241925"/>
          <p14:tracePt t="185498" x="3497263" y="5311775"/>
          <p14:tracePt t="185515" x="3459163" y="5372100"/>
          <p14:tracePt t="185532" x="3444875" y="5410200"/>
          <p14:tracePt t="185548" x="3436938" y="5494338"/>
          <p14:tracePt t="185565" x="3436938" y="5600700"/>
          <p14:tracePt t="185581" x="3451225" y="5654675"/>
          <p14:tracePt t="185598" x="3489325" y="5761038"/>
          <p14:tracePt t="185615" x="3521075" y="5807075"/>
          <p14:tracePt t="185631" x="3565525" y="5867400"/>
          <p14:tracePt t="185648" x="3619500" y="5905500"/>
          <p14:tracePt t="185665" x="3703638" y="5905500"/>
          <p14:tracePt t="185682" x="3756025" y="5905500"/>
          <p14:tracePt t="185698" x="3902075" y="5875338"/>
          <p14:tracePt t="185715" x="3962400" y="5845175"/>
          <p14:tracePt t="185731" x="4098925" y="5783263"/>
          <p14:tracePt t="185748" x="4175125" y="5737225"/>
          <p14:tracePt t="185765" x="4213225" y="5722938"/>
          <p14:tracePt t="185781" x="4229100" y="5707063"/>
          <p14:tracePt t="185799" x="4237038" y="5692775"/>
          <p14:tracePt t="185999" x="4251325" y="5692775"/>
          <p14:tracePt t="186010" x="4275138" y="5699125"/>
          <p14:tracePt t="186019" x="4313238" y="5722938"/>
          <p14:tracePt t="186031" x="4373563" y="5745163"/>
          <p14:tracePt t="186048" x="4449763" y="5775325"/>
          <p14:tracePt t="186065" x="4648200" y="5851525"/>
          <p14:tracePt t="186082" x="4892675" y="5905500"/>
          <p14:tracePt t="186099" x="5013325" y="5927725"/>
          <p14:tracePt t="186115" x="5203825" y="5951538"/>
          <p14:tracePt t="186132" x="5318125" y="5959475"/>
          <p14:tracePt t="186148" x="5334000" y="5959475"/>
          <p14:tracePt t="186165" x="5349875" y="5959475"/>
          <p14:tracePt t="186182" x="5341938" y="5959475"/>
          <p14:tracePt t="186198" x="5334000" y="5959475"/>
          <p14:tracePt t="186215" x="5287963" y="5935663"/>
          <p14:tracePt t="186232" x="5189538" y="5883275"/>
          <p14:tracePt t="186248" x="5127625" y="5851525"/>
          <p14:tracePt t="186265" x="5045075" y="5807075"/>
          <p14:tracePt t="186282" x="5021263" y="5791200"/>
          <p14:tracePt t="186299" x="4999038" y="5783263"/>
          <p14:tracePt t="186315" x="4999038" y="5775325"/>
          <p14:tracePt t="186343" x="5006975" y="5783263"/>
          <p14:tracePt t="186354" x="5013325" y="5783263"/>
          <p14:tracePt t="186365" x="5029200" y="5791200"/>
          <p14:tracePt t="186381" x="5051425" y="5799138"/>
          <p14:tracePt t="186398" x="5113338" y="5813425"/>
          <p14:tracePt t="186415" x="5181600" y="5851525"/>
          <p14:tracePt t="186432" x="5219700" y="5867400"/>
          <p14:tracePt t="186448" x="5295900" y="5897563"/>
          <p14:tracePt t="186465" x="5341938" y="5905500"/>
          <p14:tracePt t="186482" x="5364163" y="5905500"/>
          <p14:tracePt t="186499" x="5380038" y="5905500"/>
          <p14:tracePt t="186537" x="5380038" y="5897563"/>
          <p14:tracePt t="186557" x="5364163" y="5889625"/>
          <p14:tracePt t="186566" x="5326063" y="5867400"/>
          <p14:tracePt t="186577" x="5280025" y="5837238"/>
          <p14:tracePt t="186586" x="5235575" y="5813425"/>
          <p14:tracePt t="186598" x="5189538" y="5791200"/>
          <p14:tracePt t="186615" x="5143500" y="5775325"/>
          <p14:tracePt t="186632" x="5075238" y="5768975"/>
          <p14:tracePt t="186648" x="5037138" y="5768975"/>
          <p14:tracePt t="186667" x="5029200" y="5768975"/>
          <p14:tracePt t="186682" x="5029200" y="5775325"/>
          <p14:tracePt t="186700" x="5029200" y="5783263"/>
          <p14:tracePt t="186715" x="5037138" y="5783263"/>
          <p14:tracePt t="186732" x="5051425" y="5791200"/>
          <p14:tracePt t="186749" x="5113338" y="5813425"/>
          <p14:tracePt t="186765" x="5159375" y="5829300"/>
          <p14:tracePt t="186782" x="5249863" y="5851525"/>
          <p14:tracePt t="186799" x="5303838" y="5859463"/>
          <p14:tracePt t="186815" x="5418138" y="5883275"/>
          <p14:tracePt t="186832" x="5502275" y="5883275"/>
          <p14:tracePt t="186848" x="5540375" y="5883275"/>
          <p14:tracePt t="186849" x="5570538" y="5883275"/>
          <p14:tracePt t="186865" x="5584825" y="5875338"/>
          <p14:tracePt t="186882" x="5600700" y="5867400"/>
          <p14:tracePt t="186882" x="5600700" y="5859463"/>
          <p14:tracePt t="186899" x="5600700" y="5851525"/>
          <p14:tracePt t="186915" x="5600700" y="5829300"/>
          <p14:tracePt t="187173" x="5654675" y="5829300"/>
          <p14:tracePt t="187184" x="5722938" y="5829300"/>
          <p14:tracePt t="187193" x="5799138" y="5829300"/>
          <p14:tracePt t="187204" x="5867400" y="5829300"/>
          <p14:tracePt t="187216" x="5927725" y="5829300"/>
          <p14:tracePt t="187232" x="6003925" y="5829300"/>
          <p14:tracePt t="187248" x="6126163" y="5829300"/>
          <p14:tracePt t="187265" x="6188075" y="5829300"/>
          <p14:tracePt t="187282" x="6194425" y="5829300"/>
          <p14:tracePt t="187300" x="6202363" y="5821363"/>
          <p14:tracePt t="187559" x="6256338" y="5821363"/>
          <p14:tracePt t="187568" x="6316663" y="5829300"/>
          <p14:tracePt t="187579" x="6400800" y="5829300"/>
          <p14:tracePt t="187588" x="6484938" y="5837238"/>
          <p14:tracePt t="187600" x="6569075" y="5845175"/>
          <p14:tracePt t="187615" x="6645275" y="5845175"/>
          <p14:tracePt t="187632" x="6727825" y="5845175"/>
          <p14:tracePt t="187648" x="6751638" y="5845175"/>
          <p14:tracePt t="187872" x="6789738" y="5851525"/>
          <p14:tracePt t="187883" x="6842125" y="5859463"/>
          <p14:tracePt t="187892" x="6918325" y="5859463"/>
          <p14:tracePt t="187903" x="6994525" y="5859463"/>
          <p14:tracePt t="187915" x="7070725" y="5859463"/>
          <p14:tracePt t="187932" x="7132638" y="5859463"/>
          <p14:tracePt t="187949" x="7208838" y="5851525"/>
          <p14:tracePt t="187966" x="7239000" y="5837238"/>
          <p14:tracePt t="187982" x="7246938" y="5837238"/>
          <p14:tracePt t="188217" x="7307263" y="5837238"/>
          <p14:tracePt t="188228" x="7399338" y="5837238"/>
          <p14:tracePt t="188237" x="7505700" y="5837238"/>
          <p14:tracePt t="188249" x="7597775" y="5837238"/>
          <p14:tracePt t="188265" x="7688263" y="5829300"/>
          <p14:tracePt t="188282" x="7818438" y="5807075"/>
          <p14:tracePt t="188299" x="7886700" y="5775325"/>
          <p14:tracePt t="188315" x="7894638" y="5768975"/>
          <p14:tracePt t="188332" x="7894638" y="5761038"/>
          <p14:tracePt t="188684" x="7878763" y="5737225"/>
          <p14:tracePt t="188693" x="7856538" y="5715000"/>
          <p14:tracePt t="188704" x="7832725" y="5684838"/>
          <p14:tracePt t="188715" x="7802563" y="5661025"/>
          <p14:tracePt t="188732" x="7780338" y="5646738"/>
          <p14:tracePt t="188749" x="7734300" y="5616575"/>
          <p14:tracePt t="188766" x="7696200" y="5608638"/>
          <p14:tracePt t="188782" x="7680325" y="5608638"/>
          <p14:tracePt t="188799" x="7658100" y="5622925"/>
          <p14:tracePt t="188815" x="7635875" y="5638800"/>
          <p14:tracePt t="188832" x="7620000" y="5638800"/>
          <p14:tracePt t="188849" x="7604125" y="5654675"/>
          <p14:tracePt t="189048" x="7597775" y="5654675"/>
          <p14:tracePt t="189058" x="7589838" y="5654675"/>
          <p14:tracePt t="189068" x="7573963" y="5630863"/>
          <p14:tracePt t="189082" x="7559675" y="5600700"/>
          <p14:tracePt t="189100" x="7527925" y="5494338"/>
          <p14:tracePt t="189115" x="7505700" y="5418138"/>
          <p14:tracePt t="189132" x="7445375" y="5273675"/>
          <p14:tracePt t="189149" x="7375525" y="5159375"/>
          <p14:tracePt t="189165" x="7337425" y="5121275"/>
          <p14:tracePt t="189182" x="7269163" y="5075238"/>
          <p14:tracePt t="189199" x="7239000" y="5067300"/>
          <p14:tracePt t="189215" x="7192963" y="5059363"/>
          <p14:tracePt t="189232" x="7146925" y="5059363"/>
          <p14:tracePt t="189249" x="7124700" y="5059363"/>
          <p14:tracePt t="189265" x="7070725" y="5059363"/>
          <p14:tracePt t="189282" x="6994525" y="5067300"/>
          <p14:tracePt t="189299" x="6950075" y="5067300"/>
          <p14:tracePt t="189316" x="6873875" y="5067300"/>
          <p14:tracePt t="189332" x="6781800" y="5067300"/>
          <p14:tracePt t="189349" x="6743700" y="5067300"/>
          <p14:tracePt t="189365" x="6651625" y="5067300"/>
          <p14:tracePt t="189382" x="6613525" y="5067300"/>
          <p14:tracePt t="189399" x="6515100" y="5067300"/>
          <p14:tracePt t="189416" x="6430963" y="5075238"/>
          <p14:tracePt t="189432" x="6392863" y="5083175"/>
          <p14:tracePt t="189449" x="6332538" y="5113338"/>
          <p14:tracePt t="189465" x="6294438" y="5143500"/>
          <p14:tracePt t="189482" x="6278563" y="5159375"/>
          <p14:tracePt t="189499" x="6264275" y="5197475"/>
          <p14:tracePt t="189516" x="6240463" y="5235575"/>
          <p14:tracePt t="189532" x="6240463" y="5257800"/>
          <p14:tracePt t="189549" x="6226175" y="5273675"/>
          <p14:tracePt t="189566" x="6218238" y="5287963"/>
          <p14:tracePt t="189582" x="6210300" y="5295900"/>
          <p14:tracePt t="189599" x="6172200" y="5295900"/>
          <p14:tracePt t="189616" x="6118225" y="5295900"/>
          <p14:tracePt t="189632" x="6080125" y="5295900"/>
          <p14:tracePt t="189649" x="5989638" y="5287963"/>
          <p14:tracePt t="189666" x="5927725" y="5280025"/>
          <p14:tracePt t="189682" x="5813425" y="5265738"/>
          <p14:tracePt t="189699" x="5684838" y="5249863"/>
          <p14:tracePt t="189716" x="5578475" y="5227638"/>
          <p14:tracePt t="189732" x="5532438" y="5227638"/>
          <p14:tracePt t="189749" x="5502275" y="5227638"/>
          <p14:tracePt t="189940" x="5478463" y="5227638"/>
          <p14:tracePt t="189949" x="5456238" y="5227638"/>
          <p14:tracePt t="189960" x="5410200" y="5219700"/>
          <p14:tracePt t="189969" x="5326063" y="5203825"/>
          <p14:tracePt t="189982" x="5203825" y="5173663"/>
          <p14:tracePt t="189999" x="5021263" y="5151438"/>
          <p14:tracePt t="190016" x="4656138" y="5127625"/>
          <p14:tracePt t="190032" x="4251325" y="5127625"/>
          <p14:tracePt t="190049" x="4038600" y="5189538"/>
          <p14:tracePt t="190066" x="3749675" y="5287963"/>
          <p14:tracePt t="190082" x="3611563" y="5387975"/>
          <p14:tracePt t="190099" x="3581400" y="5432425"/>
          <p14:tracePt t="190116" x="3551238" y="5508625"/>
          <p14:tracePt t="190132" x="3535363" y="5616575"/>
          <p14:tracePt t="190149" x="3521075" y="5699125"/>
          <p14:tracePt t="190166" x="3467100" y="5889625"/>
          <p14:tracePt t="190183" x="3406775" y="6073775"/>
          <p14:tracePt t="190199" x="3375025" y="6172200"/>
          <p14:tracePt t="190216" x="3314700" y="6340475"/>
          <p14:tracePt t="190233" x="3246438" y="6477000"/>
          <p14:tracePt t="190249" x="3216275" y="6523038"/>
          <p14:tracePt t="190266" x="3154363" y="6599238"/>
          <p14:tracePt t="190282" x="3116263" y="6637338"/>
          <p14:tracePt t="190299" x="3048000" y="6683375"/>
          <p14:tracePt t="190316" x="2979738" y="6721475"/>
          <p14:tracePt t="190332" x="2925763" y="6735763"/>
          <p14:tracePt t="190349" x="2811463" y="6781800"/>
          <p14:tracePt t="190366" x="2659063" y="6842125"/>
          <p14:tracePt t="190382" x="2598738" y="6850063"/>
          <p14:tracePt t="190399" x="2446338" y="6850063"/>
          <p14:tracePt t="190416" x="2316163" y="6850063"/>
          <p14:tracePt t="190432" x="2270125" y="6850063"/>
          <p14:tracePt t="190597" x="2255838" y="6850063"/>
          <p14:tracePt t="190608" x="2239963" y="6850063"/>
          <p14:tracePt t="190617" x="2217738" y="6850063"/>
          <p14:tracePt t="190632" x="2163763" y="6850063"/>
          <p14:tracePt t="190649" x="2003425" y="6850063"/>
          <p14:tracePt t="190666" x="1882775" y="6850063"/>
          <p14:tracePt t="190682" x="1554163" y="68500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59873" y="623455"/>
            <a:ext cx="8967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ACTIVIDAD 5. FOLLETO 70 Y 71</a:t>
            </a:r>
          </a:p>
          <a:p>
            <a:endParaRPr lang="es-CR" dirty="0"/>
          </a:p>
          <a:p>
            <a:r>
              <a:rPr lang="es-CR" dirty="0" smtClean="0"/>
              <a:t>TRABAJAR EN EL CUADERNO LOS EJERCICIOS PROPUESTO DE TU FOLLETO DEL 1 AL 8 EXCEPTO EL 4TO QUE YO LO EXPLIQUE. FAVOR PONERLE EL NOMBRE A LAS HOJAS A UTILIZAR LE TOMAN FOTOS Y ME LO ENVIAN A MI CORREO </a:t>
            </a:r>
            <a:r>
              <a:rPr lang="es-CR" dirty="0" smtClean="0">
                <a:hlinkClick r:id="rId4"/>
              </a:rPr>
              <a:t>egarcia@colegiocalasanz.edu.ni</a:t>
            </a:r>
            <a:r>
              <a:rPr lang="es-CR" dirty="0" smtClean="0"/>
              <a:t>.</a:t>
            </a:r>
          </a:p>
          <a:p>
            <a:r>
              <a:rPr lang="es-CR" dirty="0" smtClean="0"/>
              <a:t>VALOR DE LA ACTIVIDAD 10 PUNTOS.</a:t>
            </a:r>
            <a:endParaRPr lang="es-C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9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88"/>
    </mc:Choice>
    <mc:Fallback>
      <p:transition spd="slow" advTm="2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4" x="334963" y="6248400"/>
          <p14:tracePt t="684" x="334963" y="5935663"/>
          <p14:tracePt t="700" x="388938" y="5524500"/>
          <p14:tracePt t="717" x="731838" y="4541838"/>
          <p14:tracePt t="733" x="1020763" y="4022725"/>
          <p14:tracePt t="750" x="1638300" y="3178175"/>
          <p14:tracePt t="767" x="2232025" y="2644775"/>
          <p14:tracePt t="783" x="2460625" y="2506663"/>
          <p14:tracePt t="800" x="2620963" y="2476500"/>
          <p14:tracePt t="1009" x="2606675" y="2468563"/>
          <p14:tracePt t="1018" x="2568575" y="2454275"/>
          <p14:tracePt t="1029" x="2492375" y="2430463"/>
          <p14:tracePt t="1039" x="2408238" y="2384425"/>
          <p14:tracePt t="1050" x="2263775" y="2316163"/>
          <p14:tracePt t="1067" x="2095500" y="2209800"/>
          <p14:tracePt t="1083" x="1744663" y="1951038"/>
          <p14:tracePt t="1100" x="1493838" y="1684338"/>
          <p14:tracePt t="1117" x="1401763" y="1570038"/>
          <p14:tracePt t="1133" x="1295400" y="1371600"/>
          <p14:tracePt t="1150" x="1273175" y="1279525"/>
          <p14:tracePt t="1167" x="1273175" y="1135063"/>
          <p14:tracePt t="1184" x="1295400" y="1089025"/>
          <p14:tracePt t="1200" x="1349375" y="1066800"/>
          <p14:tracePt t="1217" x="1379538" y="1058863"/>
          <p14:tracePt t="1233" x="1470025" y="1036638"/>
          <p14:tracePt t="1250" x="1516063" y="1020763"/>
          <p14:tracePt t="1267" x="1622425" y="1006475"/>
          <p14:tracePt t="1284" x="1676400" y="998538"/>
          <p14:tracePt t="1300" x="1684338" y="998538"/>
          <p14:tracePt t="1317" x="1692275" y="998538"/>
          <p14:tracePt t="1353" x="1684338" y="998538"/>
          <p14:tracePt t="1373" x="1668463" y="998538"/>
          <p14:tracePt t="1393" x="1660525" y="998538"/>
          <p14:tracePt t="1434" x="1660525" y="1006475"/>
          <p14:tracePt t="1473" x="1654175" y="1006475"/>
          <p14:tracePt t="1493" x="1654175" y="1012825"/>
          <p14:tracePt t="1505" x="1638300" y="1012825"/>
          <p14:tracePt t="1515" x="1622425" y="1028700"/>
          <p14:tracePt t="1525" x="1616075" y="1036638"/>
          <p14:tracePt t="1535" x="1584325" y="1050925"/>
          <p14:tracePt t="1550" x="1577975" y="1058863"/>
          <p14:tracePt t="1567" x="1546225" y="1066800"/>
          <p14:tracePt t="1584" x="1539875" y="1074738"/>
          <p14:tracePt t="1600" x="1531938" y="1074738"/>
          <p14:tracePt t="1666" x="1539875" y="1074738"/>
          <p14:tracePt t="1677" x="1546225" y="1066800"/>
          <p14:tracePt t="1697" x="1562100" y="1066800"/>
          <p14:tracePt t="1708" x="1577975" y="1066800"/>
          <p14:tracePt t="1717" x="1600200" y="1066800"/>
          <p14:tracePt t="1734" x="1630363" y="1066800"/>
          <p14:tracePt t="1750" x="1714500" y="1058863"/>
          <p14:tracePt t="1767" x="1768475" y="1058863"/>
          <p14:tracePt t="1784" x="1912938" y="1050925"/>
          <p14:tracePt t="1800" x="2073275" y="1028700"/>
          <p14:tracePt t="1817" x="2155825" y="1012825"/>
          <p14:tracePt t="1818" x="2232025" y="1012825"/>
          <p14:tracePt t="1834" x="2286000" y="1012825"/>
          <p14:tracePt t="1851" x="2354263" y="1012825"/>
          <p14:tracePt t="1867" x="2378075" y="1012825"/>
          <p14:tracePt t="1884" x="2408238" y="1020763"/>
          <p14:tracePt t="1900" x="2422525" y="1028700"/>
          <p14:tracePt t="1929" x="2422525" y="1036638"/>
          <p14:tracePt t="1980" x="2416175" y="1036638"/>
          <p14:tracePt t="2000" x="2408238" y="1036638"/>
          <p14:tracePt t="2009" x="2392363" y="1036638"/>
          <p14:tracePt t="2021" x="2370138" y="1036638"/>
          <p14:tracePt t="2034" x="2354263" y="1036638"/>
          <p14:tracePt t="2050" x="2332038" y="1036638"/>
          <p14:tracePt t="2066" x="2308225" y="1028700"/>
          <p14:tracePt t="2083" x="2301875" y="1028700"/>
          <p14:tracePt t="2121" x="2324100" y="1028700"/>
          <p14:tracePt t="2133" x="2354263" y="1028700"/>
          <p14:tracePt t="2141" x="2408238" y="1028700"/>
          <p14:tracePt t="2152" x="2468563" y="1028700"/>
          <p14:tracePt t="2166" x="2544763" y="1036638"/>
          <p14:tracePt t="2184" x="2727325" y="1044575"/>
          <p14:tracePt t="2200" x="2835275" y="1050925"/>
          <p14:tracePt t="2217" x="2979738" y="1050925"/>
          <p14:tracePt t="2486" x="3078163" y="1028700"/>
          <p14:tracePt t="2497" x="3170238" y="1006475"/>
          <p14:tracePt t="2506" x="3268663" y="982663"/>
          <p14:tracePt t="2518" x="3352800" y="952500"/>
          <p14:tracePt t="2534" x="3429000" y="930275"/>
          <p14:tracePt t="2550" x="3505200" y="898525"/>
          <p14:tracePt t="2567" x="3527425" y="884238"/>
          <p14:tracePt t="2584" x="3527425" y="876300"/>
          <p14:tracePt t="2601" x="3521075" y="876300"/>
          <p14:tracePt t="2617" x="3513138" y="876300"/>
          <p14:tracePt t="2633" x="3489325" y="876300"/>
          <p14:tracePt t="2650" x="3451225" y="876300"/>
          <p14:tracePt t="2667" x="3429000" y="876300"/>
          <p14:tracePt t="2684" x="3344863" y="868363"/>
          <p14:tracePt t="2700" x="3298825" y="868363"/>
          <p14:tracePt t="2717" x="3208338" y="860425"/>
          <p14:tracePt t="2734" x="3108325" y="868363"/>
          <p14:tracePt t="2750" x="2994025" y="914400"/>
          <p14:tracePt t="2767" x="2949575" y="944563"/>
          <p14:tracePt t="2784" x="2895600" y="990600"/>
          <p14:tracePt t="2800" x="2879725" y="1006475"/>
          <p14:tracePt t="2817" x="2879725" y="1020763"/>
          <p14:tracePt t="2842" x="2895600" y="1036638"/>
          <p14:tracePt t="2851" x="2911475" y="1036638"/>
          <p14:tracePt t="2867" x="2941638" y="1050925"/>
          <p14:tracePt t="2884" x="3040063" y="1074738"/>
          <p14:tracePt t="2900" x="3101975" y="1089025"/>
          <p14:tracePt t="2917" x="3238500" y="1104900"/>
          <p14:tracePt t="2934" x="3360738" y="1104900"/>
          <p14:tracePt t="2950" x="3413125" y="1089025"/>
          <p14:tracePt t="2967" x="3489325" y="1066800"/>
          <p14:tracePt t="2984" x="3527425" y="1044575"/>
          <p14:tracePt t="3001" x="3551238" y="1028700"/>
          <p14:tracePt t="3017" x="3565525" y="1006475"/>
          <p14:tracePt t="3034" x="3581400" y="982663"/>
          <p14:tracePt t="3051" x="3589338" y="974725"/>
          <p14:tracePt t="3067" x="3589338" y="960438"/>
          <p14:tracePt t="3084" x="3589338" y="952500"/>
          <p14:tracePt t="3196" x="3589338" y="960438"/>
          <p14:tracePt t="3205" x="3581400" y="960438"/>
          <p14:tracePt t="3217" x="3565525" y="960438"/>
          <p14:tracePt t="3225" x="3535363" y="968375"/>
          <p14:tracePt t="3236" x="3513138" y="968375"/>
          <p14:tracePt t="3251" x="3482975" y="968375"/>
          <p14:tracePt t="3267" x="3398838" y="982663"/>
          <p14:tracePt t="3284" x="3352800" y="990600"/>
          <p14:tracePt t="3301" x="3306763" y="990600"/>
          <p14:tracePt t="3317" x="3292475" y="990600"/>
          <p14:tracePt t="3379" x="3298825" y="990600"/>
          <p14:tracePt t="3388" x="3306763" y="990600"/>
          <p14:tracePt t="3408" x="3314700" y="990600"/>
          <p14:tracePt t="3419" x="3322638" y="990600"/>
          <p14:tracePt t="3428" x="3336925" y="990600"/>
          <p14:tracePt t="3439" x="3360738" y="990600"/>
          <p14:tracePt t="3450" x="3390900" y="990600"/>
          <p14:tracePt t="3467" x="3406775" y="974725"/>
          <p14:tracePt t="3484" x="3459163" y="936625"/>
          <p14:tracePt t="3501" x="3489325" y="898525"/>
          <p14:tracePt t="3517" x="3489325" y="884238"/>
          <p14:tracePt t="3534" x="3497263" y="854075"/>
          <p14:tracePt t="3551" x="3497263" y="822325"/>
          <p14:tracePt t="3567" x="3497263" y="815975"/>
          <p14:tracePt t="3584" x="3482975" y="792163"/>
          <p14:tracePt t="3601" x="3467100" y="784225"/>
          <p14:tracePt t="3617" x="3444875" y="777875"/>
          <p14:tracePt t="3634" x="3436938" y="762000"/>
          <p14:tracePt t="3651" x="3421063" y="762000"/>
          <p14:tracePt t="3704" x="3413125" y="762000"/>
          <p14:tracePt t="3732" x="3406775" y="762000"/>
          <p14:tracePt t="3753" x="3398838" y="769938"/>
          <p14:tracePt t="3763" x="3390900" y="777875"/>
          <p14:tracePt t="3772" x="3382963" y="792163"/>
          <p14:tracePt t="3784" x="3375025" y="808038"/>
          <p14:tracePt t="3801" x="3375025" y="822325"/>
          <p14:tracePt t="3817" x="3368675" y="884238"/>
          <p14:tracePt t="3834" x="3375025" y="944563"/>
          <p14:tracePt t="3851" x="3390900" y="974725"/>
          <p14:tracePt t="3867" x="3413125" y="1006475"/>
          <p14:tracePt t="3885" x="3429000" y="1012825"/>
          <p14:tracePt t="3901" x="3467100" y="1020763"/>
          <p14:tracePt t="3917" x="3535363" y="1020763"/>
          <p14:tracePt t="3934" x="3581400" y="1006475"/>
          <p14:tracePt t="3951" x="3657600" y="974725"/>
          <p14:tracePt t="3967" x="3711575" y="936625"/>
          <p14:tracePt t="3984" x="3725863" y="922338"/>
          <p14:tracePt t="4001" x="3733800" y="906463"/>
          <p14:tracePt t="4017" x="3733800" y="892175"/>
          <p14:tracePt t="4036" x="3725863" y="892175"/>
          <p14:tracePt t="4051" x="3717925" y="892175"/>
          <p14:tracePt t="4221" x="3733800" y="892175"/>
          <p14:tracePt t="4229" x="3763963" y="892175"/>
          <p14:tracePt t="4240" x="3817938" y="898525"/>
          <p14:tracePt t="4251" x="3878263" y="906463"/>
          <p14:tracePt t="4267" x="3954463" y="906463"/>
          <p14:tracePt t="4284" x="4122738" y="898525"/>
          <p14:tracePt t="4301" x="4251325" y="854075"/>
          <p14:tracePt t="4318" x="4283075" y="830263"/>
          <p14:tracePt t="4334" x="4305300" y="808038"/>
          <p14:tracePt t="4351" x="4305300" y="769938"/>
          <p14:tracePt t="4368" x="4305300" y="754063"/>
          <p14:tracePt t="4384" x="4289425" y="693738"/>
          <p14:tracePt t="4401" x="4275138" y="663575"/>
          <p14:tracePt t="4418" x="4229100" y="601663"/>
          <p14:tracePt t="4434" x="4175125" y="555625"/>
          <p14:tracePt t="4451" x="4130675" y="541338"/>
          <p14:tracePt t="4467" x="4068763" y="533400"/>
          <p14:tracePt t="4484" x="4030663" y="549275"/>
          <p14:tracePt t="4501" x="4016375" y="563563"/>
          <p14:tracePt t="4518" x="3992563" y="655638"/>
          <p14:tracePt t="4534" x="4000500" y="769938"/>
          <p14:tracePt t="4551" x="4022725" y="822325"/>
          <p14:tracePt t="4568" x="4092575" y="922338"/>
          <p14:tracePt t="4584" x="4137025" y="952500"/>
          <p14:tracePt t="4601" x="4229100" y="998538"/>
          <p14:tracePt t="4618" x="4305300" y="998538"/>
          <p14:tracePt t="4635" x="4373563" y="952500"/>
          <p14:tracePt t="4651" x="4397375" y="922338"/>
          <p14:tracePt t="4667" x="4427538" y="830263"/>
          <p14:tracePt t="4684" x="4427538" y="784225"/>
          <p14:tracePt t="4701" x="4381500" y="685800"/>
          <p14:tracePt t="4717" x="4297363" y="617538"/>
          <p14:tracePt t="4735" x="4213225" y="593725"/>
          <p14:tracePt t="4751" x="4175125" y="609600"/>
          <p14:tracePt t="4767" x="4106863" y="701675"/>
          <p14:tracePt t="4784" x="4068763" y="769938"/>
          <p14:tracePt t="4801" x="4038600" y="898525"/>
          <p14:tracePt t="4818" x="4038600" y="960438"/>
          <p14:tracePt t="4835" x="4038600" y="968375"/>
          <p14:tracePt t="4851" x="4076700" y="974725"/>
          <p14:tracePt t="4868" x="4144963" y="968375"/>
          <p14:tracePt t="4885" x="4191000" y="936625"/>
          <p14:tracePt t="4901" x="4244975" y="876300"/>
          <p14:tracePt t="4918" x="4275138" y="854075"/>
          <p14:tracePt t="4934" x="4275138" y="846138"/>
          <p14:tracePt t="4951" x="4275138" y="838200"/>
          <p14:tracePt t="4969" x="4267200" y="838200"/>
          <p14:tracePt t="4989" x="4259263" y="838200"/>
          <p14:tracePt t="5010" x="4259263" y="846138"/>
          <p14:tracePt t="5070" x="4259263" y="854075"/>
          <p14:tracePt t="5242" x="4244975" y="854075"/>
          <p14:tracePt t="5251" x="4221163" y="854075"/>
          <p14:tracePt t="5263" x="4183063" y="860425"/>
          <p14:tracePt t="5271" x="4098925" y="876300"/>
          <p14:tracePt t="5284" x="3978275" y="906463"/>
          <p14:tracePt t="5301" x="3794125" y="944563"/>
          <p14:tracePt t="5318" x="3254375" y="1066800"/>
          <p14:tracePt t="5334" x="2522538" y="1227138"/>
          <p14:tracePt t="5351" x="2141538" y="1317625"/>
          <p14:tracePt t="5368" x="1409700" y="1501775"/>
          <p14:tracePt t="5385" x="860425" y="1660525"/>
          <p14:tracePt t="5401" x="685800" y="1722438"/>
          <p14:tracePt t="5418" x="563563" y="1768475"/>
          <p14:tracePt t="5434" x="555625" y="1774825"/>
          <p14:tracePt t="5451" x="563563" y="1774825"/>
          <p14:tracePt t="5468" x="609600" y="1774825"/>
          <p14:tracePt t="5485" x="639763" y="1774825"/>
          <p14:tracePt t="5501" x="647700" y="1774825"/>
          <p14:tracePt t="5518" x="663575" y="1774825"/>
          <p14:tracePt t="5534" x="669925" y="1774825"/>
          <p14:tracePt t="5551" x="701675" y="1768475"/>
          <p14:tracePt t="5568" x="769938" y="1760538"/>
          <p14:tracePt t="5585" x="815975" y="1752600"/>
          <p14:tracePt t="5601" x="884238" y="1730375"/>
          <p14:tracePt t="5618" x="936625" y="1722438"/>
          <p14:tracePt t="5636" x="960438" y="1714500"/>
          <p14:tracePt t="5651" x="974725" y="1714500"/>
          <p14:tracePt t="5668" x="1006475" y="1706563"/>
          <p14:tracePt t="5685" x="1012825" y="1706563"/>
          <p14:tracePt t="5701" x="1050925" y="1706563"/>
          <p14:tracePt t="5717" x="1066800" y="1698625"/>
          <p14:tracePt t="5734" x="1112838" y="1684338"/>
          <p14:tracePt t="5751" x="1189038" y="1630363"/>
          <p14:tracePt t="5768" x="1227138" y="1592263"/>
          <p14:tracePt t="5785" x="1317625" y="1501775"/>
          <p14:tracePt t="5801" x="1363663" y="1447800"/>
          <p14:tracePt t="5818" x="1379538" y="1431925"/>
          <p14:tracePt t="5835" x="1387475" y="1425575"/>
          <p14:tracePt t="5889" x="1379538" y="1425575"/>
          <p14:tracePt t="5940" x="1379538" y="1431925"/>
          <p14:tracePt t="5971" x="1387475" y="1431925"/>
          <p14:tracePt t="5982" x="1409700" y="1431925"/>
          <p14:tracePt t="5991" x="1417638" y="1431925"/>
          <p14:tracePt t="6002" x="1439863" y="1431925"/>
          <p14:tracePt t="6018" x="1455738" y="1431925"/>
          <p14:tracePt t="6035" x="1485900" y="1431925"/>
          <p14:tracePt t="6052" x="1501775" y="1431925"/>
          <p14:tracePt t="6068" x="1508125" y="1431925"/>
          <p14:tracePt t="6173" x="1516063" y="1431925"/>
          <p14:tracePt t="6185" x="1531938" y="1439863"/>
          <p14:tracePt t="6193" x="1554163" y="1439863"/>
          <p14:tracePt t="6204" x="1577975" y="1439863"/>
          <p14:tracePt t="6218" x="1608138" y="1447800"/>
          <p14:tracePt t="6235" x="1630363" y="1447800"/>
          <p14:tracePt t="6498" x="1668463" y="1455738"/>
          <p14:tracePt t="6508" x="1722438" y="1455738"/>
          <p14:tracePt t="6519" x="1782763" y="1463675"/>
          <p14:tracePt t="6535" x="1858963" y="1470025"/>
          <p14:tracePt t="6551" x="2003425" y="1470025"/>
          <p14:tracePt t="6568" x="2141538" y="1470025"/>
          <p14:tracePt t="6585" x="2209800" y="1470025"/>
          <p14:tracePt t="6601" x="2324100" y="1455738"/>
          <p14:tracePt t="6618" x="2354263" y="1447800"/>
          <p14:tracePt t="6635" x="2408238" y="1425575"/>
          <p14:tracePt t="6651" x="2422525" y="1417638"/>
          <p14:tracePt t="6833" x="2446338" y="1417638"/>
          <p14:tracePt t="6842" x="2476500" y="1417638"/>
          <p14:tracePt t="6853" x="2530475" y="1425575"/>
          <p14:tracePt t="6868" x="2628900" y="1431925"/>
          <p14:tracePt t="6885" x="2887663" y="1431925"/>
          <p14:tracePt t="6901" x="3040063" y="1431925"/>
          <p14:tracePt t="6918" x="3298825" y="1431925"/>
          <p14:tracePt t="6935" x="3482975" y="1393825"/>
          <p14:tracePt t="7175" x="3597275" y="1387475"/>
          <p14:tracePt t="7188" x="3756025" y="1363663"/>
          <p14:tracePt t="7197" x="3954463" y="1355725"/>
          <p14:tracePt t="7208" x="4122738" y="1355725"/>
          <p14:tracePt t="7218" x="4251325" y="1355725"/>
          <p14:tracePt t="7235" x="4343400" y="1355725"/>
          <p14:tracePt t="7252" x="4449763" y="1363663"/>
          <p14:tracePt t="7268" x="4473575" y="1371600"/>
          <p14:tracePt t="7298" x="4465638" y="1371600"/>
          <p14:tracePt t="7307" x="4449763" y="1371600"/>
          <p14:tracePt t="7319" x="4419600" y="1371600"/>
          <p14:tracePt t="7335" x="4365625" y="1371600"/>
          <p14:tracePt t="7391" x="4359275" y="1371600"/>
          <p14:tracePt t="7399" x="4351338" y="1371600"/>
          <p14:tracePt t="7410" x="4335463" y="1379538"/>
          <p14:tracePt t="7419" x="4321175" y="1387475"/>
          <p14:tracePt t="7435" x="4305300" y="1387475"/>
          <p14:tracePt t="7452" x="4267200" y="1409700"/>
          <p14:tracePt t="7468" x="4259263" y="1425575"/>
          <p14:tracePt t="7485" x="4237038" y="1447800"/>
          <p14:tracePt t="7502" x="4229100" y="1463675"/>
          <p14:tracePt t="7541" x="4237038" y="1463675"/>
          <p14:tracePt t="7551" x="4251325" y="1463675"/>
          <p14:tracePt t="7562" x="4283075" y="1470025"/>
          <p14:tracePt t="7571" x="4335463" y="1470025"/>
          <p14:tracePt t="7586" x="4389438" y="1477963"/>
          <p14:tracePt t="7602" x="4449763" y="1477963"/>
          <p14:tracePt t="7618" x="4594225" y="1477963"/>
          <p14:tracePt t="7635" x="4762500" y="1477963"/>
          <p14:tracePt t="7651" x="4838700" y="1463675"/>
          <p14:tracePt t="7652" x="4914900" y="1447800"/>
          <p14:tracePt t="7668" x="4968875" y="1431925"/>
          <p14:tracePt t="7685" x="5051425" y="1393825"/>
          <p14:tracePt t="7874" x="5059363" y="1393825"/>
          <p14:tracePt t="7885" x="5089525" y="1417638"/>
          <p14:tracePt t="7894" x="5121275" y="1431925"/>
          <p14:tracePt t="7906" x="5197475" y="1439863"/>
          <p14:tracePt t="7918" x="5303838" y="1447800"/>
          <p14:tracePt t="7935" x="5440363" y="1447800"/>
          <p14:tracePt t="7935" x="5646738" y="1431925"/>
          <p14:tracePt t="7952" x="5829300" y="1393825"/>
          <p14:tracePt t="7968" x="6118225" y="1363663"/>
          <p14:tracePt t="7985" x="6210300" y="1349375"/>
          <p14:tracePt t="8001" x="6264275" y="1341438"/>
          <p14:tracePt t="8190" x="6332538" y="1341438"/>
          <p14:tracePt t="8199" x="6438900" y="1341438"/>
          <p14:tracePt t="8210" x="6553200" y="1341438"/>
          <p14:tracePt t="8219" x="6645275" y="1333500"/>
          <p14:tracePt t="8235" x="6721475" y="1325563"/>
          <p14:tracePt t="8252" x="6781800" y="1311275"/>
          <p14:tracePt t="8268" x="6789738" y="1303338"/>
          <p14:tracePt t="8473" x="6827838" y="1303338"/>
          <p14:tracePt t="8482" x="6896100" y="1311275"/>
          <p14:tracePt t="8493" x="6964363" y="1317625"/>
          <p14:tracePt t="8503" x="7048500" y="1325563"/>
          <p14:tracePt t="8519" x="7124700" y="1333500"/>
          <p14:tracePt t="8535" x="7231063" y="1349375"/>
          <p14:tracePt t="8552" x="7254875" y="1349375"/>
          <p14:tracePt t="8568" x="7269163" y="1355725"/>
          <p14:tracePt t="8716" x="7269163" y="1363663"/>
          <p14:tracePt t="8737" x="7269163" y="1371600"/>
          <p14:tracePt t="8756" x="7269163" y="1379538"/>
          <p14:tracePt t="8777" x="7277100" y="1379538"/>
          <p14:tracePt t="8787" x="7277100" y="1387475"/>
          <p14:tracePt t="8796" x="7277100" y="1393825"/>
          <p14:tracePt t="8808" x="7285038" y="1401763"/>
          <p14:tracePt t="8818" x="7292975" y="1401763"/>
          <p14:tracePt t="8835" x="7292975" y="1409700"/>
          <p14:tracePt t="8852" x="7299325" y="1417638"/>
          <p14:tracePt t="8869" x="7315200" y="1425575"/>
          <p14:tracePt t="8885" x="7323138" y="1431925"/>
          <p14:tracePt t="8902" x="7345363" y="1431925"/>
          <p14:tracePt t="8919" x="7369175" y="1439863"/>
          <p14:tracePt t="8935" x="7375525" y="1439863"/>
          <p14:tracePt t="8952" x="7383463" y="1439863"/>
          <p14:tracePt t="9040" x="7369175" y="1439863"/>
          <p14:tracePt t="9050" x="7337425" y="1439863"/>
          <p14:tracePt t="9060" x="7307263" y="1439863"/>
          <p14:tracePt t="9070" x="7277100" y="1439863"/>
          <p14:tracePt t="9085" x="7231063" y="1439863"/>
          <p14:tracePt t="9102" x="7132638" y="1439863"/>
          <p14:tracePt t="9119" x="7070725" y="1447800"/>
          <p14:tracePt t="9135" x="6988175" y="1463675"/>
          <p14:tracePt t="9152" x="6950075" y="1470025"/>
          <p14:tracePt t="9168" x="6934200" y="1477963"/>
          <p14:tracePt t="9185" x="6926263" y="1477963"/>
          <p14:tracePt t="9233" x="6934200" y="1477963"/>
          <p14:tracePt t="9253" x="6956425" y="1477963"/>
          <p14:tracePt t="9262" x="6994525" y="1477963"/>
          <p14:tracePt t="9273" x="7048500" y="1470025"/>
          <p14:tracePt t="9285" x="7124700" y="1455738"/>
          <p14:tracePt t="9302" x="7208838" y="1447800"/>
          <p14:tracePt t="9318" x="7429500" y="1425575"/>
          <p14:tracePt t="9336" x="7658100" y="1401763"/>
          <p14:tracePt t="9352" x="7788275" y="1393825"/>
          <p14:tracePt t="9368" x="7985125" y="1393825"/>
          <p14:tracePt t="9385" x="8123238" y="1393825"/>
          <p14:tracePt t="9402" x="8161338" y="1393825"/>
          <p14:tracePt t="9418" x="8207375" y="1387475"/>
          <p14:tracePt t="9607" x="8213725" y="1387475"/>
          <p14:tracePt t="9618" x="8237538" y="1393825"/>
          <p14:tracePt t="9627" x="8267700" y="1409700"/>
          <p14:tracePt t="9638" x="8313738" y="1425575"/>
          <p14:tracePt t="9652" x="8374063" y="1439863"/>
          <p14:tracePt t="9668" x="8504238" y="1485900"/>
          <p14:tracePt t="9685" x="8564563" y="1508125"/>
          <p14:tracePt t="9702" x="8626475" y="1524000"/>
          <p14:tracePt t="9719" x="8632825" y="1524000"/>
          <p14:tracePt t="9735" x="8640763" y="1531938"/>
          <p14:tracePt t="9769" x="8626475" y="1531938"/>
          <p14:tracePt t="9789" x="8618538" y="1531938"/>
          <p14:tracePt t="9800" x="8618538" y="1524000"/>
          <p14:tracePt t="9819" x="8602663" y="1524000"/>
          <p14:tracePt t="9830" x="8588375" y="1524000"/>
          <p14:tracePt t="9839" x="8564563" y="1524000"/>
          <p14:tracePt t="9852" x="8534400" y="1524000"/>
          <p14:tracePt t="9869" x="8504238" y="1524000"/>
          <p14:tracePt t="9885" x="8435975" y="1524000"/>
          <p14:tracePt t="9902" x="8366125" y="1524000"/>
          <p14:tracePt t="9918" x="8343900" y="1531938"/>
          <p14:tracePt t="9935" x="8321675" y="1539875"/>
          <p14:tracePt t="9952" x="8313738" y="1539875"/>
          <p14:tracePt t="10013" x="8321675" y="1539875"/>
          <p14:tracePt t="10033" x="8328025" y="1539875"/>
          <p14:tracePt t="10043" x="8335963" y="1539875"/>
          <p14:tracePt t="10073" x="8351838" y="1539875"/>
          <p14:tracePt t="10085" x="8374063" y="1539875"/>
          <p14:tracePt t="10093" x="8404225" y="1539875"/>
          <p14:tracePt t="10106" x="8450263" y="1539875"/>
          <p14:tracePt t="10119" x="8504238" y="1531938"/>
          <p14:tracePt t="10135" x="8640763" y="1524000"/>
          <p14:tracePt t="10152" x="8716963" y="1516063"/>
          <p14:tracePt t="10169" x="8869363" y="1493838"/>
          <p14:tracePt t="10186" x="8937625" y="1485900"/>
          <p14:tracePt t="10202" x="8953500" y="1485900"/>
          <p14:tracePt t="10219" x="8953500" y="1477963"/>
          <p14:tracePt t="10277" x="8945563" y="1477963"/>
          <p14:tracePt t="10286" x="8937625" y="1477963"/>
          <p14:tracePt t="10458" x="8953500" y="1485900"/>
          <p14:tracePt t="10469" x="8969375" y="1493838"/>
          <p14:tracePt t="10478" x="9007475" y="1501775"/>
          <p14:tracePt t="10489" x="9045575" y="1501775"/>
          <p14:tracePt t="10502" x="9097963" y="1508125"/>
          <p14:tracePt t="10519" x="9197975" y="1524000"/>
          <p14:tracePt t="10535" x="9220200" y="1524000"/>
          <p14:tracePt t="10552" x="9242425" y="1524000"/>
          <p14:tracePt t="10569" x="9250363" y="1524000"/>
          <p14:tracePt t="10731" x="9250363" y="1531938"/>
          <p14:tracePt t="10802" x="9250363" y="1539875"/>
          <p14:tracePt t="10893" x="9242425" y="1539875"/>
          <p14:tracePt t="10904" x="9228138" y="1539875"/>
          <p14:tracePt t="10913" x="9212263" y="1531938"/>
          <p14:tracePt t="10924" x="9190038" y="1524000"/>
          <p14:tracePt t="10935" x="9144000" y="1516063"/>
          <p14:tracePt t="10952" x="9097963" y="1516063"/>
          <p14:tracePt t="10969" x="8953500" y="1493838"/>
          <p14:tracePt t="10986" x="8861425" y="1485900"/>
          <p14:tracePt t="10986" x="8747125" y="1485900"/>
          <p14:tracePt t="11002" x="8602663" y="1485900"/>
          <p14:tracePt t="11019" x="8145463" y="1508125"/>
          <p14:tracePt t="11036" x="7818438" y="1546225"/>
          <p14:tracePt t="11036" x="7451725" y="1608138"/>
          <p14:tracePt t="11052" x="6994525" y="1706563"/>
          <p14:tracePt t="11069" x="6096000" y="1858963"/>
          <p14:tracePt t="11085" x="6073775" y="1897063"/>
          <p14:tracePt t="11102" x="5394325" y="2035175"/>
          <p14:tracePt t="11120" x="4602163" y="2217738"/>
          <p14:tracePt t="11329" x="4579938" y="2217738"/>
          <p14:tracePt t="11338" x="4564063" y="2217738"/>
          <p14:tracePt t="11350" x="4525963" y="2217738"/>
          <p14:tracePt t="11358" x="4441825" y="2217738"/>
          <p14:tracePt t="11371" x="4305300" y="2217738"/>
          <p14:tracePt t="11386" x="4092575" y="2217738"/>
          <p14:tracePt t="11402" x="3436938" y="2217738"/>
          <p14:tracePt t="11419" x="3048000" y="2209800"/>
          <p14:tracePt t="11436" x="2339975" y="2163763"/>
          <p14:tracePt t="11452" x="1782763" y="2141538"/>
          <p14:tracePt t="11469" x="1622425" y="2117725"/>
          <p14:tracePt t="11486" x="1508125" y="2111375"/>
          <p14:tracePt t="11502" x="1508125" y="2103438"/>
          <p14:tracePt t="11519" x="1524000" y="2103438"/>
          <p14:tracePt t="11536" x="1546225" y="2103438"/>
          <p14:tracePt t="11552" x="1577975" y="2103438"/>
          <p14:tracePt t="11569" x="1584325" y="2103438"/>
          <p14:tracePt t="11594" x="1592263" y="2103438"/>
          <p14:tracePt t="11664" x="1577975" y="2103438"/>
          <p14:tracePt t="11673" x="1554163" y="2103438"/>
          <p14:tracePt t="11684" x="1524000" y="2103438"/>
          <p14:tracePt t="11693" x="1493838" y="2103438"/>
          <p14:tracePt t="11704" x="1455738" y="2095500"/>
          <p14:tracePt t="11719" x="1409700" y="2079625"/>
          <p14:tracePt t="11736" x="1333500" y="2027238"/>
          <p14:tracePt t="11752" x="1317625" y="1997075"/>
          <p14:tracePt t="11769" x="1287463" y="1920875"/>
          <p14:tracePt t="11786" x="1287463" y="1889125"/>
          <p14:tracePt t="11803" x="1325563" y="1798638"/>
          <p14:tracePt t="11819" x="1401763" y="1722438"/>
          <p14:tracePt t="11836" x="1439863" y="1692275"/>
          <p14:tracePt t="11852" x="1493838" y="1660525"/>
          <p14:tracePt t="11869" x="1524000" y="1660525"/>
          <p14:tracePt t="11886" x="1546225" y="1668463"/>
          <p14:tracePt t="11902" x="1554163" y="1676400"/>
          <p14:tracePt t="11919" x="1570038" y="1692275"/>
          <p14:tracePt t="11936" x="1577975" y="1698625"/>
          <p14:tracePt t="11952" x="1592263" y="1722438"/>
          <p14:tracePt t="11969" x="1600200" y="1730375"/>
          <p14:tracePt t="11986" x="1600200" y="1736725"/>
          <p14:tracePt t="12009" x="1600200" y="1744663"/>
          <p14:tracePt t="12038" x="1616075" y="1744663"/>
          <p14:tracePt t="12049" x="1622425" y="1744663"/>
          <p14:tracePt t="12058" x="1646238" y="1744663"/>
          <p14:tracePt t="12069" x="1668463" y="1752600"/>
          <p14:tracePt t="12086" x="1706563" y="1752600"/>
          <p14:tracePt t="12102" x="1790700" y="1752600"/>
          <p14:tracePt t="12120" x="1905000" y="1752600"/>
          <p14:tracePt t="12136" x="1965325" y="1752600"/>
          <p14:tracePt t="12152" x="2125663" y="1730375"/>
          <p14:tracePt t="12169" x="2201863" y="1714500"/>
          <p14:tracePt t="12186" x="2354263" y="1684338"/>
          <p14:tracePt t="12202" x="2498725" y="1668463"/>
          <p14:tracePt t="12219" x="2568575" y="1660525"/>
          <p14:tracePt t="12236" x="2682875" y="1660525"/>
          <p14:tracePt t="12252" x="2759075" y="1660525"/>
          <p14:tracePt t="12269" x="2781300" y="1660525"/>
          <p14:tracePt t="12286" x="2811463" y="1660525"/>
          <p14:tracePt t="12302" x="2819400" y="1668463"/>
          <p14:tracePt t="12321" x="2819400" y="1676400"/>
          <p14:tracePt t="12403" x="2819400" y="1684338"/>
          <p14:tracePt t="12433" x="2811463" y="1684338"/>
          <p14:tracePt t="12514" x="2811463" y="1692275"/>
          <p14:tracePt t="12546" x="2811463" y="1698625"/>
          <p14:tracePt t="12556" x="2819400" y="1698625"/>
          <p14:tracePt t="12566" x="2827338" y="1706563"/>
          <p14:tracePt t="12575" x="2835275" y="1706563"/>
          <p14:tracePt t="12595" x="2849563" y="1706563"/>
          <p14:tracePt t="12615" x="2857500" y="1714500"/>
          <p14:tracePt t="12626" x="2865438" y="1714500"/>
          <p14:tracePt t="12637" x="2873375" y="1714500"/>
          <p14:tracePt t="12652" x="2887663" y="1714500"/>
          <p14:tracePt t="12669" x="2925763" y="1714500"/>
          <p14:tracePt t="12686" x="2955925" y="1714500"/>
          <p14:tracePt t="12702" x="3017838" y="1698625"/>
          <p14:tracePt t="12719" x="3086100" y="1684338"/>
          <p14:tracePt t="12736" x="3116263" y="1676400"/>
          <p14:tracePt t="12752" x="3154363" y="1668463"/>
          <p14:tracePt t="13010" x="3192463" y="1668463"/>
          <p14:tracePt t="13021" x="3230563" y="1684338"/>
          <p14:tracePt t="13030" x="3260725" y="1692275"/>
          <p14:tracePt t="13041" x="3298825" y="1706563"/>
          <p14:tracePt t="13052" x="3330575" y="1706563"/>
          <p14:tracePt t="13069" x="3352800" y="1722438"/>
          <p14:tracePt t="13086" x="3406775" y="1736725"/>
          <p14:tracePt t="13103" x="3421063" y="1736725"/>
          <p14:tracePt t="13104" x="3444875" y="1752600"/>
          <p14:tracePt t="13119" x="3467100" y="1760538"/>
          <p14:tracePt t="13136" x="3513138" y="1768475"/>
          <p14:tracePt t="13153" x="3543300" y="1774825"/>
          <p14:tracePt t="13169" x="3559175" y="1774825"/>
          <p14:tracePt t="13186" x="3565525" y="1774825"/>
          <p14:tracePt t="13203" x="3581400" y="1774825"/>
          <p14:tracePt t="13219" x="3597275" y="1774825"/>
          <p14:tracePt t="13236" x="3611563" y="1774825"/>
          <p14:tracePt t="13252" x="3627438" y="1774825"/>
          <p14:tracePt t="13269" x="3649663" y="1760538"/>
          <p14:tracePt t="13286" x="3679825" y="1736725"/>
          <p14:tracePt t="13303" x="3695700" y="1722438"/>
          <p14:tracePt t="13538" x="3779838" y="1714500"/>
          <p14:tracePt t="13547" x="3886200" y="1714500"/>
          <p14:tracePt t="13558" x="4000500" y="1714500"/>
          <p14:tracePt t="13569" x="4098925" y="1714500"/>
          <p14:tracePt t="13586" x="4198938" y="1722438"/>
          <p14:tracePt t="13603" x="4343400" y="1752600"/>
          <p14:tracePt t="13620" x="4435475" y="1760538"/>
          <p14:tracePt t="13636" x="4457700" y="1760538"/>
          <p14:tracePt t="13653" x="4487863" y="1760538"/>
          <p14:tracePt t="13669" x="4495800" y="1760538"/>
          <p14:tracePt t="13700" x="4487863" y="1760538"/>
          <p14:tracePt t="13830" x="4487863" y="1768475"/>
          <p14:tracePt t="13851" x="4487863" y="1774825"/>
          <p14:tracePt t="13860" x="4495800" y="1774825"/>
          <p14:tracePt t="13873" x="4511675" y="1782763"/>
          <p14:tracePt t="13886" x="4541838" y="1790700"/>
          <p14:tracePt t="13903" x="4587875" y="1798638"/>
          <p14:tracePt t="13920" x="4610100" y="1798638"/>
          <p14:tracePt t="13936" x="4640263" y="1798638"/>
          <p14:tracePt t="13953" x="4656138" y="1798638"/>
          <p14:tracePt t="13969" x="4664075" y="1798638"/>
          <p14:tracePt t="14076" x="4656138" y="1798638"/>
          <p14:tracePt t="14176" x="4664075" y="1798638"/>
          <p14:tracePt t="14185" x="4670425" y="1798638"/>
          <p14:tracePt t="14205" x="4678363" y="1798638"/>
          <p14:tracePt t="14216" x="4686300" y="1798638"/>
          <p14:tracePt t="14225" x="4694238" y="1798638"/>
          <p14:tracePt t="14247" x="4702175" y="1798638"/>
          <p14:tracePt t="14367" x="4702175" y="1790700"/>
          <p14:tracePt t="14438" x="4702175" y="1782763"/>
          <p14:tracePt t="15507" x="4716463" y="1782763"/>
          <p14:tracePt t="15516" x="4746625" y="1782763"/>
          <p14:tracePt t="15527" x="4770438" y="1774825"/>
          <p14:tracePt t="15537" x="4792663" y="1768475"/>
          <p14:tracePt t="15553" x="4822825" y="1768475"/>
          <p14:tracePt t="15570" x="4868863" y="1768475"/>
          <p14:tracePt t="15586" x="4892675" y="1768475"/>
          <p14:tracePt t="15603" x="4930775" y="1768475"/>
          <p14:tracePt t="15620" x="4975225" y="1774825"/>
          <p14:tracePt t="15636" x="4999038" y="1782763"/>
          <p14:tracePt t="15653" x="5051425" y="1798638"/>
          <p14:tracePt t="15670" x="5105400" y="1806575"/>
          <p14:tracePt t="15686" x="5143500" y="1812925"/>
          <p14:tracePt t="15703" x="5219700" y="1828800"/>
          <p14:tracePt t="15720" x="5295900" y="1836738"/>
          <p14:tracePt t="15736" x="5326063" y="1836738"/>
          <p14:tracePt t="15753" x="5364163" y="1836738"/>
          <p14:tracePt t="15770" x="5380038" y="1836738"/>
          <p14:tracePt t="15786" x="5387975" y="1836738"/>
          <p14:tracePt t="15803" x="5394325" y="1828800"/>
          <p14:tracePt t="16124" x="5470525" y="1820863"/>
          <p14:tracePt t="16133" x="5592763" y="1820863"/>
          <p14:tracePt t="16145" x="5768975" y="1812925"/>
          <p14:tracePt t="16154" x="5981700" y="1812925"/>
          <p14:tracePt t="16170" x="6180138" y="1812925"/>
          <p14:tracePt t="16187" x="6561138" y="1798638"/>
          <p14:tracePt t="16203" x="6735763" y="1798638"/>
          <p14:tracePt t="16220" x="7018338" y="1790700"/>
          <p14:tracePt t="16236" x="7154863" y="1790700"/>
          <p14:tracePt t="16253" x="7178675" y="1790700"/>
          <p14:tracePt t="16270" x="7185025" y="1790700"/>
          <p14:tracePt t="16559" x="7246938" y="1790700"/>
          <p14:tracePt t="16570" x="7331075" y="1790700"/>
          <p14:tracePt t="16580" x="7421563" y="1790700"/>
          <p14:tracePt t="16590" x="7513638" y="1790700"/>
          <p14:tracePt t="16603" x="7597775" y="1774825"/>
          <p14:tracePt t="16620" x="7666038" y="1760538"/>
          <p14:tracePt t="16621" x="7712075" y="1744663"/>
          <p14:tracePt t="16636" x="7734300" y="1736725"/>
          <p14:tracePt t="16653" x="7742238" y="1722438"/>
          <p14:tracePt t="16681" x="7734300" y="1714500"/>
          <p14:tracePt t="16690" x="7726363" y="1714500"/>
          <p14:tracePt t="16703" x="7704138" y="1714500"/>
          <p14:tracePt t="16720" x="7658100" y="1706563"/>
          <p14:tracePt t="16737" x="7535863" y="1698625"/>
          <p14:tracePt t="16753" x="7353300" y="1698625"/>
          <p14:tracePt t="16770" x="7231063" y="1698625"/>
          <p14:tracePt t="16787" x="6918325" y="1706563"/>
          <p14:tracePt t="16803" x="6743700" y="1722438"/>
          <p14:tracePt t="16820" x="6346825" y="1760538"/>
          <p14:tracePt t="16836" x="5867400" y="1806575"/>
          <p14:tracePt t="16853" x="5380038" y="1858963"/>
          <p14:tracePt t="16870" x="5097463" y="1897063"/>
          <p14:tracePt t="16887" x="4518025" y="1997075"/>
          <p14:tracePt t="16903" x="4229100" y="2035175"/>
          <p14:tracePt t="16920" x="3673475" y="2133600"/>
          <p14:tracePt t="16937" x="3140075" y="2209800"/>
          <p14:tracePt t="16953" x="2903538" y="2239963"/>
          <p14:tracePt t="16970" x="2460625" y="2270125"/>
          <p14:tracePt t="16987" x="2133600" y="2293938"/>
          <p14:tracePt t="17003" x="1997075" y="2308225"/>
          <p14:tracePt t="17020" x="1812925" y="2316163"/>
          <p14:tracePt t="17037" x="1744663" y="2332038"/>
          <p14:tracePt t="17257" x="1736725" y="2332038"/>
          <p14:tracePt t="17270" x="1714500" y="2332038"/>
          <p14:tracePt t="17280" x="1692275" y="2332038"/>
          <p14:tracePt t="17291" x="1654175" y="2332038"/>
          <p14:tracePt t="17303" x="1608138" y="2316163"/>
          <p14:tracePt t="17321" x="1531938" y="2278063"/>
          <p14:tracePt t="17337" x="1516063" y="2263775"/>
          <p14:tracePt t="17353" x="1485900" y="2217738"/>
          <p14:tracePt t="17370" x="1477963" y="2201863"/>
          <p14:tracePt t="17371" x="1470025" y="2179638"/>
          <p14:tracePt t="17387" x="1470025" y="2155825"/>
          <p14:tracePt t="17403" x="1470025" y="2117725"/>
          <p14:tracePt t="17420" x="1470025" y="2103438"/>
          <p14:tracePt t="17437" x="1470025" y="2095500"/>
          <p14:tracePt t="17502" x="1477963" y="2095500"/>
          <p14:tracePt t="17511" x="1493838" y="2095500"/>
          <p14:tracePt t="17522" x="1508125" y="2095500"/>
          <p14:tracePt t="17537" x="1524000" y="2095500"/>
          <p14:tracePt t="17553" x="1584325" y="2095500"/>
          <p14:tracePt t="17570" x="1622425" y="2095500"/>
          <p14:tracePt t="17587" x="1706563" y="2087563"/>
          <p14:tracePt t="17604" x="1812925" y="2079625"/>
          <p14:tracePt t="17620" x="1866900" y="2079625"/>
          <p14:tracePt t="17637" x="1973263" y="2079625"/>
          <p14:tracePt t="17654" x="2079625" y="2079625"/>
          <p14:tracePt t="17670" x="2117725" y="2087563"/>
          <p14:tracePt t="17687" x="2209800" y="2103438"/>
          <p14:tracePt t="17703" x="2239963" y="2103438"/>
          <p14:tracePt t="17720" x="2316163" y="2111375"/>
          <p14:tracePt t="17737" x="2384425" y="2117725"/>
          <p14:tracePt t="17753" x="2408238" y="2125663"/>
          <p14:tracePt t="17770" x="2454275" y="2133600"/>
          <p14:tracePt t="17787" x="2484438" y="2141538"/>
          <p14:tracePt t="17803" x="2492375" y="2141538"/>
          <p14:tracePt t="17886" x="2484438" y="2141538"/>
          <p14:tracePt t="17897" x="2476500" y="2141538"/>
          <p14:tracePt t="17906" x="2476500" y="2133600"/>
          <p14:tracePt t="17921" x="2460625" y="2125663"/>
          <p14:tracePt t="17937" x="2446338" y="2117725"/>
          <p14:tracePt t="17953" x="2416175" y="2095500"/>
          <p14:tracePt t="17970" x="2392363" y="2087563"/>
          <p14:tracePt t="17987" x="2378075" y="2079625"/>
          <p14:tracePt t="18007" x="2378075" y="2073275"/>
          <p14:tracePt t="18068" x="2378075" y="2079625"/>
          <p14:tracePt t="18120" x="2378075" y="2087563"/>
          <p14:tracePt t="18159" x="2378075" y="2095500"/>
          <p14:tracePt t="18179" x="2370138" y="2095500"/>
          <p14:tracePt t="18221" x="2362200" y="2095500"/>
          <p14:tracePt t="18341" x="2378075" y="2095500"/>
          <p14:tracePt t="18353" x="2392363" y="2095500"/>
          <p14:tracePt t="18362" x="2422525" y="2095500"/>
          <p14:tracePt t="18373" x="2454275" y="2095500"/>
          <p14:tracePt t="18387" x="2506663" y="2095500"/>
          <p14:tracePt t="18404" x="2636838" y="2095500"/>
          <p14:tracePt t="18420" x="2720975" y="2095500"/>
          <p14:tracePt t="18437" x="2917825" y="2103438"/>
          <p14:tracePt t="18454" x="3140075" y="2111375"/>
          <p14:tracePt t="18470" x="3230563" y="2111375"/>
          <p14:tracePt t="18487" x="3375025" y="2111375"/>
          <p14:tracePt t="18504" x="3429000" y="2103438"/>
          <p14:tracePt t="18520" x="3467100" y="2095500"/>
          <p14:tracePt t="18758" x="3551238" y="2095500"/>
          <p14:tracePt t="18767" x="3657600" y="2095500"/>
          <p14:tracePt t="18778" x="3787775" y="2095500"/>
          <p14:tracePt t="18787" x="3902075" y="2095500"/>
          <p14:tracePt t="18804" x="4000500" y="2087563"/>
          <p14:tracePt t="18820" x="4084638" y="2079625"/>
          <p14:tracePt t="18837" x="4175125" y="2065338"/>
          <p14:tracePt t="18854" x="4191000" y="2049463"/>
          <p14:tracePt t="19062" x="4221163" y="2049463"/>
          <p14:tracePt t="19071" x="4289425" y="2049463"/>
          <p14:tracePt t="19082" x="4359275" y="2057400"/>
          <p14:tracePt t="19091" x="4457700" y="2057400"/>
          <p14:tracePt t="19103" x="4556125" y="2065338"/>
          <p14:tracePt t="19121" x="4648200" y="2065338"/>
          <p14:tracePt t="19137" x="4762500" y="2065338"/>
          <p14:tracePt t="19154" x="4816475" y="2065338"/>
          <p14:tracePt t="19170" x="4822825" y="2065338"/>
          <p14:tracePt t="19356" x="4830763" y="2073275"/>
          <p14:tracePt t="19365" x="4838700" y="2073275"/>
          <p14:tracePt t="19377" x="4854575" y="2073275"/>
          <p14:tracePt t="19387" x="4876800" y="2073275"/>
          <p14:tracePt t="19404" x="4914900" y="2073275"/>
          <p14:tracePt t="19420" x="5067300" y="2073275"/>
          <p14:tracePt t="19437" x="5241925" y="2073275"/>
          <p14:tracePt t="19454" x="5341938" y="2073275"/>
          <p14:tracePt t="19470" x="5508625" y="2073275"/>
          <p14:tracePt t="19487" x="5616575" y="2073275"/>
          <p14:tracePt t="19504" x="5646738" y="2065338"/>
          <p14:tracePt t="19521" x="5684838" y="2057400"/>
          <p14:tracePt t="19537" x="5684838" y="2049463"/>
          <p14:tracePt t="19679" x="5684838" y="2057400"/>
          <p14:tracePt t="19688" x="5692775" y="2057400"/>
          <p14:tracePt t="19700" x="5692775" y="2065338"/>
          <p14:tracePt t="19709" x="5707063" y="2065338"/>
          <p14:tracePt t="19721" x="5737225" y="2073275"/>
          <p14:tracePt t="19737" x="5775325" y="2079625"/>
          <p14:tracePt t="19754" x="5935663" y="2087563"/>
          <p14:tracePt t="19771" x="6126163" y="2103438"/>
          <p14:tracePt t="19787" x="6218238" y="2111375"/>
          <p14:tracePt t="19804" x="6362700" y="2117725"/>
          <p14:tracePt t="19820" x="6408738" y="2125663"/>
          <p14:tracePt t="19837" x="6438900" y="2125663"/>
          <p14:tracePt t="19854" x="6446838" y="2125663"/>
          <p14:tracePt t="20033" x="6461125" y="2133600"/>
          <p14:tracePt t="20044" x="6499225" y="2141538"/>
          <p14:tracePt t="20054" x="6545263" y="2155825"/>
          <p14:tracePt t="20064" x="6607175" y="2187575"/>
          <p14:tracePt t="20074" x="6683375" y="2225675"/>
          <p14:tracePt t="20087" x="6773863" y="2270125"/>
          <p14:tracePt t="20104" x="6858000" y="2316163"/>
          <p14:tracePt t="20121" x="7032625" y="2384425"/>
          <p14:tracePt t="20137" x="7146925" y="2422525"/>
          <p14:tracePt t="20154" x="7192963" y="2422525"/>
          <p14:tracePt t="20171" x="7216775" y="2416175"/>
          <p14:tracePt t="20378" x="7239000" y="2416175"/>
          <p14:tracePt t="20388" x="7277100" y="2416175"/>
          <p14:tracePt t="20399" x="7337425" y="2422525"/>
          <p14:tracePt t="20408" x="7407275" y="2430463"/>
          <p14:tracePt t="20421" x="7513638" y="2438400"/>
          <p14:tracePt t="20437" x="7642225" y="2454275"/>
          <p14:tracePt t="20454" x="7932738" y="2468563"/>
          <p14:tracePt t="20471" x="8145463" y="2468563"/>
          <p14:tracePt t="20488" x="8191500" y="2468563"/>
          <p14:tracePt t="20504" x="8229600" y="2468563"/>
          <p14:tracePt t="20672" x="8237538" y="2468563"/>
          <p14:tracePt t="20681" x="8245475" y="2468563"/>
          <p14:tracePt t="20693" x="8259763" y="2476500"/>
          <p14:tracePt t="20704" x="8289925" y="2484438"/>
          <p14:tracePt t="20721" x="8335963" y="2484438"/>
          <p14:tracePt t="20737" x="8420100" y="2484438"/>
          <p14:tracePt t="20754" x="8488363" y="2484438"/>
          <p14:tracePt t="20771" x="8504238" y="2484438"/>
          <p14:tracePt t="20803" x="8504238" y="2476500"/>
          <p14:tracePt t="20843" x="8496300" y="2476500"/>
          <p14:tracePt t="20874" x="8488363" y="2476500"/>
          <p14:tracePt t="20955" x="8480425" y="2476500"/>
          <p14:tracePt t="21005" x="8480425" y="2468563"/>
          <p14:tracePt t="21026" x="8474075" y="2468563"/>
          <p14:tracePt t="21047" x="8474075" y="2460625"/>
          <p14:tracePt t="21059" x="8466138" y="2460625"/>
          <p14:tracePt t="21068" x="8458200" y="2460625"/>
          <p14:tracePt t="21079" x="8442325" y="2460625"/>
          <p14:tracePt t="21088" x="8412163" y="2454275"/>
          <p14:tracePt t="21104" x="8374063" y="2454275"/>
          <p14:tracePt t="21121" x="8213725" y="2454275"/>
          <p14:tracePt t="21137" x="8093075" y="2454275"/>
          <p14:tracePt t="21154" x="7620000" y="2506663"/>
          <p14:tracePt t="21171" x="6904038" y="2613025"/>
          <p14:tracePt t="21187" x="6408738" y="2689225"/>
          <p14:tracePt t="21204" x="5783263" y="2819400"/>
          <p14:tracePt t="21221" x="4937125" y="2994025"/>
          <p14:tracePt t="21237" x="4359275" y="3094038"/>
          <p14:tracePt t="21254" x="3178175" y="3260725"/>
          <p14:tracePt t="21271" x="2552700" y="3336925"/>
          <p14:tracePt t="21287" x="2362200" y="3352800"/>
          <p14:tracePt t="21304" x="1874838" y="3352800"/>
          <p14:tracePt t="21321" x="1622425" y="3322638"/>
          <p14:tracePt t="21337" x="1577975" y="3314700"/>
          <p14:tracePt t="21354" x="1570038" y="3306763"/>
          <p14:tracePt t="21371" x="1577975" y="3306763"/>
          <p14:tracePt t="21572" x="1577975" y="3298825"/>
          <p14:tracePt t="21584" x="1570038" y="3284538"/>
          <p14:tracePt t="21593" x="1554163" y="3254375"/>
          <p14:tracePt t="21605" x="1539875" y="3208338"/>
          <p14:tracePt t="21621" x="1524000" y="3140075"/>
          <p14:tracePt t="21637" x="1501775" y="2963863"/>
          <p14:tracePt t="21654" x="1485900" y="2827338"/>
          <p14:tracePt t="21671" x="1477963" y="2773363"/>
          <p14:tracePt t="21687" x="1477963" y="2743200"/>
          <p14:tracePt t="21725" x="1485900" y="2743200"/>
          <p14:tracePt t="21736" x="1485900" y="2751138"/>
          <p14:tracePt t="21745" x="1493838" y="2759075"/>
          <p14:tracePt t="21756" x="1508125" y="2759075"/>
          <p14:tracePt t="21771" x="1508125" y="2765425"/>
          <p14:tracePt t="21787" x="1524000" y="2773363"/>
          <p14:tracePt t="21804" x="1531938" y="2781300"/>
          <p14:tracePt t="21821" x="1570038" y="2781300"/>
          <p14:tracePt t="21837" x="1600200" y="2781300"/>
          <p14:tracePt t="22010" x="1592263" y="2781300"/>
          <p14:tracePt t="22020" x="1584325" y="2773363"/>
          <p14:tracePt t="22030" x="1570038" y="2765425"/>
          <p14:tracePt t="22039" x="1562100" y="2743200"/>
          <p14:tracePt t="22054" x="1554163" y="2689225"/>
          <p14:tracePt t="22071" x="1554163" y="2530475"/>
          <p14:tracePt t="22088" x="1570038" y="2422525"/>
          <p14:tracePt t="22104" x="1660525" y="2255838"/>
          <p14:tracePt t="22122" x="1752600" y="2155825"/>
          <p14:tracePt t="22138" x="1812925" y="2141538"/>
          <p14:tracePt t="22154" x="1905000" y="2141538"/>
          <p14:tracePt t="22171" x="1973263" y="2155825"/>
          <p14:tracePt t="22188" x="2103438" y="2225675"/>
          <p14:tracePt t="22204" x="2239963" y="2293938"/>
          <p14:tracePt t="22221" x="2301875" y="2339975"/>
          <p14:tracePt t="22221" x="2370138" y="2370138"/>
          <p14:tracePt t="22238" x="2438400" y="2400300"/>
          <p14:tracePt t="22254" x="2574925" y="2446338"/>
          <p14:tracePt t="22271" x="2651125" y="2468563"/>
          <p14:tracePt t="22288" x="2797175" y="2522538"/>
          <p14:tracePt t="22304" x="2933700" y="2560638"/>
          <p14:tracePt t="22322" x="3063875" y="2598738"/>
          <p14:tracePt t="22338" x="3124200" y="2613025"/>
          <p14:tracePt t="22355" x="3216275" y="2636838"/>
          <p14:tracePt t="22371" x="3260725" y="2651125"/>
          <p14:tracePt t="22388" x="3344863" y="2674938"/>
          <p14:tracePt t="22404" x="3390900" y="2689225"/>
          <p14:tracePt t="22421" x="3413125" y="2697163"/>
          <p14:tracePt t="22438" x="3451225" y="2705100"/>
          <p14:tracePt t="22454" x="3467100" y="2705100"/>
          <p14:tracePt t="22471" x="3482975" y="2705100"/>
          <p14:tracePt t="22534" x="3489325" y="2697163"/>
          <p14:tracePt t="22548" x="3505200" y="2682875"/>
          <p14:tracePt t="22557" x="3527425" y="2659063"/>
          <p14:tracePt t="22571" x="3559175" y="2636838"/>
          <p14:tracePt t="22588" x="3635375" y="2574925"/>
          <p14:tracePt t="22604" x="3679825" y="2544763"/>
          <p14:tracePt t="22621" x="3749675" y="2506663"/>
          <p14:tracePt t="22638" x="3779838" y="2484438"/>
          <p14:tracePt t="22880" x="3886200" y="2484438"/>
          <p14:tracePt t="22890" x="4008438" y="2484438"/>
          <p14:tracePt t="22899" x="4160838" y="2484438"/>
          <p14:tracePt t="22911" x="4305300" y="2484438"/>
          <p14:tracePt t="22922" x="4465638" y="2476500"/>
          <p14:tracePt t="22938" x="4579938" y="2476500"/>
          <p14:tracePt t="22954" x="4778375" y="2460625"/>
          <p14:tracePt t="22971" x="4860925" y="2454275"/>
          <p14:tracePt t="22988" x="4953000" y="2438400"/>
          <p14:tracePt t="23004" x="4975225" y="2422525"/>
          <p14:tracePt t="23032" x="4968875" y="2422525"/>
          <p14:tracePt t="23041" x="4960938" y="2422525"/>
          <p14:tracePt t="23054" x="4953000" y="2422525"/>
          <p14:tracePt t="23071" x="4945063" y="2422525"/>
          <p14:tracePt t="23088" x="4937125" y="2422525"/>
          <p14:tracePt t="23104" x="4914900" y="2422525"/>
          <p14:tracePt t="23122" x="4892675" y="2422525"/>
          <p14:tracePt t="23138" x="4846638" y="2422525"/>
          <p14:tracePt t="23155" x="4822825" y="2422525"/>
          <p14:tracePt t="25248" x="4808538" y="2422525"/>
          <p14:tracePt t="25257" x="4784725" y="2422525"/>
          <p14:tracePt t="25268" x="4746625" y="2422525"/>
          <p14:tracePt t="25277" x="4656138" y="2446338"/>
          <p14:tracePt t="25289" x="4449763" y="2536825"/>
          <p14:tracePt t="25305" x="4092575" y="2773363"/>
          <p14:tracePt t="25322" x="3001963" y="3711575"/>
          <p14:tracePt t="25338" x="2400300" y="4213225"/>
          <p14:tracePt t="25355" x="1820863" y="5181600"/>
          <p14:tracePt t="25372" x="914400" y="5981700"/>
          <p14:tracePt t="25388" x="511175" y="6270625"/>
          <p14:tracePt t="25405" x="0" y="6553200"/>
          <p14:tracePt t="25472" x="38100" y="6499225"/>
          <p14:tracePt t="25488" x="60325" y="6477000"/>
          <p14:tracePt t="25505" x="76200" y="6461125"/>
          <p14:tracePt t="25522" x="84138" y="6461125"/>
          <p14:tracePt t="25538" x="92075" y="6461125"/>
          <p14:tracePt t="25563" x="92075" y="6469063"/>
          <p14:tracePt t="25592" x="92075" y="6477000"/>
          <p14:tracePt t="25603" x="84138" y="6484938"/>
          <p14:tracePt t="25612" x="68263" y="6499225"/>
          <p14:tracePt t="25623" x="53975" y="6523038"/>
          <p14:tracePt t="25638" x="30163" y="6537325"/>
          <p14:tracePt t="25655" x="0" y="6575425"/>
        </p14:tracePtLst>
      </p14:laserTraceLst>
    </p:ext>
  </p:extLst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96</TotalTime>
  <Words>258</Words>
  <Application>Microsoft Office PowerPoint</Application>
  <PresentationFormat>Panorámica</PresentationFormat>
  <Paragraphs>53</Paragraphs>
  <Slides>4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Cambria Math</vt:lpstr>
      <vt:lpstr>Tw Cen MT</vt:lpstr>
      <vt:lpstr>Gota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11</cp:revision>
  <dcterms:created xsi:type="dcterms:W3CDTF">2020-05-18T21:54:37Z</dcterms:created>
  <dcterms:modified xsi:type="dcterms:W3CDTF">2020-05-18T23:34:19Z</dcterms:modified>
</cp:coreProperties>
</file>