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1905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96123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1421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8926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4578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8815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6967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4793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074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1390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22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21112-ED05-4382-94FB-BA29D5D04244}" type="datetimeFigureOut">
              <a:rPr lang="es-CR" smtClean="0"/>
              <a:t>15/06/2020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92720-CADD-457D-BD67-8E901A3CB5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8596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736"/>
            <a:ext cx="12264736" cy="693073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16973" y="2452255"/>
            <a:ext cx="10203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REPASO PARA EXAMEN DE CIENCIAS NATURALES SÉPTIMO </a:t>
            </a:r>
            <a:r>
              <a:rPr lang="es-CR" dirty="0" smtClean="0"/>
              <a:t>B</a:t>
            </a:r>
          </a:p>
          <a:p>
            <a:r>
              <a:rPr lang="es-CR" dirty="0" smtClean="0"/>
              <a:t>TEMA: EL MEDIO AMBIENTE Y LOS RECURSOS NATURALES</a:t>
            </a:r>
          </a:p>
          <a:p>
            <a:r>
              <a:rPr lang="es-CR" dirty="0" smtClean="0"/>
              <a:t>INDICADOR DE LOGRO: Identifican las palabras relacionadas con el medio ambiente  y los tipos  de océanos y mares.</a:t>
            </a:r>
          </a:p>
          <a:p>
            <a:r>
              <a:rPr lang="es-CR" dirty="0" smtClean="0"/>
              <a:t>16 de Junio 2020.</a:t>
            </a:r>
          </a:p>
          <a:p>
            <a:r>
              <a:rPr lang="es-CR" dirty="0" smtClean="0"/>
              <a:t>Profesora Evelyn García</a:t>
            </a:r>
          </a:p>
          <a:p>
            <a:endParaRPr lang="es-CR" dirty="0" smtClean="0"/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86926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46743"/>
              </p:ext>
            </p:extLst>
          </p:nvPr>
        </p:nvGraphicFramePr>
        <p:xfrm>
          <a:off x="4738254" y="1891144"/>
          <a:ext cx="567112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5557"/>
                <a:gridCol w="515557"/>
                <a:gridCol w="515557"/>
                <a:gridCol w="515557"/>
                <a:gridCol w="515557"/>
                <a:gridCol w="515557"/>
                <a:gridCol w="515557"/>
                <a:gridCol w="515557"/>
                <a:gridCol w="515557"/>
                <a:gridCol w="515557"/>
                <a:gridCol w="515557"/>
              </a:tblGrid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F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F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G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B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W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Y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P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P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G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Q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X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Y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Y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Ñ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Z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P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H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H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P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K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P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D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B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Q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V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</a:tr>
              <a:tr h="361639">
                <a:tc>
                  <a:txBody>
                    <a:bodyPr/>
                    <a:lstStyle/>
                    <a:p>
                      <a:r>
                        <a:rPr lang="es-CR" dirty="0" smtClean="0"/>
                        <a:t>D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29936" y="332509"/>
            <a:ext cx="10920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Identifica, en la siguiente sopa de letras, las palabras que completan las siguientes oraciones</a:t>
            </a:r>
            <a:endParaRPr lang="es-CR" dirty="0"/>
          </a:p>
        </p:txBody>
      </p:sp>
      <p:sp>
        <p:nvSpPr>
          <p:cNvPr id="6" name="CuadroTexto 5"/>
          <p:cNvSpPr txBox="1"/>
          <p:nvPr/>
        </p:nvSpPr>
        <p:spPr>
          <a:xfrm>
            <a:off x="374073" y="789709"/>
            <a:ext cx="408362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CR" dirty="0" smtClean="0"/>
              <a:t>Animal adaptado a las corrientes rápida _______________________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Pertenece al ecosistema </a:t>
            </a:r>
            <a:r>
              <a:rPr lang="es-CR" dirty="0" err="1" smtClean="0"/>
              <a:t>léntico</a:t>
            </a:r>
            <a:r>
              <a:rPr lang="es-CR" dirty="0" smtClean="0"/>
              <a:t> 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Ecosistema que se caracteriza por la presencia de agua salobre ____________________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Ave características de los estuarios ____________________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Organismos que forman los corales 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Ecosistema acuático muy oxigenado 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Problema que presentan los arrecifes 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Lugar donde se encuentra el mayor arrecife coralino________________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Constituye barrera contra huracanes ____________________</a:t>
            </a:r>
          </a:p>
          <a:p>
            <a:pPr marL="342900" indent="-342900">
              <a:buAutoNum type="arabicPeriod"/>
            </a:pPr>
            <a:r>
              <a:rPr lang="es-CR" dirty="0" smtClean="0"/>
              <a:t>Ecosistemas formados por agua rápidas ________________________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38576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13064" y="519545"/>
            <a:ext cx="109104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Resuelve el siguiente crucigrama</a:t>
            </a:r>
          </a:p>
          <a:p>
            <a:endParaRPr lang="es-CR" dirty="0"/>
          </a:p>
          <a:p>
            <a:pPr marL="342900" indent="-342900">
              <a:buAutoNum type="arabicPeriod"/>
            </a:pPr>
            <a:r>
              <a:rPr lang="es-CR" dirty="0" smtClean="0"/>
              <a:t>Zona que empieza en la playa y se extiende hasta un máximo de 70 Km.</a:t>
            </a:r>
          </a:p>
          <a:p>
            <a:pPr marL="342900" indent="-342900">
              <a:buAutoNum type="arabicPeriod"/>
            </a:pPr>
            <a:r>
              <a:rPr lang="es-CR" dirty="0" smtClean="0"/>
              <a:t>Zona del océano conocida como alta mar.</a:t>
            </a:r>
          </a:p>
          <a:p>
            <a:pPr marL="342900" indent="-342900">
              <a:buAutoNum type="arabicPeriod"/>
            </a:pPr>
            <a:r>
              <a:rPr lang="es-CR" dirty="0" smtClean="0"/>
              <a:t>Zona oscura debido a las grandes profundidades.</a:t>
            </a:r>
          </a:p>
          <a:p>
            <a:pPr marL="342900" indent="-342900">
              <a:buAutoNum type="arabicPeriod"/>
            </a:pPr>
            <a:r>
              <a:rPr lang="es-CR" dirty="0" smtClean="0"/>
              <a:t>Zona donde la profundidad puede ser de 200 a dos  mil metros.</a:t>
            </a:r>
          </a:p>
          <a:p>
            <a:pPr marL="342900" indent="-342900">
              <a:buAutoNum type="arabicPeriod"/>
            </a:pPr>
            <a:r>
              <a:rPr lang="es-CR" dirty="0" smtClean="0"/>
              <a:t>Conjunto de organismos que flotan en las aguas dulces y saladas.</a:t>
            </a:r>
          </a:p>
          <a:p>
            <a:pPr marL="342900" indent="-342900">
              <a:buAutoNum type="arabicPeriod"/>
            </a:pPr>
            <a:r>
              <a:rPr lang="es-CR" dirty="0" smtClean="0"/>
              <a:t>Zona que puede tener cinco mil metros de profundidad.</a:t>
            </a:r>
          </a:p>
          <a:p>
            <a:pPr marL="342900" indent="-342900">
              <a:buAutoNum type="arabicPeriod"/>
            </a:pPr>
            <a:r>
              <a:rPr lang="es-CR" dirty="0" smtClean="0"/>
              <a:t>Grupo formado por organismos que se desplazan por medio de aletas y colas.</a:t>
            </a:r>
          </a:p>
          <a:p>
            <a:pPr marL="342900" indent="-342900">
              <a:buAutoNum type="arabicPeriod"/>
            </a:pPr>
            <a:r>
              <a:rPr lang="es-CR" dirty="0" smtClean="0"/>
              <a:t>Región más cercana a la playa.</a:t>
            </a:r>
          </a:p>
          <a:p>
            <a:pPr marL="342900" indent="-342900">
              <a:buAutoNum type="arabicPeriod"/>
            </a:pPr>
            <a:r>
              <a:rPr lang="es-CR" dirty="0" smtClean="0"/>
              <a:t>Zona donde se realiza el proceso de  fotosíntesis.</a:t>
            </a:r>
          </a:p>
          <a:p>
            <a:pPr marL="342900" indent="-342900">
              <a:buAutoNum type="arabicPeriod"/>
            </a:pPr>
            <a:r>
              <a:rPr lang="es-CR" dirty="0" smtClean="0"/>
              <a:t>Grupos de organismos que se arrastran o permanecen fijos.</a:t>
            </a:r>
          </a:p>
          <a:p>
            <a:pPr marL="342900" indent="-342900">
              <a:buAutoNum type="arabicPeriod"/>
            </a:pPr>
            <a:endParaRPr lang="es-CR" dirty="0" smtClean="0"/>
          </a:p>
          <a:p>
            <a:pPr marL="342900" indent="-342900">
              <a:buAutoNum type="arabicPeriod"/>
            </a:pPr>
            <a:endParaRPr lang="es-CR" dirty="0" smtClean="0"/>
          </a:p>
        </p:txBody>
      </p:sp>
    </p:spTree>
    <p:extLst>
      <p:ext uri="{BB962C8B-B14F-4D97-AF65-F5344CB8AC3E}">
        <p14:creationId xmlns:p14="http://schemas.microsoft.com/office/powerpoint/2010/main" val="58863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833138"/>
              </p:ext>
            </p:extLst>
          </p:nvPr>
        </p:nvGraphicFramePr>
        <p:xfrm>
          <a:off x="1111829" y="581891"/>
          <a:ext cx="9777841" cy="5424053"/>
        </p:xfrm>
        <a:graphic>
          <a:graphicData uri="http://schemas.openxmlformats.org/drawingml/2006/table">
            <a:tbl>
              <a:tblPr firstRow="1" firstCol="1" bandRow="1"/>
              <a:tblGrid>
                <a:gridCol w="357153"/>
                <a:gridCol w="357153"/>
                <a:gridCol w="386553"/>
                <a:gridCol w="336466"/>
                <a:gridCol w="389820"/>
                <a:gridCol w="390910"/>
                <a:gridCol w="279501"/>
                <a:gridCol w="340821"/>
                <a:gridCol w="447531"/>
                <a:gridCol w="394177"/>
                <a:gridCol w="440998"/>
                <a:gridCol w="390910"/>
                <a:gridCol w="363687"/>
                <a:gridCol w="394177"/>
                <a:gridCol w="495443"/>
                <a:gridCol w="462776"/>
                <a:gridCol w="289644"/>
                <a:gridCol w="390910"/>
                <a:gridCol w="363687"/>
                <a:gridCol w="390910"/>
                <a:gridCol w="394177"/>
                <a:gridCol w="390910"/>
                <a:gridCol w="336466"/>
                <a:gridCol w="346264"/>
                <a:gridCol w="338642"/>
                <a:gridCol w="308155"/>
              </a:tblGrid>
              <a:tr h="874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4549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5128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366</Words>
  <Application>Microsoft Office PowerPoint</Application>
  <PresentationFormat>Panorámica</PresentationFormat>
  <Paragraphs>403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created xsi:type="dcterms:W3CDTF">2020-06-15T23:50:39Z</dcterms:created>
  <dcterms:modified xsi:type="dcterms:W3CDTF">2020-06-16T03:27:14Z</dcterms:modified>
</cp:coreProperties>
</file>