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16328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7367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3077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145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5429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97104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4719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4064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769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1693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778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9001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6507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0253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1596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658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C1E5-E8B5-4AC4-A134-FEFCAC97B61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8FBAE6-0B9C-4FFD-893F-1288EF5259C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684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96190" y="2022396"/>
            <a:ext cx="10422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s-CR" dirty="0" smtClean="0"/>
              <a:t>Calcula cuántos gramos de sulfuro de plomo (II) se pueden oxidar con 5,22 mol de oxígeno gaseosos</a:t>
            </a:r>
          </a:p>
          <a:p>
            <a:endParaRPr lang="es-CR" dirty="0"/>
          </a:p>
        </p:txBody>
      </p:sp>
      <p:sp>
        <p:nvSpPr>
          <p:cNvPr id="5" name="CuadroTexto 4"/>
          <p:cNvSpPr txBox="1"/>
          <p:nvPr/>
        </p:nvSpPr>
        <p:spPr>
          <a:xfrm>
            <a:off x="2644486" y="2901792"/>
            <a:ext cx="594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/>
              <a:t> </a:t>
            </a:r>
            <a:r>
              <a:rPr lang="es-CR" dirty="0" smtClean="0"/>
              <a:t>    </a:t>
            </a:r>
            <a:r>
              <a:rPr lang="es-CR" dirty="0" err="1" smtClean="0"/>
              <a:t>PbS</a:t>
            </a:r>
            <a:r>
              <a:rPr lang="es-CR" dirty="0" smtClean="0"/>
              <a:t>   +     O</a:t>
            </a:r>
            <a:r>
              <a:rPr lang="es-CR" baseline="-25000" dirty="0" smtClean="0"/>
              <a:t>2 </a:t>
            </a:r>
            <a:r>
              <a:rPr lang="es-CR" dirty="0" smtClean="0"/>
              <a:t>    -----------      </a:t>
            </a:r>
            <a:r>
              <a:rPr lang="es-CR" dirty="0" err="1" smtClean="0"/>
              <a:t>PbO</a:t>
            </a:r>
            <a:r>
              <a:rPr lang="es-CR" dirty="0" smtClean="0"/>
              <a:t>      +        SO</a:t>
            </a:r>
            <a:r>
              <a:rPr lang="es-CR" baseline="-25000" dirty="0" smtClean="0"/>
              <a:t>2</a:t>
            </a:r>
            <a:endParaRPr lang="es-CR" baseline="-25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14400" y="312003"/>
            <a:ext cx="91959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REPASO PARA </a:t>
            </a:r>
            <a:r>
              <a:rPr lang="es-CR" dirty="0" smtClean="0"/>
              <a:t>EXAMEN</a:t>
            </a:r>
          </a:p>
          <a:p>
            <a:r>
              <a:rPr lang="es-CR" dirty="0" smtClean="0"/>
              <a:t>Indicadores de logros: -Calcula los gramos de la sustancia desconocida             </a:t>
            </a:r>
          </a:p>
          <a:p>
            <a:r>
              <a:rPr lang="es-CR" dirty="0" smtClean="0"/>
              <a:t>                                  - Balancea por el método </a:t>
            </a:r>
            <a:r>
              <a:rPr lang="es-CR" dirty="0" err="1" smtClean="0"/>
              <a:t>Redox</a:t>
            </a:r>
            <a:endParaRPr lang="es-CR" dirty="0" smtClean="0"/>
          </a:p>
          <a:p>
            <a:r>
              <a:rPr lang="es-CR" dirty="0" smtClean="0"/>
              <a:t>16 de Junio 2020</a:t>
            </a:r>
          </a:p>
          <a:p>
            <a:r>
              <a:rPr lang="es-CR" dirty="0" smtClean="0"/>
              <a:t>Profesora: </a:t>
            </a:r>
            <a:r>
              <a:rPr lang="es-CR" smtClean="0"/>
              <a:t>Evelyn García</a:t>
            </a:r>
            <a:endParaRPr lang="es-CR" dirty="0" smtClean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8596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275609" y="322118"/>
            <a:ext cx="8478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Balancear  por el método </a:t>
            </a:r>
            <a:r>
              <a:rPr lang="es-CR" dirty="0" err="1" smtClean="0"/>
              <a:t>Redox</a:t>
            </a:r>
            <a:endParaRPr lang="es-CR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1984665" y="841665"/>
            <a:ext cx="616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/>
              <a:t> </a:t>
            </a:r>
            <a:r>
              <a:rPr lang="es-CR" dirty="0" smtClean="0"/>
              <a:t>     HNO</a:t>
            </a:r>
            <a:r>
              <a:rPr lang="es-CR" baseline="-25000" dirty="0" smtClean="0"/>
              <a:t>3</a:t>
            </a:r>
            <a:r>
              <a:rPr lang="es-CR" dirty="0" smtClean="0"/>
              <a:t>    +      H</a:t>
            </a:r>
            <a:r>
              <a:rPr lang="es-CR" baseline="-25000" dirty="0" smtClean="0"/>
              <a:t>2 </a:t>
            </a:r>
            <a:r>
              <a:rPr lang="es-CR" dirty="0" smtClean="0"/>
              <a:t> S -------         NO     +        </a:t>
            </a:r>
            <a:r>
              <a:rPr lang="es-CR" dirty="0"/>
              <a:t>S</a:t>
            </a:r>
            <a:r>
              <a:rPr lang="es-CR" dirty="0" smtClean="0"/>
              <a:t>     +     H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35927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28700" y="1153391"/>
            <a:ext cx="98401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RESOLVER LOS EJERCICIOS DE LA PÁGINA 74  DEL 2 AL 10</a:t>
            </a:r>
          </a:p>
          <a:p>
            <a:r>
              <a:rPr lang="es-CR" dirty="0" smtClean="0"/>
              <a:t>Y LOS SIGUENTES CÁLCULOS MASA-MASA</a:t>
            </a:r>
          </a:p>
          <a:p>
            <a:pPr marL="342900" indent="-342900">
              <a:buAutoNum type="arabicPeriod"/>
            </a:pPr>
            <a:r>
              <a:rPr lang="es-CR" dirty="0" smtClean="0"/>
              <a:t>a. Determinar los gramos de dióxido de azufre a partir de 30 moles de sulfuro de bismuto (III).</a:t>
            </a:r>
          </a:p>
          <a:p>
            <a:r>
              <a:rPr lang="es-CR" dirty="0" smtClean="0"/>
              <a:t>b. Determinar los gramos de dióxido de azufre a partir de 50 moles de oxígeno.</a:t>
            </a:r>
          </a:p>
          <a:p>
            <a:r>
              <a:rPr lang="es-CR" dirty="0" smtClean="0"/>
              <a:t>c. Determinar los gramos de Óxido de bismuto (III) a partir de 30 moles de sulfuro de bismuto (III).</a:t>
            </a:r>
          </a:p>
          <a:p>
            <a:endParaRPr lang="es-CR" dirty="0"/>
          </a:p>
          <a:p>
            <a:endParaRPr lang="es-CR" dirty="0" smtClean="0"/>
          </a:p>
          <a:p>
            <a:r>
              <a:rPr lang="es-CR" dirty="0"/>
              <a:t> </a:t>
            </a:r>
            <a:r>
              <a:rPr lang="es-CR" dirty="0" smtClean="0"/>
              <a:t>                                  Bi</a:t>
            </a:r>
            <a:r>
              <a:rPr lang="es-CR" baseline="-25000" dirty="0" smtClean="0"/>
              <a:t>2</a:t>
            </a:r>
            <a:r>
              <a:rPr lang="es-CR" dirty="0" smtClean="0"/>
              <a:t>S</a:t>
            </a:r>
            <a:r>
              <a:rPr lang="es-CR" baseline="-25000" dirty="0" smtClean="0"/>
              <a:t>3</a:t>
            </a:r>
            <a:r>
              <a:rPr lang="es-CR" dirty="0" smtClean="0"/>
              <a:t>     +     O</a:t>
            </a:r>
            <a:r>
              <a:rPr lang="es-CR" baseline="-25000" dirty="0" smtClean="0"/>
              <a:t>2</a:t>
            </a:r>
            <a:r>
              <a:rPr lang="es-CR" dirty="0" smtClean="0"/>
              <a:t>   -----   Bi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  <a:r>
              <a:rPr lang="es-CR" baseline="-25000" dirty="0" smtClean="0"/>
              <a:t>3</a:t>
            </a:r>
            <a:r>
              <a:rPr lang="es-CR" dirty="0" smtClean="0"/>
              <a:t>     +        SO</a:t>
            </a:r>
            <a:r>
              <a:rPr lang="es-CR" baseline="-25000" dirty="0" smtClean="0"/>
              <a:t>2</a:t>
            </a:r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205854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159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2020-06-15T23:20:34Z</dcterms:created>
  <dcterms:modified xsi:type="dcterms:W3CDTF">2020-06-16T03:32:35Z</dcterms:modified>
</cp:coreProperties>
</file>