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60" r:id="rId4"/>
    <p:sldId id="261" r:id="rId5"/>
    <p:sldId id="265" r:id="rId6"/>
    <p:sldId id="266" r:id="rId7"/>
    <p:sldId id="267" r:id="rId8"/>
    <p:sldId id="268" r:id="rId9"/>
    <p:sldId id="271" r:id="rId10"/>
    <p:sldId id="273" r:id="rId11"/>
    <p:sldId id="272" r:id="rId12"/>
    <p:sldId id="275" r:id="rId13"/>
    <p:sldId id="277" r:id="rId14"/>
    <p:sldId id="276" r:id="rId15"/>
    <p:sldId id="278" r:id="rId16"/>
    <p:sldId id="279" r:id="rId17"/>
    <p:sldId id="269" r:id="rId18"/>
    <p:sldId id="274" r:id="rId19"/>
    <p:sldId id="270" r:id="rId20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65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02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2908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937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64133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7980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2022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54006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8371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1599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5958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38210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8990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4415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2514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0768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9587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ECCD23-8C54-4105-8061-D52558ED8448}" type="datetimeFigureOut">
              <a:rPr lang="es-CR" smtClean="0"/>
              <a:t>01/06/2020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71BE8A1-C748-499F-B69C-B3E380C135C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79356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15737" y="436418"/>
            <a:ext cx="9372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UNIDAD IV: SERES INVERTEBRADOS</a:t>
            </a:r>
          </a:p>
          <a:p>
            <a:r>
              <a:rPr lang="es-CR" dirty="0" smtClean="0"/>
              <a:t>TEMA:  ECOSISTEMAS ACUÁTICOS (Páginas 88 -99) </a:t>
            </a:r>
          </a:p>
          <a:p>
            <a:endParaRPr lang="es-CR" dirty="0" smtClean="0"/>
          </a:p>
          <a:p>
            <a:r>
              <a:rPr lang="es-CR" dirty="0" smtClean="0"/>
              <a:t>INDICADORES DE LOGROS:</a:t>
            </a:r>
          </a:p>
          <a:p>
            <a:endParaRPr lang="es-CR" dirty="0"/>
          </a:p>
          <a:p>
            <a:pPr lvl="0" algn="just"/>
            <a:r>
              <a:rPr lang="es-NI" dirty="0" smtClean="0"/>
              <a:t>- Identifica </a:t>
            </a:r>
            <a:r>
              <a:rPr lang="es-NI" dirty="0"/>
              <a:t>las características, composición y factores que determinan un ecosistema en su medio.</a:t>
            </a:r>
            <a:endParaRPr lang="es-CR" dirty="0"/>
          </a:p>
          <a:p>
            <a:pPr lvl="0" algn="just"/>
            <a:r>
              <a:rPr lang="es-NI" dirty="0" smtClean="0"/>
              <a:t>- Reconoce </a:t>
            </a:r>
            <a:r>
              <a:rPr lang="es-NI" dirty="0"/>
              <a:t>la importancia e interrelación de los factores bióticos y abióticos.</a:t>
            </a:r>
            <a:endParaRPr lang="es-CR" dirty="0"/>
          </a:p>
          <a:p>
            <a:endParaRPr lang="es-CR" dirty="0"/>
          </a:p>
        </p:txBody>
      </p:sp>
      <p:pic>
        <p:nvPicPr>
          <p:cNvPr id="1028" name="Picture 4" descr="Peces y Pesca en Nicaragua: El Corredor del coral en Nicaragua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14018" y="3552208"/>
            <a:ext cx="2546060" cy="27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céano Velero Vela - Foto gratis en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56" y="3552208"/>
            <a:ext cx="3309163" cy="27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631" y="3552208"/>
            <a:ext cx="2597121" cy="279567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3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27"/>
    </mc:Choice>
    <mc:Fallback>
      <p:transition spd="slow" advTm="44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80" x="1028700" y="5303838"/>
          <p14:tracePt t="8785" x="1020763" y="5287963"/>
          <p14:tracePt t="8797" x="1020763" y="5265738"/>
          <p14:tracePt t="8805" x="998538" y="5219700"/>
          <p14:tracePt t="8816" x="982663" y="5165725"/>
          <p14:tracePt t="8830" x="960438" y="5105400"/>
          <p14:tracePt t="8847" x="914400" y="4945063"/>
          <p14:tracePt t="8863" x="884238" y="4854575"/>
          <p14:tracePt t="8880" x="838200" y="4670425"/>
          <p14:tracePt t="8897" x="808038" y="4564063"/>
          <p14:tracePt t="8913" x="792163" y="4351338"/>
          <p14:tracePt t="8930" x="769938" y="4022725"/>
          <p14:tracePt t="8947" x="769938" y="3856038"/>
          <p14:tracePt t="8963" x="769938" y="3513138"/>
          <p14:tracePt t="8980" x="784225" y="3230563"/>
          <p14:tracePt t="8997" x="792163" y="3140075"/>
          <p14:tracePt t="9013" x="800100" y="3078163"/>
          <p14:tracePt t="9039" x="808038" y="3078163"/>
          <p14:tracePt t="9059" x="815975" y="3086100"/>
          <p14:tracePt t="9336" x="808038" y="3070225"/>
          <p14:tracePt t="9345" x="792163" y="3025775"/>
          <p14:tracePt t="9357" x="769938" y="2979738"/>
          <p14:tracePt t="9365" x="746125" y="2925763"/>
          <p14:tracePt t="9380" x="731838" y="2857500"/>
          <p14:tracePt t="9397" x="708025" y="2765425"/>
          <p14:tracePt t="9413" x="693738" y="2735263"/>
          <p14:tracePt t="9430" x="677863" y="2682875"/>
          <p14:tracePt t="9447" x="677863" y="2606675"/>
          <p14:tracePt t="9463" x="677863" y="2560638"/>
          <p14:tracePt t="9480" x="677863" y="2484438"/>
          <p14:tracePt t="9497" x="677863" y="2460625"/>
          <p14:tracePt t="9513" x="677863" y="2422525"/>
          <p14:tracePt t="9530" x="693738" y="2392363"/>
          <p14:tracePt t="9547" x="693738" y="2384425"/>
          <p14:tracePt t="9563" x="701675" y="2370138"/>
          <p14:tracePt t="9611" x="708025" y="2370138"/>
          <p14:tracePt t="9651" x="715963" y="2370138"/>
          <p14:tracePt t="9866" x="715963" y="2378075"/>
          <p14:tracePt t="9875" x="715963" y="2384425"/>
          <p14:tracePt t="10079" x="708025" y="2384425"/>
          <p14:tracePt t="10090" x="708025" y="2378075"/>
          <p14:tracePt t="10099" x="693738" y="2354263"/>
          <p14:tracePt t="10114" x="685800" y="2332038"/>
          <p14:tracePt t="10130" x="669925" y="2225675"/>
          <p14:tracePt t="10147" x="663575" y="2171700"/>
          <p14:tracePt t="10164" x="655638" y="2073275"/>
          <p14:tracePt t="10180" x="655638" y="2003425"/>
          <p14:tracePt t="10197" x="655638" y="1965325"/>
          <p14:tracePt t="10213" x="655638" y="1889125"/>
          <p14:tracePt t="10230" x="655638" y="1866900"/>
          <p14:tracePt t="10247" x="669925" y="1798638"/>
          <p14:tracePt t="10264" x="685800" y="1736725"/>
          <p14:tracePt t="10280" x="693738" y="1706563"/>
          <p14:tracePt t="10297" x="701675" y="1676400"/>
          <p14:tracePt t="10314" x="708025" y="1660525"/>
          <p14:tracePt t="10330" x="723900" y="1646238"/>
          <p14:tracePt t="10347" x="731838" y="1638300"/>
          <p14:tracePt t="10650" x="746125" y="1577975"/>
          <p14:tracePt t="10659" x="762000" y="1516063"/>
          <p14:tracePt t="10670" x="784225" y="1447800"/>
          <p14:tracePt t="10680" x="808038" y="1401763"/>
          <p14:tracePt t="10697" x="830263" y="1371600"/>
          <p14:tracePt t="10714" x="868363" y="1325563"/>
          <p14:tracePt t="10730" x="876300" y="1311275"/>
          <p14:tracePt t="10747" x="906463" y="1295400"/>
          <p14:tracePt t="10764" x="922338" y="1287463"/>
          <p14:tracePt t="10780" x="922338" y="1279525"/>
          <p14:tracePt t="10798" x="930275" y="1279525"/>
          <p14:tracePt t="10814" x="936625" y="1265238"/>
          <p14:tracePt t="10830" x="944563" y="1257300"/>
          <p14:tracePt t="10847" x="974725" y="1219200"/>
          <p14:tracePt t="10864" x="1006475" y="1189038"/>
          <p14:tracePt t="10880" x="1020763" y="1165225"/>
          <p14:tracePt t="10897" x="1050925" y="1150938"/>
          <p14:tracePt t="10914" x="1066800" y="1143000"/>
          <p14:tracePt t="10914" x="1074738" y="1135063"/>
          <p14:tracePt t="10930" x="1082675" y="1135063"/>
          <p14:tracePt t="10947" x="1104900" y="1127125"/>
          <p14:tracePt t="10964" x="1112838" y="1127125"/>
          <p14:tracePt t="10980" x="1127125" y="1112838"/>
          <p14:tracePt t="10997" x="1150938" y="1104900"/>
          <p14:tracePt t="11014" x="1165225" y="1104900"/>
          <p14:tracePt t="11030" x="1203325" y="1089025"/>
          <p14:tracePt t="11047" x="1235075" y="1066800"/>
          <p14:tracePt t="11064" x="1249363" y="1058863"/>
          <p14:tracePt t="11080" x="1273175" y="1036638"/>
          <p14:tracePt t="11097" x="1279525" y="1028700"/>
          <p14:tracePt t="11114" x="1295400" y="1020763"/>
          <p14:tracePt t="11131" x="1295400" y="1012825"/>
          <p14:tracePt t="11372" x="1279525" y="990600"/>
          <p14:tracePt t="11381" x="1249363" y="936625"/>
          <p14:tracePt t="11392" x="1219200" y="906463"/>
          <p14:tracePt t="11401" x="1211263" y="876300"/>
          <p14:tracePt t="11415" x="1196975" y="860425"/>
          <p14:tracePt t="11431" x="1189038" y="846138"/>
          <p14:tracePt t="11448" x="1181100" y="830263"/>
          <p14:tracePt t="11464" x="1181100" y="822325"/>
          <p14:tracePt t="11480" x="1181100" y="815975"/>
          <p14:tracePt t="11497" x="1181100" y="800100"/>
          <p14:tracePt t="11514" x="1181100" y="792163"/>
          <p14:tracePt t="11531" x="1181100" y="777875"/>
          <p14:tracePt t="11547" x="1181100" y="754063"/>
          <p14:tracePt t="11564" x="1181100" y="746125"/>
          <p14:tracePt t="11580" x="1189038" y="723900"/>
          <p14:tracePt t="11597" x="1203325" y="701675"/>
          <p14:tracePt t="11614" x="1203325" y="677863"/>
          <p14:tracePt t="11631" x="1219200" y="655638"/>
          <p14:tracePt t="11648" x="1227138" y="647700"/>
          <p14:tracePt t="11664" x="1235075" y="647700"/>
          <p14:tracePt t="11681" x="1241425" y="647700"/>
          <p14:tracePt t="11697" x="1249363" y="647700"/>
          <p14:tracePt t="11714" x="1273175" y="647700"/>
          <p14:tracePt t="11731" x="1287463" y="647700"/>
          <p14:tracePt t="11747" x="1303338" y="647700"/>
          <p14:tracePt t="11764" x="1311275" y="655638"/>
          <p14:tracePt t="11781" x="1325563" y="663575"/>
          <p14:tracePt t="11800" x="1325563" y="669925"/>
          <p14:tracePt t="11814" x="1333500" y="677863"/>
          <p14:tracePt t="11831" x="1341438" y="677863"/>
          <p14:tracePt t="11847" x="1349375" y="685800"/>
          <p14:tracePt t="11864" x="1355725" y="685800"/>
          <p14:tracePt t="11882" x="1371600" y="693738"/>
          <p14:tracePt t="11902" x="1379538" y="701675"/>
          <p14:tracePt t="11922" x="1387475" y="701675"/>
          <p14:tracePt t="11932" x="1393825" y="708025"/>
          <p14:tracePt t="11951" x="1401763" y="708025"/>
          <p14:tracePt t="11964" x="1409700" y="715963"/>
          <p14:tracePt t="11981" x="1417638" y="723900"/>
          <p14:tracePt t="11998" x="1431925" y="723900"/>
          <p14:tracePt t="12014" x="1439863" y="723900"/>
          <p14:tracePt t="12031" x="1455738" y="723900"/>
          <p14:tracePt t="12048" x="1485900" y="723900"/>
          <p14:tracePt t="12064" x="1508125" y="723900"/>
          <p14:tracePt t="12081" x="1546225" y="723900"/>
          <p14:tracePt t="12097" x="1592263" y="723900"/>
          <p14:tracePt t="12114" x="1622425" y="723900"/>
          <p14:tracePt t="12131" x="1692275" y="715963"/>
          <p14:tracePt t="12147" x="1744663" y="715963"/>
          <p14:tracePt t="12164" x="1768475" y="715963"/>
          <p14:tracePt t="12181" x="1790700" y="715963"/>
          <p14:tracePt t="12198" x="1806575" y="715963"/>
          <p14:tracePt t="12214" x="1812925" y="708025"/>
          <p14:tracePt t="12231" x="1820863" y="708025"/>
          <p14:tracePt t="12258" x="1820863" y="701675"/>
          <p14:tracePt t="12934" x="1828800" y="701675"/>
          <p14:tracePt t="12945" x="1844675" y="701675"/>
          <p14:tracePt t="12954" x="1851025" y="701675"/>
          <p14:tracePt t="12966" x="1858963" y="701675"/>
          <p14:tracePt t="12981" x="1874838" y="701675"/>
          <p14:tracePt t="12997" x="1889125" y="701675"/>
          <p14:tracePt t="13015" x="1897063" y="701675"/>
          <p14:tracePt t="13031" x="1912938" y="701675"/>
          <p14:tracePt t="13048" x="1920875" y="701675"/>
          <p14:tracePt t="13064" x="1927225" y="701675"/>
          <p14:tracePt t="13081" x="1943100" y="701675"/>
          <p14:tracePt t="13098" x="1958975" y="701675"/>
          <p14:tracePt t="13114" x="1981200" y="701675"/>
          <p14:tracePt t="13131" x="2003425" y="701675"/>
          <p14:tracePt t="13148" x="2019300" y="701675"/>
          <p14:tracePt t="13164" x="2049463" y="701675"/>
          <p14:tracePt t="13181" x="2073275" y="693738"/>
          <p14:tracePt t="13198" x="2087563" y="693738"/>
          <p14:tracePt t="13199" x="2111375" y="685800"/>
          <p14:tracePt t="13214" x="2125663" y="685800"/>
          <p14:tracePt t="13231" x="2155825" y="677863"/>
          <p14:tracePt t="13248" x="2163763" y="677863"/>
          <p14:tracePt t="13264" x="2171700" y="669925"/>
          <p14:tracePt t="13281" x="2179638" y="669925"/>
          <p14:tracePt t="13607" x="2209800" y="669925"/>
          <p14:tracePt t="13616" x="2263775" y="669925"/>
          <p14:tracePt t="13627" x="2316163" y="669925"/>
          <p14:tracePt t="13637" x="2354263" y="669925"/>
          <p14:tracePt t="13650" x="2400300" y="669925"/>
          <p14:tracePt t="13664" x="2430463" y="669925"/>
          <p14:tracePt t="13681" x="2498725" y="677863"/>
          <p14:tracePt t="13698" x="2544763" y="693738"/>
          <p14:tracePt t="13714" x="2568575" y="693738"/>
          <p14:tracePt t="13731" x="2590800" y="693738"/>
          <p14:tracePt t="13748" x="2598738" y="693738"/>
          <p14:tracePt t="13764" x="2628900" y="693738"/>
          <p14:tracePt t="13781" x="2651125" y="693738"/>
          <p14:tracePt t="13798" x="2674938" y="693738"/>
          <p14:tracePt t="13814" x="2705100" y="693738"/>
          <p14:tracePt t="13831" x="2743200" y="685800"/>
          <p14:tracePt t="13848" x="2765425" y="685800"/>
          <p14:tracePt t="13864" x="2789238" y="685800"/>
          <p14:tracePt t="13881" x="2797175" y="685800"/>
          <p14:tracePt t="14458" x="2811463" y="685800"/>
          <p14:tracePt t="14467" x="2827338" y="685800"/>
          <p14:tracePt t="14478" x="2835275" y="685800"/>
          <p14:tracePt t="14487" x="2849563" y="685800"/>
          <p14:tracePt t="14498" x="2865438" y="685800"/>
          <p14:tracePt t="14515" x="2879725" y="685800"/>
          <p14:tracePt t="14531" x="2903538" y="693738"/>
          <p14:tracePt t="14548" x="2925763" y="693738"/>
          <p14:tracePt t="14564" x="2955925" y="693738"/>
          <p14:tracePt t="14581" x="2987675" y="693738"/>
          <p14:tracePt t="14598" x="3009900" y="693738"/>
          <p14:tracePt t="14614" x="3048000" y="693738"/>
          <p14:tracePt t="14631" x="3094038" y="693738"/>
          <p14:tracePt t="14648" x="3108325" y="693738"/>
          <p14:tracePt t="14664" x="3154363" y="693738"/>
          <p14:tracePt t="14682" x="3178175" y="693738"/>
          <p14:tracePt t="14682" x="3200400" y="693738"/>
          <p14:tracePt t="14698" x="3222625" y="685800"/>
          <p14:tracePt t="15092" x="3284538" y="693738"/>
          <p14:tracePt t="15103" x="3360738" y="693738"/>
          <p14:tracePt t="15114" x="3436938" y="701675"/>
          <p14:tracePt t="15125" x="3521075" y="708025"/>
          <p14:tracePt t="15134" x="3603625" y="715963"/>
          <p14:tracePt t="15148" x="3679825" y="715963"/>
          <p14:tracePt t="15165" x="3763963" y="715963"/>
          <p14:tracePt t="15181" x="3940175" y="715963"/>
          <p14:tracePt t="15198" x="4092575" y="708025"/>
          <p14:tracePt t="15215" x="4191000" y="685800"/>
          <p14:tracePt t="15231" x="4229100" y="677863"/>
          <p14:tracePt t="15248" x="4283075" y="669925"/>
          <p14:tracePt t="15265" x="4297363" y="669925"/>
          <p14:tracePt t="15281" x="4327525" y="669925"/>
          <p14:tracePt t="15541" x="4441825" y="655638"/>
          <p14:tracePt t="15550" x="4594225" y="647700"/>
          <p14:tracePt t="15562" x="4770438" y="631825"/>
          <p14:tracePt t="15572" x="4945063" y="625475"/>
          <p14:tracePt t="15583" x="5089525" y="601663"/>
          <p14:tracePt t="15598" x="5181600" y="587375"/>
          <p14:tracePt t="15615" x="5287963" y="555625"/>
          <p14:tracePt t="15631" x="5311775" y="549275"/>
          <p14:tracePt t="15662" x="5303838" y="549275"/>
          <p14:tracePt t="15674" x="5287963" y="549275"/>
          <p14:tracePt t="15683" x="5280025" y="549275"/>
          <p14:tracePt t="15698" x="5273675" y="549275"/>
          <p14:tracePt t="15715" x="5265738" y="549275"/>
          <p14:tracePt t="15731" x="5257800" y="549275"/>
          <p14:tracePt t="15748" x="5257800" y="541338"/>
          <p14:tracePt t="15765" x="5249863" y="541338"/>
          <p14:tracePt t="15781" x="5235575" y="541338"/>
          <p14:tracePt t="15798" x="5159375" y="541338"/>
          <p14:tracePt t="15815" x="5121275" y="533400"/>
          <p14:tracePt t="15831" x="4975225" y="533400"/>
          <p14:tracePt t="15848" x="4778375" y="517525"/>
          <p14:tracePt t="15865" x="4632325" y="517525"/>
          <p14:tracePt t="15881" x="4343400" y="503238"/>
          <p14:tracePt t="15898" x="4152900" y="503238"/>
          <p14:tracePt t="15915" x="3787775" y="503238"/>
          <p14:tracePt t="15932" x="3344863" y="503238"/>
          <p14:tracePt t="15948" x="2857500" y="503238"/>
          <p14:tracePt t="15965" x="2620963" y="503238"/>
          <p14:tracePt t="15981" x="2263775" y="503238"/>
          <p14:tracePt t="15998" x="2111375" y="503238"/>
          <p14:tracePt t="16015" x="1912938" y="503238"/>
          <p14:tracePt t="16031" x="1806575" y="503238"/>
          <p14:tracePt t="16048" x="1768475" y="503238"/>
          <p14:tracePt t="16065" x="1736725" y="503238"/>
          <p14:tracePt t="16082" x="1722438" y="503238"/>
          <p14:tracePt t="16098" x="1698625" y="503238"/>
          <p14:tracePt t="16115" x="1646238" y="511175"/>
          <p14:tracePt t="16132" x="1584325" y="541338"/>
          <p14:tracePt t="16148" x="1554163" y="555625"/>
          <p14:tracePt t="16165" x="1508125" y="579438"/>
          <p14:tracePt t="16181" x="1493838" y="587375"/>
          <p14:tracePt t="16198" x="1470025" y="601663"/>
          <p14:tracePt t="16215" x="1463675" y="609600"/>
          <p14:tracePt t="16254" x="1463675" y="617538"/>
          <p14:tracePt t="16266" x="1463675" y="625475"/>
          <p14:tracePt t="16274" x="1447800" y="655638"/>
          <p14:tracePt t="16285" x="1439863" y="685800"/>
          <p14:tracePt t="16457" x="1439863" y="693738"/>
          <p14:tracePt t="16488" x="1439863" y="701675"/>
          <p14:tracePt t="16499" x="1431925" y="708025"/>
          <p14:tracePt t="16508" x="1431925" y="715963"/>
          <p14:tracePt t="16519" x="1417638" y="739775"/>
          <p14:tracePt t="16531" x="1409700" y="762000"/>
          <p14:tracePt t="16548" x="1393825" y="800100"/>
          <p14:tracePt t="16565" x="1387475" y="822325"/>
          <p14:tracePt t="16582" x="1371600" y="846138"/>
          <p14:tracePt t="16598" x="1363663" y="868363"/>
          <p14:tracePt t="16615" x="1363663" y="892175"/>
          <p14:tracePt t="16631" x="1363663" y="914400"/>
          <p14:tracePt t="16648" x="1363663" y="922338"/>
          <p14:tracePt t="16665" x="1355725" y="944563"/>
          <p14:tracePt t="16683" x="1355725" y="960438"/>
          <p14:tracePt t="16698" x="1349375" y="974725"/>
          <p14:tracePt t="16715" x="1349375" y="998538"/>
          <p14:tracePt t="16732" x="1349375" y="1020763"/>
          <p14:tracePt t="16748" x="1349375" y="1089025"/>
          <p14:tracePt t="16765" x="1349375" y="1143000"/>
          <p14:tracePt t="16781" x="1355725" y="1165225"/>
          <p14:tracePt t="16798" x="1355725" y="1181100"/>
          <p14:tracePt t="16815" x="1371600" y="1181100"/>
          <p14:tracePt t="16844" x="1379538" y="1181100"/>
          <p14:tracePt t="16865" x="1379538" y="1173163"/>
          <p14:tracePt t="16875" x="1387475" y="1173163"/>
          <p14:tracePt t="16884" x="1393825" y="1173163"/>
          <p14:tracePt t="16907" x="1401763" y="1165225"/>
          <p14:tracePt t="16917" x="1409700" y="1165225"/>
          <p14:tracePt t="16932" x="1425575" y="1165225"/>
          <p14:tracePt t="16948" x="1463675" y="1158875"/>
          <p14:tracePt t="16965" x="1477963" y="1150938"/>
          <p14:tracePt t="16982" x="1524000" y="1135063"/>
          <p14:tracePt t="16999" x="1600200" y="1104900"/>
          <p14:tracePt t="17015" x="1646238" y="1089025"/>
          <p14:tracePt t="17032" x="1760538" y="1044575"/>
          <p14:tracePt t="17049" x="1920875" y="998538"/>
          <p14:tracePt t="17065" x="1997075" y="974725"/>
          <p14:tracePt t="17082" x="2171700" y="930275"/>
          <p14:tracePt t="17098" x="2255838" y="922338"/>
          <p14:tracePt t="17115" x="2392363" y="906463"/>
          <p14:tracePt t="17132" x="2522538" y="906463"/>
          <p14:tracePt t="17148" x="2590800" y="906463"/>
          <p14:tracePt t="17165" x="2682875" y="906463"/>
          <p14:tracePt t="17182" x="2735263" y="922338"/>
          <p14:tracePt t="17198" x="2759075" y="922338"/>
          <p14:tracePt t="17215" x="2781300" y="936625"/>
          <p14:tracePt t="17232" x="2781300" y="944563"/>
          <p14:tracePt t="17455" x="2781300" y="952500"/>
          <p14:tracePt t="17477" x="2789238" y="952500"/>
          <p14:tracePt t="17486" x="2803525" y="960438"/>
          <p14:tracePt t="17497" x="2819400" y="968375"/>
          <p14:tracePt t="17506" x="2841625" y="974725"/>
          <p14:tracePt t="17517" x="2879725" y="990600"/>
          <p14:tracePt t="17532" x="2911475" y="998538"/>
          <p14:tracePt t="17548" x="3017838" y="1012825"/>
          <p14:tracePt t="17565" x="3078163" y="1028700"/>
          <p14:tracePt t="17582" x="3184525" y="1044575"/>
          <p14:tracePt t="17599" x="3298825" y="1050925"/>
          <p14:tracePt t="17615" x="3352800" y="1050925"/>
          <p14:tracePt t="17632" x="3475038" y="1050925"/>
          <p14:tracePt t="17649" x="3603625" y="1044575"/>
          <p14:tracePt t="17665" x="3657600" y="1036638"/>
          <p14:tracePt t="17682" x="3771900" y="1028700"/>
          <p14:tracePt t="17699" x="3825875" y="1028700"/>
          <p14:tracePt t="17715" x="3886200" y="1028700"/>
          <p14:tracePt t="17732" x="3902075" y="1028700"/>
          <p14:tracePt t="18016" x="3946525" y="1028700"/>
          <p14:tracePt t="18027" x="4000500" y="1028700"/>
          <p14:tracePt t="18036" x="4046538" y="1028700"/>
          <p14:tracePt t="18048" x="4092575" y="1028700"/>
          <p14:tracePt t="18065" x="4122738" y="1028700"/>
          <p14:tracePt t="18082" x="4206875" y="1036638"/>
          <p14:tracePt t="18098" x="4283075" y="1044575"/>
          <p14:tracePt t="18115" x="4313238" y="1044575"/>
          <p14:tracePt t="18133" x="4359275" y="1050925"/>
          <p14:tracePt t="18149" x="4397375" y="1050925"/>
          <p14:tracePt t="18165" x="4411663" y="1050925"/>
          <p14:tracePt t="18182" x="4435475" y="1058863"/>
          <p14:tracePt t="18199" x="4449763" y="1058863"/>
          <p14:tracePt t="18218" x="4457700" y="1058863"/>
          <p14:tracePt t="18239" x="4465638" y="1058863"/>
          <p14:tracePt t="18341" x="4473575" y="1058863"/>
          <p14:tracePt t="18373" x="4479925" y="1058863"/>
          <p14:tracePt t="18403" x="4487863" y="1058863"/>
          <p14:tracePt t="18412" x="4495800" y="1058863"/>
          <p14:tracePt t="18423" x="4503738" y="1058863"/>
          <p14:tracePt t="18443" x="4511675" y="1058863"/>
          <p14:tracePt t="18452" x="4518025" y="1058863"/>
          <p14:tracePt t="18466" x="4525963" y="1058863"/>
          <p14:tracePt t="18485" x="4533900" y="1058863"/>
          <p14:tracePt t="18504" x="4541838" y="1058863"/>
          <p14:tracePt t="18902" x="4549775" y="1058863"/>
          <p14:tracePt t="18973" x="4556125" y="1058863"/>
          <p14:tracePt t="19014" x="4564063" y="1058863"/>
          <p14:tracePt t="19036" x="4572000" y="1058863"/>
          <p14:tracePt t="19472" x="4587875" y="1058863"/>
          <p14:tracePt t="19482" x="4625975" y="1066800"/>
          <p14:tracePt t="19493" x="4656138" y="1074738"/>
          <p14:tracePt t="19502" x="4686300" y="1074738"/>
          <p14:tracePt t="19515" x="4708525" y="1082675"/>
          <p14:tracePt t="19532" x="4746625" y="1082675"/>
          <p14:tracePt t="19549" x="4784725" y="1082675"/>
          <p14:tracePt t="19565" x="4816475" y="1082675"/>
          <p14:tracePt t="19582" x="4838700" y="1089025"/>
          <p14:tracePt t="19599" x="4846638" y="1096963"/>
          <p14:tracePt t="19616" x="4860925" y="1096963"/>
          <p14:tracePt t="19645" x="4868863" y="1096963"/>
          <p14:tracePt t="19951" x="4868863" y="1104900"/>
          <p14:tracePt t="19970" x="4876800" y="1104900"/>
          <p14:tracePt t="19990" x="4892675" y="1104900"/>
          <p14:tracePt t="20001" x="4899025" y="1104900"/>
          <p14:tracePt t="20010" x="4914900" y="1112838"/>
          <p14:tracePt t="20022" x="4937125" y="1120775"/>
          <p14:tracePt t="20033" x="4968875" y="1127125"/>
          <p14:tracePt t="20049" x="4983163" y="1135063"/>
          <p14:tracePt t="20065" x="5029200" y="1143000"/>
          <p14:tracePt t="20082" x="5067300" y="1158875"/>
          <p14:tracePt t="20099" x="5113338" y="1173163"/>
          <p14:tracePt t="20116" x="5165725" y="1173163"/>
          <p14:tracePt t="20132" x="5189538" y="1181100"/>
          <p14:tracePt t="20149" x="5235575" y="1181100"/>
          <p14:tracePt t="20166" x="5265738" y="1189038"/>
          <p14:tracePt t="20182" x="5280025" y="1189038"/>
          <p14:tracePt t="20199" x="5318125" y="1196975"/>
          <p14:tracePt t="20216" x="5349875" y="1196975"/>
          <p14:tracePt t="20232" x="5372100" y="1189038"/>
          <p14:tracePt t="20249" x="5394325" y="1181100"/>
          <p14:tracePt t="20266" x="5402263" y="1181100"/>
          <p14:tracePt t="20282" x="5418138" y="1173163"/>
          <p14:tracePt t="20603" x="5456238" y="1173163"/>
          <p14:tracePt t="20612" x="5494338" y="1173163"/>
          <p14:tracePt t="20623" x="5540375" y="1173163"/>
          <p14:tracePt t="20633" x="5578475" y="1173163"/>
          <p14:tracePt t="20649" x="5622925" y="1173163"/>
          <p14:tracePt t="20666" x="5707063" y="1173163"/>
          <p14:tracePt t="20682" x="5761038" y="1173163"/>
          <p14:tracePt t="20699" x="5845175" y="1173163"/>
          <p14:tracePt t="20716" x="5867400" y="1158875"/>
          <p14:tracePt t="20979" x="5875338" y="1158875"/>
          <p14:tracePt t="20988" x="5883275" y="1158875"/>
          <p14:tracePt t="21008" x="5897563" y="1158875"/>
          <p14:tracePt t="21020" x="5921375" y="1158875"/>
          <p14:tracePt t="21032" x="5959475" y="1158875"/>
          <p14:tracePt t="21049" x="6027738" y="1158875"/>
          <p14:tracePt t="21066" x="6149975" y="1158875"/>
          <p14:tracePt t="21082" x="6264275" y="1158875"/>
          <p14:tracePt t="21099" x="6308725" y="1158875"/>
          <p14:tracePt t="21116" x="6354763" y="1150938"/>
          <p14:tracePt t="21132" x="6370638" y="1150938"/>
          <p14:tracePt t="21387" x="6430963" y="1127125"/>
          <p14:tracePt t="21397" x="6507163" y="1112838"/>
          <p14:tracePt t="21406" x="6575425" y="1089025"/>
          <p14:tracePt t="21417" x="6629400" y="1066800"/>
          <p14:tracePt t="21432" x="6689725" y="1036638"/>
          <p14:tracePt t="21449" x="6773863" y="960438"/>
          <p14:tracePt t="21466" x="6804025" y="914400"/>
          <p14:tracePt t="21482" x="6819900" y="854075"/>
          <p14:tracePt t="21500" x="6819900" y="808038"/>
          <p14:tracePt t="21516" x="6819900" y="792163"/>
          <p14:tracePt t="21532" x="6819900" y="769938"/>
          <p14:tracePt t="21549" x="6811963" y="762000"/>
          <p14:tracePt t="21566" x="6804025" y="754063"/>
          <p14:tracePt t="21582" x="6804025" y="746125"/>
          <p14:tracePt t="21599" x="6804025" y="739775"/>
          <p14:tracePt t="21616" x="6797675" y="708025"/>
          <p14:tracePt t="21633" x="6789738" y="677863"/>
          <p14:tracePt t="21649" x="6789738" y="663575"/>
          <p14:tracePt t="21666" x="6781800" y="639763"/>
          <p14:tracePt t="21683" x="6765925" y="631825"/>
          <p14:tracePt t="21699" x="6759575" y="625475"/>
          <p14:tracePt t="21716" x="6735763" y="617538"/>
          <p14:tracePt t="21733" x="6705600" y="617538"/>
          <p14:tracePt t="21749" x="6675438" y="617538"/>
          <p14:tracePt t="21766" x="6645275" y="617538"/>
          <p14:tracePt t="21783" x="6637338" y="631825"/>
          <p14:tracePt t="21799" x="6613525" y="647700"/>
          <p14:tracePt t="21816" x="6607175" y="655638"/>
          <p14:tracePt t="21833" x="6607175" y="663575"/>
          <p14:tracePt t="21849" x="6599238" y="677863"/>
          <p14:tracePt t="21866" x="6599238" y="693738"/>
          <p14:tracePt t="21883" x="6591300" y="701675"/>
          <p14:tracePt t="21899" x="6583363" y="723900"/>
          <p14:tracePt t="21916" x="6569075" y="754063"/>
          <p14:tracePt t="21932" x="6569075" y="784225"/>
          <p14:tracePt t="21949" x="6545263" y="815975"/>
          <p14:tracePt t="21966" x="6537325" y="830263"/>
          <p14:tracePt t="21982" x="6523038" y="876300"/>
          <p14:tracePt t="21999" x="6523038" y="898525"/>
          <p14:tracePt t="22016" x="6523038" y="914400"/>
          <p14:tracePt t="22032" x="6523038" y="936625"/>
          <p14:tracePt t="22049" x="6523038" y="960438"/>
          <p14:tracePt t="22066" x="6523038" y="974725"/>
          <p14:tracePt t="22083" x="6523038" y="1006475"/>
          <p14:tracePt t="22100" x="6530975" y="1044575"/>
          <p14:tracePt t="22116" x="6545263" y="1066800"/>
          <p14:tracePt t="22133" x="6569075" y="1120775"/>
          <p14:tracePt t="22149" x="6583363" y="1127125"/>
          <p14:tracePt t="22166" x="6621463" y="1150938"/>
          <p14:tracePt t="22182" x="6675438" y="1158875"/>
          <p14:tracePt t="22199" x="6697663" y="1158875"/>
          <p14:tracePt t="22216" x="6759575" y="1120775"/>
          <p14:tracePt t="22233" x="6819900" y="1050925"/>
          <p14:tracePt t="22249" x="6850063" y="1006475"/>
          <p14:tracePt t="22266" x="6880225" y="944563"/>
          <p14:tracePt t="22283" x="6888163" y="914400"/>
          <p14:tracePt t="22299" x="6888163" y="906463"/>
          <p14:tracePt t="22343" x="6880225" y="906463"/>
          <p14:tracePt t="22354" x="6873875" y="906463"/>
          <p14:tracePt t="22383" x="6873875" y="914400"/>
          <p14:tracePt t="22394" x="6865938" y="914400"/>
          <p14:tracePt t="22425" x="6865938" y="922338"/>
          <p14:tracePt t="22444" x="6865938" y="930275"/>
          <p14:tracePt t="22466" x="6858000" y="930275"/>
          <p14:tracePt t="22495" x="6850063" y="930275"/>
          <p14:tracePt t="22506" x="6850063" y="936625"/>
          <p14:tracePt t="22547" x="6850063" y="944563"/>
          <p14:tracePt t="22556" x="6850063" y="952500"/>
          <p14:tracePt t="22568" x="6842125" y="952500"/>
          <p14:tracePt t="22583" x="6835775" y="968375"/>
          <p14:tracePt t="22599" x="6811963" y="998538"/>
          <p14:tracePt t="22616" x="6797675" y="1006475"/>
          <p14:tracePt t="22633" x="6735763" y="1050925"/>
          <p14:tracePt t="22650" x="6659563" y="1082675"/>
          <p14:tracePt t="22666" x="6591300" y="1096963"/>
          <p14:tracePt t="22683" x="6446838" y="1120775"/>
          <p14:tracePt t="22700" x="6278563" y="1120775"/>
          <p14:tracePt t="22716" x="6188075" y="1120775"/>
          <p14:tracePt t="22733" x="6011863" y="1120775"/>
          <p14:tracePt t="22749" x="5905500" y="1112838"/>
          <p14:tracePt t="22766" x="5715000" y="1082675"/>
          <p14:tracePt t="22783" x="5494338" y="1058863"/>
          <p14:tracePt t="22799" x="5394325" y="1036638"/>
          <p14:tracePt t="22816" x="5173663" y="1006475"/>
          <p14:tracePt t="22833" x="4953000" y="990600"/>
          <p14:tracePt t="22849" x="4838700" y="974725"/>
          <p14:tracePt t="22866" x="4625975" y="968375"/>
          <p14:tracePt t="22883" x="4389438" y="960438"/>
          <p14:tracePt t="22899" x="4275138" y="944563"/>
          <p14:tracePt t="22916" x="4054475" y="936625"/>
          <p14:tracePt t="22933" x="3940175" y="936625"/>
          <p14:tracePt t="22949" x="3733800" y="944563"/>
          <p14:tracePt t="22966" x="3521075" y="1006475"/>
          <p14:tracePt t="22983" x="3406775" y="1050925"/>
          <p14:tracePt t="22999" x="3154363" y="1150938"/>
          <p14:tracePt t="23016" x="2949575" y="1227138"/>
          <p14:tracePt t="23250" x="2941638" y="1227138"/>
          <p14:tracePt t="23270" x="2933700" y="1227138"/>
          <p14:tracePt t="23279" x="2917825" y="1227138"/>
          <p14:tracePt t="23290" x="2895600" y="1227138"/>
          <p14:tracePt t="23300" x="2857500" y="1219200"/>
          <p14:tracePt t="23316" x="2803525" y="1211263"/>
          <p14:tracePt t="23333" x="2727325" y="1203325"/>
          <p14:tracePt t="23349" x="2544763" y="1196975"/>
          <p14:tracePt t="23351" x="2438400" y="1196975"/>
          <p14:tracePt t="23366" x="2339975" y="1196975"/>
          <p14:tracePt t="23383" x="2141538" y="1211263"/>
          <p14:tracePt t="23399" x="2057400" y="1235075"/>
          <p14:tracePt t="23416" x="1897063" y="1273175"/>
          <p14:tracePt t="23433" x="1812925" y="1287463"/>
          <p14:tracePt t="23450" x="1790700" y="1295400"/>
          <p14:tracePt t="23466" x="1768475" y="1303338"/>
          <p14:tracePt t="23483" x="1752600" y="1311275"/>
          <p14:tracePt t="23500" x="1714500" y="1325563"/>
          <p14:tracePt t="23516" x="1676400" y="1341438"/>
          <p14:tracePt t="23533" x="1660525" y="1349375"/>
          <p14:tracePt t="23549" x="1638300" y="1363663"/>
          <p14:tracePt t="23566" x="1630363" y="1363663"/>
          <p14:tracePt t="23583" x="1622425" y="1363663"/>
          <p14:tracePt t="23605" x="1622425" y="1371600"/>
          <p14:tracePt t="23626" x="1616075" y="1371600"/>
          <p14:tracePt t="23635" x="1600200" y="1379538"/>
          <p14:tracePt t="23649" x="1592263" y="1379538"/>
          <p14:tracePt t="23666" x="1577975" y="1387475"/>
          <p14:tracePt t="23683" x="1562100" y="1387475"/>
          <p14:tracePt t="23699" x="1546225" y="1387475"/>
          <p14:tracePt t="23737" x="1539875" y="1387475"/>
          <p14:tracePt t="23780" x="1531938" y="1387475"/>
          <p14:tracePt t="23809" x="1524000" y="1387475"/>
          <p14:tracePt t="23840" x="1516063" y="1393825"/>
          <p14:tracePt t="23850" x="1516063" y="1401763"/>
          <p14:tracePt t="23869" x="1516063" y="1409700"/>
          <p14:tracePt t="23883" x="1516063" y="1417638"/>
          <p14:tracePt t="23890" x="1516063" y="1425575"/>
          <p14:tracePt t="23911" x="1516063" y="1431925"/>
          <p14:tracePt t="23922" x="1524000" y="1431925"/>
          <p14:tracePt t="23951" x="1531938" y="1431925"/>
          <p14:tracePt t="23971" x="1539875" y="1431925"/>
          <p14:tracePt t="23992" x="1546225" y="1431925"/>
          <p14:tracePt t="24005" x="1554163" y="1439863"/>
          <p14:tracePt t="24013" x="1570038" y="1447800"/>
          <p14:tracePt t="24024" x="1584325" y="1463675"/>
          <p14:tracePt t="24034" x="1608138" y="1477963"/>
          <p14:tracePt t="24050" x="1638300" y="1485900"/>
          <p14:tracePt t="24066" x="1706563" y="1516063"/>
          <p14:tracePt t="24083" x="1752600" y="1524000"/>
          <p14:tracePt t="24100" x="1882775" y="1546225"/>
          <p14:tracePt t="24116" x="2035175" y="1562100"/>
          <p14:tracePt t="24133" x="2117725" y="1562100"/>
          <p14:tracePt t="24150" x="2286000" y="1562100"/>
          <p14:tracePt t="24167" x="2484438" y="1554163"/>
          <p14:tracePt t="24183" x="2574925" y="1546225"/>
          <p14:tracePt t="24200" x="2773363" y="1531938"/>
          <p14:tracePt t="24216" x="2963863" y="1524000"/>
          <p14:tracePt t="24233" x="3055938" y="1516063"/>
          <p14:tracePt t="24250" x="3254375" y="1516063"/>
          <p14:tracePt t="24266" x="3336925" y="1516063"/>
          <p14:tracePt t="24283" x="3543300" y="1516063"/>
          <p14:tracePt t="24300" x="3749675" y="1516063"/>
          <p14:tracePt t="24316" x="3878263" y="1524000"/>
          <p14:tracePt t="24333" x="4130675" y="1554163"/>
          <p14:tracePt t="24350" x="4359275" y="1608138"/>
          <p14:tracePt t="24366" x="4457700" y="1630363"/>
          <p14:tracePt t="24383" x="4579938" y="1698625"/>
          <p14:tracePt t="24400" x="4602163" y="1744663"/>
          <p14:tracePt t="24416" x="4602163" y="1752600"/>
          <p14:tracePt t="24433" x="4587875" y="1760538"/>
          <p14:tracePt t="24450" x="4579938" y="1760538"/>
          <p14:tracePt t="24466" x="4525963" y="1752600"/>
          <p14:tracePt t="24483" x="4457700" y="1730375"/>
          <p14:tracePt t="24500" x="4397375" y="1722438"/>
          <p14:tracePt t="24516" x="4229100" y="1714500"/>
          <p14:tracePt t="24533" x="4008438" y="1706563"/>
          <p14:tracePt t="24550" x="3878263" y="1698625"/>
          <p14:tracePt t="24566" x="3657600" y="1692275"/>
          <p14:tracePt t="24583" x="3390900" y="1668463"/>
          <p14:tracePt t="24600" x="3238500" y="1660525"/>
          <p14:tracePt t="24616" x="2887663" y="1638300"/>
          <p14:tracePt t="24633" x="2713038" y="1638300"/>
          <p14:tracePt t="24650" x="2408238" y="1616075"/>
          <p14:tracePt t="24666" x="2133600" y="1600200"/>
          <p14:tracePt t="24683" x="2003425" y="1584325"/>
          <p14:tracePt t="24700" x="1806575" y="1562100"/>
          <p14:tracePt t="24717" x="1638300" y="1562100"/>
          <p14:tracePt t="24733" x="1577975" y="1562100"/>
          <p14:tracePt t="24750" x="1477963" y="1584325"/>
          <p14:tracePt t="24767" x="1393825" y="1622425"/>
          <p14:tracePt t="24783" x="1355725" y="1646238"/>
          <p14:tracePt t="24800" x="1311275" y="1698625"/>
          <p14:tracePt t="24816" x="1279525" y="1730375"/>
          <p14:tracePt t="24833" x="1249363" y="1782763"/>
          <p14:tracePt t="25000" x="1249363" y="1790700"/>
          <p14:tracePt t="25030" x="1249363" y="1798638"/>
          <p14:tracePt t="25061" x="1249363" y="1812925"/>
          <p14:tracePt t="25082" x="1249363" y="1828800"/>
          <p14:tracePt t="25093" x="1249363" y="1844675"/>
          <p14:tracePt t="25102" x="1249363" y="1851025"/>
          <p14:tracePt t="25117" x="1249363" y="1866900"/>
          <p14:tracePt t="25133" x="1257300" y="1889125"/>
          <p14:tracePt t="25150" x="1265238" y="1897063"/>
          <p14:tracePt t="25166" x="1273175" y="1927225"/>
          <p14:tracePt t="25184" x="1295400" y="1965325"/>
          <p14:tracePt t="25200" x="1303338" y="1973263"/>
          <p14:tracePt t="25217" x="1317625" y="1997075"/>
          <p14:tracePt t="25233" x="1325563" y="2003425"/>
          <p14:tracePt t="25250" x="1341438" y="2011363"/>
          <p14:tracePt t="25267" x="1349375" y="2011363"/>
          <p14:tracePt t="25283" x="1355725" y="2011363"/>
          <p14:tracePt t="25300" x="1387475" y="2019300"/>
          <p14:tracePt t="25317" x="1401763" y="2019300"/>
          <p14:tracePt t="25333" x="1417638" y="2019300"/>
          <p14:tracePt t="25350" x="1447800" y="2027238"/>
          <p14:tracePt t="25367" x="1477963" y="2035175"/>
          <p14:tracePt t="25383" x="1501775" y="2035175"/>
          <p14:tracePt t="25400" x="1554163" y="2041525"/>
          <p14:tracePt t="25416" x="1584325" y="2041525"/>
          <p14:tracePt t="25433" x="1692275" y="2049463"/>
          <p14:tracePt t="25450" x="1836738" y="2041525"/>
          <p14:tracePt t="25467" x="1912938" y="2035175"/>
          <p14:tracePt t="25483" x="2103438" y="2011363"/>
          <p14:tracePt t="25500" x="2187575" y="1997075"/>
          <p14:tracePt t="25517" x="2362200" y="1981200"/>
          <p14:tracePt t="25534" x="2522538" y="1973263"/>
          <p14:tracePt t="25550" x="2644775" y="1965325"/>
          <p14:tracePt t="25567" x="2720975" y="1965325"/>
          <p14:tracePt t="25583" x="2835275" y="1965325"/>
          <p14:tracePt t="25600" x="2879725" y="1965325"/>
          <p14:tracePt t="25617" x="2949575" y="1989138"/>
          <p14:tracePt t="25633" x="3001963" y="2003425"/>
          <p14:tracePt t="25650" x="3032125" y="2019300"/>
          <p14:tracePt t="25927" x="3032125" y="2027238"/>
          <p14:tracePt t="25936" x="3048000" y="2027238"/>
          <p14:tracePt t="25948" x="3070225" y="2027238"/>
          <p14:tracePt t="25957" x="3101975" y="2035175"/>
          <p14:tracePt t="25970" x="3140075" y="2035175"/>
          <p14:tracePt t="25983" x="3192463" y="2041525"/>
          <p14:tracePt t="26000" x="3330575" y="2049463"/>
          <p14:tracePt t="26017" x="3413125" y="2049463"/>
          <p14:tracePt t="26033" x="3619500" y="2057400"/>
          <p14:tracePt t="26050" x="3840163" y="2057400"/>
          <p14:tracePt t="26067" x="3962400" y="2057400"/>
          <p14:tracePt t="26083" x="4191000" y="2057400"/>
          <p14:tracePt t="26100" x="4419600" y="2057400"/>
          <p14:tracePt t="26117" x="4511675" y="2057400"/>
          <p14:tracePt t="26133" x="4656138" y="2057400"/>
          <p14:tracePt t="26150" x="4724400" y="2057400"/>
          <p14:tracePt t="26167" x="4792663" y="2057400"/>
          <p14:tracePt t="26183" x="4822825" y="2057400"/>
          <p14:tracePt t="26233" x="4816475" y="2057400"/>
          <p14:tracePt t="26517" x="4830763" y="2057400"/>
          <p14:tracePt t="26528" x="4846638" y="2057400"/>
          <p14:tracePt t="26538" x="4868863" y="2065338"/>
          <p14:tracePt t="26550" x="4899025" y="2073275"/>
          <p14:tracePt t="26567" x="4922838" y="2073275"/>
          <p14:tracePt t="26583" x="4968875" y="2079625"/>
          <p14:tracePt t="26600" x="4999038" y="2087563"/>
          <p14:tracePt t="26617" x="5021263" y="2087563"/>
          <p14:tracePt t="26633" x="5037138" y="2095500"/>
          <p14:tracePt t="26650" x="5045075" y="2095500"/>
          <p14:tracePt t="26667" x="5051425" y="2095500"/>
          <p14:tracePt t="26742" x="5059363" y="2095500"/>
          <p14:tracePt t="26762" x="5067300" y="2095500"/>
          <p14:tracePt t="26772" x="5083175" y="2095500"/>
          <p14:tracePt t="26784" x="5097463" y="2095500"/>
          <p14:tracePt t="26792" x="5127625" y="2095500"/>
          <p14:tracePt t="26804" x="5159375" y="2095500"/>
          <p14:tracePt t="26817" x="5203825" y="2095500"/>
          <p14:tracePt t="26834" x="5311775" y="2087563"/>
          <p14:tracePt t="26850" x="5372100" y="2079625"/>
          <p14:tracePt t="26867" x="5494338" y="2049463"/>
          <p14:tracePt t="27221" x="5524500" y="2049463"/>
          <p14:tracePt t="27229" x="5570538" y="2057400"/>
          <p14:tracePt t="27242" x="5616575" y="2065338"/>
          <p14:tracePt t="27251" x="5668963" y="2073275"/>
          <p14:tracePt t="27267" x="5730875" y="2079625"/>
          <p14:tracePt t="27283" x="5859463" y="2103438"/>
          <p14:tracePt t="27300" x="5921375" y="2117725"/>
          <p14:tracePt t="27317" x="6035675" y="2117725"/>
          <p14:tracePt t="27334" x="6156325" y="2125663"/>
          <p14:tracePt t="27350" x="6210300" y="2125663"/>
          <p14:tracePt t="27367" x="6278563" y="2117725"/>
          <p14:tracePt t="27384" x="6308725" y="2111375"/>
          <p14:tracePt t="27400" x="6316663" y="2103438"/>
          <p14:tracePt t="27709" x="6378575" y="2103438"/>
          <p14:tracePt t="27720" x="6469063" y="2103438"/>
          <p14:tracePt t="27729" x="6561138" y="2103438"/>
          <p14:tracePt t="27740" x="6651625" y="2103438"/>
          <p14:tracePt t="27750" x="6759575" y="2103438"/>
          <p14:tracePt t="27767" x="6873875" y="2103438"/>
          <p14:tracePt t="27784" x="7078663" y="2103438"/>
          <p14:tracePt t="27801" x="7239000" y="2103438"/>
          <p14:tracePt t="27817" x="7292975" y="2103438"/>
          <p14:tracePt t="27834" x="7345363" y="2095500"/>
          <p14:tracePt t="27850" x="7353300" y="2087563"/>
          <p14:tracePt t="28146" x="7413625" y="2087563"/>
          <p14:tracePt t="28158" x="7521575" y="2103438"/>
          <p14:tracePt t="28168" x="7620000" y="2103438"/>
          <p14:tracePt t="28178" x="7734300" y="2117725"/>
          <p14:tracePt t="28187" x="7848600" y="2125663"/>
          <p14:tracePt t="28200" x="7954963" y="2133600"/>
          <p14:tracePt t="28217" x="8054975" y="2133600"/>
          <p14:tracePt t="28234" x="8245475" y="2133600"/>
          <p14:tracePt t="28250" x="8343900" y="2125663"/>
          <p14:tracePt t="28267" x="8351838" y="2117725"/>
          <p14:tracePt t="28284" x="8359775" y="2117725"/>
          <p14:tracePt t="28605" x="8412163" y="2117725"/>
          <p14:tracePt t="28614" x="8474075" y="2117725"/>
          <p14:tracePt t="28627" x="8534400" y="2125663"/>
          <p14:tracePt t="28636" x="8610600" y="2133600"/>
          <p14:tracePt t="28650" x="8670925" y="2141538"/>
          <p14:tracePt t="28667" x="8823325" y="2149475"/>
          <p14:tracePt t="28684" x="8899525" y="2149475"/>
          <p14:tracePt t="28701" x="9045575" y="2149475"/>
          <p14:tracePt t="28717" x="9166225" y="2149475"/>
          <p14:tracePt t="28734" x="9197975" y="2149475"/>
          <p14:tracePt t="28751" x="9228138" y="2155825"/>
          <p14:tracePt t="28767" x="9236075" y="2163763"/>
          <p14:tracePt t="28819" x="9228138" y="2163763"/>
          <p14:tracePt t="28839" x="9220200" y="2163763"/>
          <p14:tracePt t="28848" x="9212263" y="2163763"/>
          <p14:tracePt t="28921" x="9204325" y="2163763"/>
          <p14:tracePt t="28941" x="9197975" y="2163763"/>
          <p14:tracePt t="28951" x="9197975" y="2155825"/>
          <p14:tracePt t="28961" x="9190038" y="2155825"/>
          <p14:tracePt t="28971" x="9182100" y="2155825"/>
          <p14:tracePt t="28984" x="9182100" y="2149475"/>
          <p14:tracePt t="29001" x="9159875" y="2149475"/>
          <p14:tracePt t="29017" x="9083675" y="2149475"/>
          <p14:tracePt t="29034" x="8931275" y="2155825"/>
          <p14:tracePt t="29051" x="8823325" y="2155825"/>
          <p14:tracePt t="29067" x="8542338" y="2171700"/>
          <p14:tracePt t="29084" x="8374063" y="2171700"/>
          <p14:tracePt t="29101" x="7970838" y="2171700"/>
          <p14:tracePt t="29117" x="7551738" y="2141538"/>
          <p14:tracePt t="29134" x="7102475" y="2079625"/>
          <p14:tracePt t="29151" x="6858000" y="2041525"/>
          <p14:tracePt t="29167" x="6378575" y="1989138"/>
          <p14:tracePt t="29184" x="6111875" y="1951038"/>
          <p14:tracePt t="29201" x="5630863" y="1912938"/>
          <p14:tracePt t="29217" x="5089525" y="1882775"/>
          <p14:tracePt t="29234" x="4816475" y="1882775"/>
          <p14:tracePt t="29251" x="4213225" y="1889125"/>
          <p14:tracePt t="29268" x="3603625" y="1943100"/>
          <p14:tracePt t="29284" x="3314700" y="1989138"/>
          <p14:tracePt t="29301" x="2811463" y="2041525"/>
          <p14:tracePt t="29317" x="2636838" y="2065338"/>
          <p14:tracePt t="29334" x="2324100" y="2079625"/>
          <p14:tracePt t="29351" x="2149475" y="2087563"/>
          <p14:tracePt t="29367" x="2065338" y="2095500"/>
          <p14:tracePt t="29384" x="1927225" y="2111375"/>
          <p14:tracePt t="29401" x="1768475" y="2141538"/>
          <p14:tracePt t="29417" x="1684338" y="2163763"/>
          <p14:tracePt t="29434" x="1554163" y="2239963"/>
          <p14:tracePt t="29643" x="1546225" y="2239963"/>
          <p14:tracePt t="29674" x="1539875" y="2239963"/>
          <p14:tracePt t="29685" x="1531938" y="2239963"/>
          <p14:tracePt t="29715" x="1531938" y="2247900"/>
          <p14:tracePt t="29725" x="1524000" y="2247900"/>
          <p14:tracePt t="29837" x="1524000" y="2255838"/>
          <p14:tracePt t="29878" x="1531938" y="2255838"/>
          <p14:tracePt t="29897" x="1539875" y="2255838"/>
          <p14:tracePt t="29918" x="1546225" y="2255838"/>
          <p14:tracePt t="29940" x="1562100" y="2263775"/>
          <p14:tracePt t="29959" x="1570038" y="2263775"/>
          <p14:tracePt t="29970" x="1577975" y="2263775"/>
          <p14:tracePt t="29979" x="1584325" y="2270125"/>
          <p14:tracePt t="29990" x="1600200" y="2270125"/>
          <p14:tracePt t="30001" x="1608138" y="2270125"/>
          <p14:tracePt t="30017" x="1616075" y="2278063"/>
          <p14:tracePt t="30034" x="1668463" y="2301875"/>
          <p14:tracePt t="30051" x="1692275" y="2308225"/>
          <p14:tracePt t="30067" x="1744663" y="2308225"/>
          <p14:tracePt t="30084" x="1812925" y="2324100"/>
          <p14:tracePt t="30101" x="1889125" y="2324100"/>
          <p14:tracePt t="30117" x="1935163" y="2332038"/>
          <p14:tracePt t="30134" x="2019300" y="2339975"/>
          <p14:tracePt t="30151" x="2073275" y="2339975"/>
          <p14:tracePt t="30168" x="2163763" y="2339975"/>
          <p14:tracePt t="30184" x="2278063" y="2354263"/>
          <p14:tracePt t="30201" x="2324100" y="2354263"/>
          <p14:tracePt t="30217" x="2422525" y="2378075"/>
          <p14:tracePt t="30235" x="2522538" y="2384425"/>
          <p14:tracePt t="30251" x="2568575" y="2392363"/>
          <p14:tracePt t="30267" x="2674938" y="2408238"/>
          <p14:tracePt t="30285" x="2773363" y="2422525"/>
          <p14:tracePt t="30301" x="2819400" y="2422525"/>
          <p14:tracePt t="30317" x="2941638" y="2430463"/>
          <p14:tracePt t="30334" x="2994025" y="2430463"/>
          <p14:tracePt t="30351" x="3078163" y="2430463"/>
          <p14:tracePt t="30367" x="3140075" y="2430463"/>
          <p14:tracePt t="30662" x="3192463" y="2430463"/>
          <p14:tracePt t="30671" x="3246438" y="2430463"/>
          <p14:tracePt t="30682" x="3298825" y="2438400"/>
          <p14:tracePt t="30691" x="3360738" y="2438400"/>
          <p14:tracePt t="30703" x="3413125" y="2438400"/>
          <p14:tracePt t="30718" x="3467100" y="2438400"/>
          <p14:tracePt t="30734" x="3581400" y="2438400"/>
          <p14:tracePt t="30751" x="3641725" y="2438400"/>
          <p14:tracePt t="30768" x="3741738" y="2438400"/>
          <p14:tracePt t="30785" x="3825875" y="2430463"/>
          <p14:tracePt t="30801" x="3863975" y="2416175"/>
          <p14:tracePt t="30818" x="3902075" y="2416175"/>
          <p14:tracePt t="30835" x="3932238" y="2416175"/>
          <p14:tracePt t="30856" x="3940175" y="2416175"/>
          <p14:tracePt t="31110" x="3932238" y="2416175"/>
          <p14:tracePt t="31131" x="3924300" y="2408238"/>
          <p14:tracePt t="31140" x="3916363" y="2408238"/>
          <p14:tracePt t="31151" x="3902075" y="2400300"/>
          <p14:tracePt t="31168" x="3870325" y="2400300"/>
          <p14:tracePt t="31184" x="3756025" y="2408238"/>
          <p14:tracePt t="31201" x="3482975" y="2460625"/>
          <p14:tracePt t="31218" x="3284538" y="2492375"/>
          <p14:tracePt t="31234" x="2644775" y="2590800"/>
          <p14:tracePt t="31251" x="2316163" y="2636838"/>
          <p14:tracePt t="31268" x="1622425" y="2713038"/>
          <p14:tracePt t="31284" x="1012825" y="2765425"/>
          <p14:tracePt t="31301" x="792163" y="2789238"/>
          <p14:tracePt t="31318" x="457200" y="2835275"/>
          <p14:tracePt t="31335" x="304800" y="2849563"/>
          <p14:tracePt t="31351" x="282575" y="2857500"/>
          <p14:tracePt t="31368" x="266700" y="2865438"/>
          <p14:tracePt t="31385" x="250825" y="2865438"/>
          <p14:tracePt t="31401" x="244475" y="2865438"/>
          <p14:tracePt t="31418" x="228600" y="2879725"/>
          <p14:tracePt t="31434" x="212725" y="2879725"/>
          <p14:tracePt t="31451" x="174625" y="2903538"/>
          <p14:tracePt t="31468" x="160338" y="2925763"/>
          <p14:tracePt t="31484" x="160338" y="2941638"/>
          <p14:tracePt t="31501" x="160338" y="2955925"/>
          <p14:tracePt t="31518" x="160338" y="2963863"/>
          <p14:tracePt t="31559" x="168275" y="2963863"/>
          <p14:tracePt t="31568" x="174625" y="2963863"/>
          <p14:tracePt t="31588" x="182563" y="2963863"/>
          <p14:tracePt t="31599" x="190500" y="2963863"/>
          <p14:tracePt t="31608" x="198438" y="2963863"/>
          <p14:tracePt t="31619" x="206375" y="2963863"/>
          <p14:tracePt t="31634" x="220663" y="2963863"/>
          <p14:tracePt t="31651" x="250825" y="2963863"/>
          <p14:tracePt t="31668" x="274638" y="2963863"/>
          <p14:tracePt t="31684" x="334963" y="2963863"/>
          <p14:tracePt t="31701" x="419100" y="2963863"/>
          <p14:tracePt t="31718" x="465138" y="2963863"/>
          <p14:tracePt t="31734" x="571500" y="2955925"/>
          <p14:tracePt t="31751" x="693738" y="2941638"/>
          <p14:tracePt t="31768" x="754063" y="2925763"/>
          <p14:tracePt t="31784" x="884238" y="2895600"/>
          <p14:tracePt t="31801" x="944563" y="2879725"/>
          <p14:tracePt t="31818" x="1089025" y="2865438"/>
          <p14:tracePt t="31834" x="1211263" y="2857500"/>
          <p14:tracePt t="31851" x="1273175" y="2857500"/>
          <p14:tracePt t="31868" x="1387475" y="2857500"/>
          <p14:tracePt t="31885" x="1485900" y="2857500"/>
          <p14:tracePt t="31901" x="1531938" y="2857500"/>
          <p14:tracePt t="31918" x="1654175" y="2865438"/>
          <p14:tracePt t="31935" x="1736725" y="2865438"/>
          <p14:tracePt t="31951" x="1782763" y="2873375"/>
          <p14:tracePt t="31968" x="1836738" y="2879725"/>
          <p14:tracePt t="31984" x="1858963" y="2879725"/>
          <p14:tracePt t="32001" x="1897063" y="2887663"/>
          <p14:tracePt t="32018" x="1905000" y="2887663"/>
          <p14:tracePt t="32361" x="1965325" y="2887663"/>
          <p14:tracePt t="32373" x="2057400" y="2887663"/>
          <p14:tracePt t="32382" x="2171700" y="2887663"/>
          <p14:tracePt t="32393" x="2301875" y="2895600"/>
          <p14:tracePt t="32403" x="2454275" y="2895600"/>
          <p14:tracePt t="32418" x="2651125" y="2911475"/>
          <p14:tracePt t="32435" x="3040063" y="2933700"/>
          <p14:tracePt t="32451" x="3276600" y="2933700"/>
          <p14:tracePt t="32468" x="3703638" y="2941638"/>
          <p14:tracePt t="32485" x="4068763" y="2941638"/>
          <p14:tracePt t="32501" x="4198938" y="2941638"/>
          <p14:tracePt t="32518" x="4381500" y="2955925"/>
          <p14:tracePt t="32536" x="4457700" y="2955925"/>
          <p14:tracePt t="32551" x="4465638" y="2955925"/>
          <p14:tracePt t="32922" x="4518025" y="2955925"/>
          <p14:tracePt t="32931" x="4579938" y="2955925"/>
          <p14:tracePt t="32943" x="4656138" y="2955925"/>
          <p14:tracePt t="32952" x="4740275" y="2963863"/>
          <p14:tracePt t="32968" x="4830763" y="2971800"/>
          <p14:tracePt t="32985" x="4983163" y="2971800"/>
          <p14:tracePt t="33001" x="5067300" y="2971800"/>
          <p14:tracePt t="33018" x="5235575" y="2971800"/>
          <p14:tracePt t="33035" x="5372100" y="2971800"/>
          <p14:tracePt t="33051" x="5432425" y="2971800"/>
          <p14:tracePt t="33068" x="5524500" y="2971800"/>
          <p14:tracePt t="33085" x="5562600" y="2963863"/>
          <p14:tracePt t="33102" x="5600700" y="2949575"/>
          <p14:tracePt t="33118" x="5622925" y="2949575"/>
          <p14:tracePt t="33135" x="5630863" y="2941638"/>
          <p14:tracePt t="33156" x="5622925" y="2933700"/>
          <p14:tracePt t="33168" x="5616575" y="2933700"/>
          <p14:tracePt t="33492" x="5684838" y="2933700"/>
          <p14:tracePt t="33502" x="5775325" y="2933700"/>
          <p14:tracePt t="33513" x="5867400" y="2933700"/>
          <p14:tracePt t="33522" x="5973763" y="2933700"/>
          <p14:tracePt t="33535" x="6088063" y="2925763"/>
          <p14:tracePt t="33552" x="6210300" y="2925763"/>
          <p14:tracePt t="33568" x="6515100" y="2925763"/>
          <p14:tracePt t="33585" x="6765925" y="2925763"/>
          <p14:tracePt t="33601" x="6880225" y="2917825"/>
          <p14:tracePt t="33618" x="7078663" y="2917825"/>
          <p14:tracePt t="33635" x="7178675" y="2903538"/>
          <p14:tracePt t="33651" x="7192963" y="2903538"/>
          <p14:tracePt t="33668" x="7208838" y="2903538"/>
          <p14:tracePt t="33706" x="7200900" y="2903538"/>
          <p14:tracePt t="33716" x="7192963" y="2903538"/>
          <p14:tracePt t="33727" x="7185025" y="2903538"/>
          <p14:tracePt t="34053" x="7231063" y="2903538"/>
          <p14:tracePt t="34062" x="7315200" y="2903538"/>
          <p14:tracePt t="34073" x="7399338" y="2903538"/>
          <p14:tracePt t="34085" x="7497763" y="2903538"/>
          <p14:tracePt t="34102" x="7581900" y="2903538"/>
          <p14:tracePt t="34118" x="7772400" y="2887663"/>
          <p14:tracePt t="34135" x="7940675" y="2873375"/>
          <p14:tracePt t="34152" x="8008938" y="2865438"/>
          <p14:tracePt t="34168" x="8131175" y="2841625"/>
          <p14:tracePt t="34185" x="8199438" y="2827338"/>
          <p14:tracePt t="34202" x="8207375" y="2819400"/>
          <p14:tracePt t="34218" x="8221663" y="2819400"/>
          <p14:tracePt t="34235" x="8213725" y="2819400"/>
          <p14:tracePt t="34562" x="8221663" y="2819400"/>
          <p14:tracePt t="34571" x="8245475" y="2819400"/>
          <p14:tracePt t="34582" x="8275638" y="2819400"/>
          <p14:tracePt t="34591" x="8305800" y="2819400"/>
          <p14:tracePt t="34603" x="8351838" y="2819400"/>
          <p14:tracePt t="34618" x="8382000" y="2819400"/>
          <p14:tracePt t="34635" x="8458200" y="2819400"/>
          <p14:tracePt t="34652" x="8512175" y="2819400"/>
          <p14:tracePt t="34668" x="8610600" y="2819400"/>
          <p14:tracePt t="34685" x="8709025" y="2803525"/>
          <p14:tracePt t="34702" x="8763000" y="2797175"/>
          <p14:tracePt t="34718" x="8861425" y="2773363"/>
          <p14:tracePt t="34735" x="8931275" y="2765425"/>
          <p14:tracePt t="34752" x="8953500" y="2759075"/>
          <p14:tracePt t="34768" x="8991600" y="2751138"/>
          <p14:tracePt t="34786" x="8999538" y="2751138"/>
          <p14:tracePt t="34802" x="9007475" y="2743200"/>
          <p14:tracePt t="35152" x="9029700" y="2743200"/>
          <p14:tracePt t="35161" x="9075738" y="2743200"/>
          <p14:tracePt t="35172" x="9144000" y="2743200"/>
          <p14:tracePt t="35185" x="9212263" y="2743200"/>
          <p14:tracePt t="35202" x="9410700" y="2743200"/>
          <p14:tracePt t="35219" x="9525000" y="2743200"/>
          <p14:tracePt t="35236" x="9753600" y="2735263"/>
          <p14:tracePt t="35252" x="9867900" y="2727325"/>
          <p14:tracePt t="35268" x="10088563" y="2705100"/>
          <p14:tracePt t="35285" x="10271125" y="2689225"/>
          <p14:tracePt t="35302" x="10340975" y="2674938"/>
          <p14:tracePt t="35318" x="10439400" y="2659063"/>
          <p14:tracePt t="35335" x="10455275" y="2651125"/>
          <p14:tracePt t="35395" x="10447338" y="2651125"/>
          <p14:tracePt t="35406" x="10439400" y="2651125"/>
          <p14:tracePt t="35427" x="10431463" y="2651125"/>
          <p14:tracePt t="35436" x="10431463" y="2644775"/>
          <p14:tracePt t="35467" x="10423525" y="2644775"/>
          <p14:tracePt t="36678" x="10417175" y="2644775"/>
          <p14:tracePt t="36700" x="10409238" y="2644775"/>
          <p14:tracePt t="36720" x="10401300" y="2644775"/>
          <p14:tracePt t="36729" x="10393363" y="2644775"/>
          <p14:tracePt t="36742" x="10385425" y="2644775"/>
          <p14:tracePt t="36752" x="10355263" y="2644775"/>
          <p14:tracePt t="36769" x="10325100" y="2644775"/>
          <p14:tracePt t="36786" x="10256838" y="2636838"/>
          <p14:tracePt t="36803" x="10156825" y="2628900"/>
          <p14:tracePt t="36819" x="10096500" y="2620963"/>
          <p14:tracePt t="36835" x="9974263" y="2613025"/>
          <p14:tracePt t="36852" x="9829800" y="2606675"/>
          <p14:tracePt t="36869" x="9753600" y="2606675"/>
          <p14:tracePt t="36886" x="9578975" y="2606675"/>
          <p14:tracePt t="36902" x="9471025" y="2613025"/>
          <p14:tracePt t="36919" x="9204325" y="2644775"/>
          <p14:tracePt t="36936" x="8816975" y="2713038"/>
          <p14:tracePt t="36952" x="8550275" y="2765425"/>
          <p14:tracePt t="36969" x="7947025" y="2865438"/>
          <p14:tracePt t="36986" x="7254875" y="2963863"/>
          <p14:tracePt t="37002" x="6904038" y="3009900"/>
          <p14:tracePt t="37019" x="6156325" y="3146425"/>
          <p14:tracePt t="37036" x="5410200" y="3292475"/>
          <p14:tracePt t="37052" x="5037138" y="3352800"/>
          <p14:tracePt t="37069" x="4373563" y="3497263"/>
          <p14:tracePt t="37086" x="4114800" y="3581400"/>
          <p14:tracePt t="37102" x="3725863" y="3695700"/>
          <p14:tracePt t="37119" x="3535363" y="3779838"/>
          <p14:tracePt t="37136" x="3436938" y="3832225"/>
          <p14:tracePt t="37382" x="3429000" y="3832225"/>
          <p14:tracePt t="37403" x="3421063" y="3832225"/>
          <p14:tracePt t="37411" x="3406775" y="3832225"/>
          <p14:tracePt t="37422" x="3375025" y="3832225"/>
          <p14:tracePt t="37436" x="3344863" y="3825875"/>
          <p14:tracePt t="37452" x="3208338" y="3817938"/>
          <p14:tracePt t="37469" x="3162300" y="3810000"/>
          <p14:tracePt t="37486" x="2925763" y="3802063"/>
          <p14:tracePt t="37502" x="2841625" y="3802063"/>
          <p14:tracePt t="37519" x="2651125" y="3810000"/>
          <p14:tracePt t="37536" x="2484438" y="3840163"/>
          <p14:tracePt t="37552" x="2430463" y="3840163"/>
          <p14:tracePt t="37569" x="2278063" y="3908425"/>
          <p14:tracePt t="37586" x="2255838" y="3916363"/>
          <p14:tracePt t="37602" x="2239963" y="3932238"/>
          <p14:tracePt t="37619" x="2239963" y="3940175"/>
          <p14:tracePt t="37636" x="2255838" y="3954463"/>
          <p14:tracePt t="37652" x="2263775" y="3962400"/>
          <p14:tracePt t="37669" x="2286000" y="3962400"/>
          <p14:tracePt t="37686" x="2293938" y="3962400"/>
          <p14:tracePt t="37702" x="2308225" y="3970338"/>
          <p14:tracePt t="37719" x="2324100" y="4000500"/>
          <p14:tracePt t="37736" x="2339975" y="4022725"/>
          <p14:tracePt t="37752" x="2392363" y="4098925"/>
          <p14:tracePt t="37769" x="2430463" y="4160838"/>
          <p14:tracePt t="37786" x="2460625" y="4198938"/>
          <p14:tracePt t="37802" x="2498725" y="4244975"/>
          <p14:tracePt t="37820" x="2568575" y="4313238"/>
          <p14:tracePt t="37836" x="2598738" y="4327525"/>
          <p14:tracePt t="37852" x="2674938" y="4397375"/>
          <p14:tracePt t="37869" x="2705100" y="4419600"/>
          <p14:tracePt t="37886" x="2789238" y="4457700"/>
          <p14:tracePt t="37902" x="2911475" y="4495800"/>
          <p14:tracePt t="37919" x="2971800" y="4511675"/>
          <p14:tracePt t="37936" x="3116263" y="4572000"/>
          <p14:tracePt t="37952" x="3200400" y="4594225"/>
          <p14:tracePt t="37969" x="3382963" y="4656138"/>
          <p14:tracePt t="37986" x="3597275" y="4732338"/>
          <p14:tracePt t="38003" x="3840163" y="4770438"/>
          <p14:tracePt t="38019" x="3970338" y="4778375"/>
          <p14:tracePt t="38036" x="4229100" y="4800600"/>
          <p14:tracePt t="38052" x="4359275" y="4808538"/>
          <p14:tracePt t="38069" x="4618038" y="4808538"/>
          <p14:tracePt t="38086" x="4937125" y="4762500"/>
          <p14:tracePt t="38102" x="5121275" y="4724400"/>
          <p14:tracePt t="38119" x="5540375" y="4625975"/>
          <p14:tracePt t="38136" x="5965825" y="4435475"/>
          <p14:tracePt t="38152" x="6149975" y="4321175"/>
          <p14:tracePt t="38169" x="6416675" y="4137025"/>
          <p14:tracePt t="38186" x="6530975" y="3962400"/>
          <p14:tracePt t="38202" x="6569075" y="3832225"/>
          <p14:tracePt t="38219" x="6523038" y="3543300"/>
          <p14:tracePt t="38236" x="6461125" y="3436938"/>
          <p14:tracePt t="38252" x="6264275" y="3284538"/>
          <p14:tracePt t="38269" x="5989638" y="3178175"/>
          <p14:tracePt t="38286" x="5799138" y="3170238"/>
          <p14:tracePt t="38302" x="5380038" y="3184525"/>
          <p14:tracePt t="38319" x="5127625" y="3268663"/>
          <p14:tracePt t="38336" x="4648200" y="3451225"/>
          <p14:tracePt t="38352" x="4259263" y="3635375"/>
          <p14:tracePt t="38369" x="4060825" y="3787775"/>
          <p14:tracePt t="38386" x="4000500" y="3848100"/>
          <p14:tracePt t="38402" x="3954463" y="3962400"/>
          <p14:tracePt t="38420" x="3954463" y="3992563"/>
          <p14:tracePt t="38436" x="3970338" y="4008438"/>
          <p14:tracePt t="38452" x="4016375" y="4022725"/>
          <p14:tracePt t="38469" x="4054475" y="4060825"/>
          <p14:tracePt t="38486" x="4152900" y="4152900"/>
          <p14:tracePt t="38503" x="4283075" y="4313238"/>
          <p14:tracePt t="38519" x="4359275" y="4389438"/>
          <p14:tracePt t="38536" x="4564063" y="4564063"/>
          <p14:tracePt t="38552" x="4784725" y="4678363"/>
          <p14:tracePt t="38569" x="4914900" y="4716463"/>
          <p14:tracePt t="38586" x="5173663" y="4754563"/>
          <p14:tracePt t="38602" x="5326063" y="4754563"/>
          <p14:tracePt t="38619" x="5562600" y="4702175"/>
          <p14:tracePt t="38636" x="5761038" y="4587875"/>
          <p14:tracePt t="38653" x="5851525" y="4518025"/>
          <p14:tracePt t="38669" x="5943600" y="4351338"/>
          <p14:tracePt t="38686" x="5965825" y="4175125"/>
          <p14:tracePt t="38702" x="5959475" y="4106863"/>
          <p14:tracePt t="38719" x="5875338" y="3978275"/>
          <p14:tracePt t="38736" x="5668963" y="3832225"/>
          <p14:tracePt t="38752" x="5554663" y="3787775"/>
          <p14:tracePt t="38769" x="5189538" y="3717925"/>
          <p14:tracePt t="38786" x="5037138" y="3717925"/>
          <p14:tracePt t="38802" x="4656138" y="3802063"/>
          <p14:tracePt t="38819" x="4335463" y="3954463"/>
          <p14:tracePt t="38836" x="4221163" y="4046538"/>
          <p14:tracePt t="38852" x="4106863" y="4175125"/>
          <p14:tracePt t="38869" x="4092575" y="4229100"/>
          <p14:tracePt t="38886" x="4092575" y="4251325"/>
          <p14:tracePt t="38902" x="4122738" y="4267200"/>
          <p14:tracePt t="38919" x="4191000" y="4305300"/>
          <p14:tracePt t="38936" x="4259263" y="4351338"/>
          <p14:tracePt t="38952" x="4457700" y="4473575"/>
          <p14:tracePt t="38969" x="4618038" y="4556125"/>
          <p14:tracePt t="38986" x="4991100" y="4686300"/>
          <p14:tracePt t="39002" x="5494338" y="4830763"/>
          <p14:tracePt t="39020" x="6035675" y="4953000"/>
          <p14:tracePt t="39036" x="6302375" y="4991100"/>
          <p14:tracePt t="39052" x="6689725" y="5006975"/>
          <p14:tracePt t="39432" x="6743700" y="5013325"/>
          <p14:tracePt t="39445" x="6850063" y="5013325"/>
          <p14:tracePt t="39452" x="6980238" y="5021263"/>
          <p14:tracePt t="39464" x="7192963" y="5037138"/>
          <p14:tracePt t="39473" x="7475538" y="5059363"/>
          <p14:tracePt t="39487" x="7802563" y="5089525"/>
          <p14:tracePt t="39503" x="8169275" y="5105400"/>
          <p14:tracePt t="39519" x="8931275" y="5135563"/>
          <p14:tracePt t="39536" x="9693275" y="5127625"/>
          <p14:tracePt t="39553" x="10042525" y="5097463"/>
          <p14:tracePt t="39569" x="10621963" y="4991100"/>
          <p14:tracePt t="39586" x="10798175" y="4930775"/>
          <p14:tracePt t="39603" x="10880725" y="4899025"/>
          <p14:tracePt t="39758" x="10874375" y="4899025"/>
          <p14:tracePt t="39778" x="10874375" y="4892675"/>
          <p14:tracePt t="39789" x="10858500" y="4892675"/>
          <p14:tracePt t="39798" x="10850563" y="4884738"/>
          <p14:tracePt t="39809" x="10842625" y="4884738"/>
          <p14:tracePt t="39820" x="10828338" y="4884738"/>
          <p14:tracePt t="39836" x="10812463" y="4876800"/>
          <p14:tracePt t="39853" x="10774363" y="4860925"/>
          <p14:tracePt t="39869" x="10744200" y="4854575"/>
          <p14:tracePt t="39886" x="10668000" y="4846638"/>
          <p14:tracePt t="39903" x="10523538" y="4800600"/>
          <p14:tracePt t="39919" x="10417175" y="4778375"/>
          <p14:tracePt t="39937" x="10104438" y="4686300"/>
          <p14:tracePt t="39953" x="9852025" y="4625975"/>
          <p14:tracePt t="39969" x="9258300" y="4511675"/>
          <p14:tracePt t="39986" x="8382000" y="4359275"/>
          <p14:tracePt t="40003" x="7413625" y="4229100"/>
          <p14:tracePt t="40019" x="7361238" y="4206875"/>
          <p14:tracePt t="40036" x="6629400" y="4168775"/>
          <p14:tracePt t="40053" x="6164263" y="4152900"/>
          <p14:tracePt t="40069" x="5394325" y="4168775"/>
          <p14:tracePt t="40086" x="5051425" y="4198938"/>
          <p14:tracePt t="40103" x="4999038" y="4206875"/>
          <p14:tracePt t="40307" x="4991100" y="4213225"/>
          <p14:tracePt t="40320" x="4983163" y="4221163"/>
          <p14:tracePt t="40329" x="4953000" y="4229100"/>
          <p14:tracePt t="40339" x="4914900" y="4237038"/>
          <p14:tracePt t="40353" x="4838700" y="4244975"/>
          <p14:tracePt t="40370" x="4572000" y="4244975"/>
          <p14:tracePt t="40386" x="4335463" y="4244975"/>
          <p14:tracePt t="40403" x="3725863" y="4175125"/>
          <p14:tracePt t="40419" x="3398838" y="4137025"/>
          <p14:tracePt t="40436" x="2582863" y="3932238"/>
          <p14:tracePt t="40453" x="1782763" y="3733800"/>
          <p14:tracePt t="40469" x="1401763" y="3611563"/>
          <p14:tracePt t="40486" x="769938" y="3352800"/>
          <p14:tracePt t="40503" x="533400" y="3200400"/>
          <p14:tracePt t="40519" x="503238" y="3162300"/>
          <p14:tracePt t="40536" x="511175" y="3124200"/>
          <p14:tracePt t="40553" x="533400" y="3116263"/>
          <p14:tracePt t="40777" x="525463" y="3108325"/>
          <p14:tracePt t="40787" x="495300" y="3094038"/>
          <p14:tracePt t="40796" x="449263" y="3063875"/>
          <p14:tracePt t="40807" x="396875" y="3009900"/>
          <p14:tracePt t="40819" x="320675" y="2933700"/>
          <p14:tracePt t="40836" x="258763" y="2841625"/>
          <p14:tracePt t="40853" x="92075" y="2568575"/>
          <p14:tracePt t="40870" x="0" y="2308225"/>
          <p14:tracePt t="40886" x="0" y="2225675"/>
          <p14:tracePt t="40903" x="0" y="2087563"/>
          <p14:tracePt t="40920" x="7938" y="1927225"/>
          <p14:tracePt t="40936" x="22225" y="1866900"/>
          <p14:tracePt t="40953" x="92075" y="1722438"/>
          <p14:tracePt t="40970" x="130175" y="1676400"/>
          <p14:tracePt t="40986" x="212725" y="1616075"/>
          <p14:tracePt t="41003" x="350838" y="1546225"/>
          <p14:tracePt t="41020" x="411163" y="1524000"/>
          <p14:tracePt t="41036" x="601663" y="1493838"/>
          <p14:tracePt t="41053" x="792163" y="1470025"/>
          <p14:tracePt t="41070" x="898525" y="1463675"/>
          <p14:tracePt t="41086" x="1104900" y="1447800"/>
          <p14:tracePt t="41103" x="1287463" y="1431925"/>
          <p14:tracePt t="41120" x="1387475" y="1431925"/>
          <p14:tracePt t="41136" x="1546225" y="1425575"/>
          <p14:tracePt t="41153" x="1630363" y="1417638"/>
          <p14:tracePt t="41170" x="1790700" y="1417638"/>
          <p14:tracePt t="41186" x="1927225" y="1425575"/>
          <p14:tracePt t="41203" x="2049463" y="1425575"/>
          <p14:tracePt t="41220" x="2103438" y="1431925"/>
          <p14:tracePt t="41237" x="2193925" y="1439863"/>
          <p14:tracePt t="41253" x="2225675" y="1447800"/>
          <p14:tracePt t="41270" x="2263775" y="1447800"/>
          <p14:tracePt t="41286" x="2286000" y="1455738"/>
          <p14:tracePt t="41551" x="2370138" y="1431925"/>
          <p14:tracePt t="41560" x="2492375" y="1409700"/>
          <p14:tracePt t="41571" x="2651125" y="1379538"/>
          <p14:tracePt t="41586" x="2811463" y="1355725"/>
          <p14:tracePt t="41603" x="3116263" y="1341438"/>
          <p14:tracePt t="41620" x="3292475" y="1341438"/>
          <p14:tracePt t="41636" x="3589338" y="1341438"/>
          <p14:tracePt t="41653" x="3856038" y="1349375"/>
          <p14:tracePt t="41670" x="3984625" y="1355725"/>
          <p14:tracePt t="41686" x="4183063" y="1355725"/>
          <p14:tracePt t="41703" x="4321175" y="1355725"/>
          <p14:tracePt t="41720" x="4373563" y="1363663"/>
          <p14:tracePt t="41737" x="4441825" y="1363663"/>
          <p14:tracePt t="41753" x="4465638" y="1363663"/>
          <p14:tracePt t="41770" x="4479925" y="1363663"/>
          <p14:tracePt t="41787" x="4487863" y="1363663"/>
          <p14:tracePt t="41937" x="4487863" y="1355725"/>
          <p14:tracePt t="41968" x="4479925" y="1355725"/>
          <p14:tracePt t="41989" x="4479925" y="1349375"/>
          <p14:tracePt t="41998" x="4473575" y="1349375"/>
          <p14:tracePt t="42009" x="4465638" y="1349375"/>
          <p14:tracePt t="42020" x="4465638" y="1341438"/>
          <p14:tracePt t="42037" x="4457700" y="1333500"/>
          <p14:tracePt t="42061" x="4457700" y="1325563"/>
          <p14:tracePt t="42090" x="4457700" y="1317625"/>
          <p14:tracePt t="42111" x="4457700" y="1311275"/>
          <p14:tracePt t="42548" x="4427538" y="1303338"/>
          <p14:tracePt t="42557" x="4403725" y="1295400"/>
          <p14:tracePt t="42569" x="4381500" y="1287463"/>
          <p14:tracePt t="42578" x="4335463" y="1273175"/>
          <p14:tracePt t="42590" x="4283075" y="1265238"/>
          <p14:tracePt t="42603" x="4237038" y="1257300"/>
          <p14:tracePt t="42620" x="4060825" y="1249363"/>
          <p14:tracePt t="42637" x="3940175" y="1265238"/>
          <p14:tracePt t="42653" x="3489325" y="1401763"/>
          <p14:tracePt t="42670" x="3140075" y="1592263"/>
          <p14:tracePt t="42687" x="2270125" y="2209800"/>
          <p14:tracePt t="42703" x="1363663" y="3070225"/>
          <p14:tracePt t="42720" x="952500" y="3581400"/>
          <p14:tracePt t="42737" x="174625" y="4602163"/>
          <p14:tracePt t="42753" x="0" y="5608638"/>
          <p14:tracePt t="42770" x="0" y="6118225"/>
          <p14:tracePt t="42787" x="0" y="63404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1500" y="187036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Los bentos:</a:t>
            </a:r>
          </a:p>
          <a:p>
            <a:r>
              <a:rPr lang="es-CR" dirty="0" smtClean="0"/>
              <a:t>Pertenecen a este grupo los animales que se arrastran, se deslizan o permanecen fijos en el fondo del mar o en las orillas.</a:t>
            </a:r>
          </a:p>
          <a:p>
            <a:r>
              <a:rPr lang="es-CR" dirty="0" smtClean="0"/>
              <a:t>Ejemplos de organismos bentónicos son: las esponjas , los corales, los caracoles, las ostras y los erizos del mar.</a:t>
            </a:r>
            <a:endParaRPr lang="es-CR" dirty="0"/>
          </a:p>
        </p:txBody>
      </p:sp>
      <p:sp>
        <p:nvSpPr>
          <p:cNvPr id="3" name="CuadroTexto 2"/>
          <p:cNvSpPr txBox="1"/>
          <p:nvPr/>
        </p:nvSpPr>
        <p:spPr>
          <a:xfrm>
            <a:off x="748145" y="2047009"/>
            <a:ext cx="110455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REGIONES MARINAS:</a:t>
            </a:r>
          </a:p>
          <a:p>
            <a:r>
              <a:rPr lang="es-CR" dirty="0" smtClean="0"/>
              <a:t>Las regiones donde habitan los organismos marinos se clasifican en tres grupos, de acuerdo con la profundidad.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R" dirty="0" smtClean="0"/>
              <a:t>Zona litoral: Es la región más cercana a la playa. Su profundidad no supera los 200 metros y su temperatura varía más que en las profundidades. Presentan muchas algas flotantes y animales típicos  como: cangrejos, calamares, estrella de mar, corvina, pargos y otros.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R" dirty="0" smtClean="0"/>
              <a:t>Zona pelágica: Es conocida como alta mar. Su profundidad llega hasta los 2000 metros. Tiene gran importancia comercial porque allí se encuentran los bancos de peces: atún, salmón, merluza ente otros.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R" dirty="0" smtClean="0"/>
              <a:t>Zona abisal:  Es la zona de las grandes profundidades. En ellas no existen plantas porque no llega la luz.</a:t>
            </a:r>
          </a:p>
          <a:p>
            <a:r>
              <a:rPr lang="es-CR" dirty="0" smtClean="0"/>
              <a:t>Los animales invertebrados y vertebrados presentan ciertas características que le permiten adaptase a la oscuridad y soportar las grandes presiones, como ojos muy grandes, cuerpos aplanados y bocas muy grandes </a:t>
            </a:r>
            <a:endParaRPr lang="es-C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7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99"/>
    </mc:Choice>
    <mc:Fallback>
      <p:transition spd="slow" advTm="86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6" x="342900" y="6378575"/>
          <p14:tracePt t="665" x="304800" y="6149975"/>
          <p14:tracePt t="677" x="282575" y="5867400"/>
          <p14:tracePt t="686" x="250825" y="5546725"/>
          <p14:tracePt t="701" x="250825" y="5203825"/>
          <p14:tracePt t="719" x="274638" y="4479925"/>
          <p14:tracePt t="735" x="320675" y="4114800"/>
          <p14:tracePt t="752" x="419100" y="3611563"/>
          <p14:tracePt t="768" x="479425" y="3459163"/>
          <p14:tracePt t="982" x="465138" y="3444875"/>
          <p14:tracePt t="992" x="457200" y="3413125"/>
          <p14:tracePt t="1003" x="419100" y="3360738"/>
          <p14:tracePt t="1018" x="388938" y="3260725"/>
          <p14:tracePt t="1035" x="320675" y="2857500"/>
          <p14:tracePt t="1052" x="304800" y="2598738"/>
          <p14:tracePt t="1068" x="358775" y="1989138"/>
          <p14:tracePt t="1085" x="511175" y="1501775"/>
          <p14:tracePt t="1102" x="593725" y="1317625"/>
          <p14:tracePt t="1118" x="800100" y="1082675"/>
          <p14:tracePt t="1135" x="1028700" y="930275"/>
          <p14:tracePt t="1152" x="1143000" y="884238"/>
          <p14:tracePt t="1168" x="1317625" y="830263"/>
          <p14:tracePt t="1185" x="1401763" y="815975"/>
          <p14:tracePt t="1202" x="1539875" y="808038"/>
          <p14:tracePt t="1219" x="1646238" y="800100"/>
          <p14:tracePt t="1235" x="1684338" y="792163"/>
          <p14:tracePt t="1251" x="1730375" y="777875"/>
          <p14:tracePt t="1491" x="1730375" y="769938"/>
          <p14:tracePt t="1500" x="1714500" y="754063"/>
          <p14:tracePt t="1511" x="1698625" y="754063"/>
          <p14:tracePt t="1520" x="1676400" y="746125"/>
          <p14:tracePt t="1535" x="1654175" y="746125"/>
          <p14:tracePt t="1552" x="1577975" y="731838"/>
          <p14:tracePt t="1568" x="1531938" y="723900"/>
          <p14:tracePt t="1585" x="1447800" y="715963"/>
          <p14:tracePt t="1602" x="1417638" y="715963"/>
          <p14:tracePt t="1618" x="1355725" y="715963"/>
          <p14:tracePt t="1635" x="1325563" y="715963"/>
          <p14:tracePt t="1651" x="1317625" y="715963"/>
          <p14:tracePt t="1668" x="1311275" y="723900"/>
          <p14:tracePt t="1685" x="1303338" y="731838"/>
          <p14:tracePt t="1702" x="1295400" y="739775"/>
          <p14:tracePt t="1724" x="1295400" y="746125"/>
          <p14:tracePt t="1755" x="1295400" y="754063"/>
          <p14:tracePt t="1764" x="1287463" y="762000"/>
          <p14:tracePt t="1805" x="1279525" y="762000"/>
          <p14:tracePt t="1907" x="1287463" y="762000"/>
          <p14:tracePt t="1919" x="1295400" y="762000"/>
          <p14:tracePt t="1927" x="1311275" y="762000"/>
          <p14:tracePt t="1938" x="1333500" y="762000"/>
          <p14:tracePt t="1952" x="1355725" y="762000"/>
          <p14:tracePt t="1969" x="1431925" y="754063"/>
          <p14:tracePt t="1985" x="1501775" y="754063"/>
          <p14:tracePt t="2001" x="1630363" y="754063"/>
          <p14:tracePt t="2019" x="1706563" y="754063"/>
          <p14:tracePt t="2035" x="1897063" y="754063"/>
          <p14:tracePt t="2052" x="2087563" y="754063"/>
          <p14:tracePt t="2069" x="2293938" y="762000"/>
          <p14:tracePt t="2085" x="2400300" y="762000"/>
          <p14:tracePt t="2102" x="2506663" y="762000"/>
          <p14:tracePt t="2118" x="2682875" y="762000"/>
          <p14:tracePt t="2135" x="2803525" y="762000"/>
          <p14:tracePt t="2152" x="2865438" y="754063"/>
          <p14:tracePt t="2168" x="2865438" y="746125"/>
          <p14:tracePt t="2185" x="2857500" y="739775"/>
          <p14:tracePt t="2347" x="2849563" y="739775"/>
          <p14:tracePt t="2376" x="2857500" y="739775"/>
          <p14:tracePt t="2385" x="2873375" y="746125"/>
          <p14:tracePt t="2396" x="2895600" y="754063"/>
          <p14:tracePt t="2405" x="2933700" y="754063"/>
          <p14:tracePt t="2419" x="2987675" y="777875"/>
          <p14:tracePt t="2435" x="3063875" y="792163"/>
          <p14:tracePt t="2452" x="3238500" y="822325"/>
          <p14:tracePt t="2469" x="3429000" y="860425"/>
          <p14:tracePt t="2485" x="3527425" y="868363"/>
          <p14:tracePt t="2502" x="3673475" y="884238"/>
          <p14:tracePt t="2519" x="3741738" y="884238"/>
          <p14:tracePt t="2535" x="3749675" y="884238"/>
          <p14:tracePt t="2774" x="3741738" y="884238"/>
          <p14:tracePt t="2783" x="3733800" y="884238"/>
          <p14:tracePt t="2794" x="3717925" y="884238"/>
          <p14:tracePt t="2803" x="3703638" y="884238"/>
          <p14:tracePt t="2819" x="3695700" y="884238"/>
          <p14:tracePt t="2835" x="3657600" y="892175"/>
          <p14:tracePt t="2852" x="3641725" y="892175"/>
          <p14:tracePt t="2869" x="3611563" y="892175"/>
          <p14:tracePt t="2885" x="3581400" y="876300"/>
          <p14:tracePt t="2902" x="3573463" y="876300"/>
          <p14:tracePt t="2919" x="3559175" y="854075"/>
          <p14:tracePt t="2935" x="3559175" y="846138"/>
          <p14:tracePt t="2952" x="3559175" y="838200"/>
          <p14:tracePt t="2969" x="3581400" y="815975"/>
          <p14:tracePt t="2985" x="3627438" y="800100"/>
          <p14:tracePt t="3002" x="3657600" y="784225"/>
          <p14:tracePt t="3019" x="3733800" y="777875"/>
          <p14:tracePt t="3035" x="3779838" y="777875"/>
          <p14:tracePt t="3052" x="3863975" y="777875"/>
          <p14:tracePt t="3068" x="3940175" y="792163"/>
          <p14:tracePt t="3085" x="3984625" y="800100"/>
          <p14:tracePt t="3102" x="4060825" y="808038"/>
          <p14:tracePt t="3119" x="4114800" y="815975"/>
          <p14:tracePt t="3136" x="4137025" y="822325"/>
          <p14:tracePt t="3152" x="4191000" y="830263"/>
          <p14:tracePt t="3169" x="4244975" y="838200"/>
          <p14:tracePt t="3185" x="4275138" y="838200"/>
          <p14:tracePt t="3202" x="4359275" y="838200"/>
          <p14:tracePt t="3219" x="4411663" y="838200"/>
          <p14:tracePt t="3235" x="4549775" y="838200"/>
          <p14:tracePt t="3252" x="4670425" y="808038"/>
          <p14:tracePt t="3865" x="4746625" y="792163"/>
          <p14:tracePt t="3876" x="4830763" y="784225"/>
          <p14:tracePt t="3885" x="4914900" y="784225"/>
          <p14:tracePt t="3896" x="5013325" y="769938"/>
          <p14:tracePt t="3905" x="5105400" y="769938"/>
          <p14:tracePt t="3919" x="5203825" y="769938"/>
          <p14:tracePt t="3935" x="5295900" y="769938"/>
          <p14:tracePt t="3952" x="5464175" y="769938"/>
          <p14:tracePt t="3969" x="5578475" y="762000"/>
          <p14:tracePt t="3985" x="5608638" y="762000"/>
          <p14:tracePt t="4002" x="5622925" y="754063"/>
          <p14:tracePt t="4231" x="5715000" y="746125"/>
          <p14:tracePt t="4243" x="5859463" y="739775"/>
          <p14:tracePt t="4252" x="6035675" y="723900"/>
          <p14:tracePt t="4263" x="6202363" y="723900"/>
          <p14:tracePt t="4272" x="6316663" y="715963"/>
          <p14:tracePt t="4285" x="6400800" y="715963"/>
          <p14:tracePt t="4302" x="6454775" y="708025"/>
          <p14:tracePt t="4318" x="6477000" y="701675"/>
          <p14:tracePt t="4557" x="6530975" y="701675"/>
          <p14:tracePt t="4566" x="6583363" y="708025"/>
          <p14:tracePt t="4578" x="6651625" y="723900"/>
          <p14:tracePt t="4587" x="6705600" y="739775"/>
          <p14:tracePt t="4602" x="6759575" y="754063"/>
          <p14:tracePt t="4619" x="6835775" y="777875"/>
          <p14:tracePt t="4635" x="6865938" y="784225"/>
          <p14:tracePt t="4652" x="6896100" y="784225"/>
          <p14:tracePt t="4669" x="6904038" y="784225"/>
          <p14:tracePt t="4729" x="6896100" y="784225"/>
          <p14:tracePt t="4740" x="6888163" y="777875"/>
          <p14:tracePt t="5014" x="6934200" y="777875"/>
          <p14:tracePt t="5025" x="7002463" y="777875"/>
          <p14:tracePt t="5034" x="7070725" y="777875"/>
          <p14:tracePt t="5045" x="7146925" y="777875"/>
          <p14:tracePt t="5054" x="7216775" y="777875"/>
          <p14:tracePt t="5069" x="7292975" y="777875"/>
          <p14:tracePt t="5086" x="7407275" y="777875"/>
          <p14:tracePt t="5102" x="7445375" y="777875"/>
          <p14:tracePt t="5119" x="7489825" y="769938"/>
          <p14:tracePt t="5370" x="7589838" y="762000"/>
          <p14:tracePt t="5381" x="7742238" y="754063"/>
          <p14:tracePt t="5391" x="7894638" y="754063"/>
          <p14:tracePt t="5402" x="8039100" y="754063"/>
          <p14:tracePt t="5419" x="8175625" y="754063"/>
          <p14:tracePt t="5436" x="8335963" y="762000"/>
          <p14:tracePt t="5452" x="8374063" y="762000"/>
          <p14:tracePt t="5706" x="8458200" y="762000"/>
          <p14:tracePt t="5716" x="8542338" y="762000"/>
          <p14:tracePt t="5727" x="8626475" y="762000"/>
          <p14:tracePt t="5737" x="8686800" y="762000"/>
          <p14:tracePt t="5752" x="8747125" y="762000"/>
          <p14:tracePt t="5769" x="8823325" y="769938"/>
          <p14:tracePt t="5786" x="8855075" y="769938"/>
          <p14:tracePt t="5802" x="8885238" y="769938"/>
          <p14:tracePt t="5819" x="8893175" y="769938"/>
          <p14:tracePt t="6011" x="8907463" y="769938"/>
          <p14:tracePt t="6022" x="8945563" y="769938"/>
          <p14:tracePt t="6032" x="9007475" y="777875"/>
          <p14:tracePt t="6043" x="9090025" y="792163"/>
          <p14:tracePt t="6053" x="9197975" y="815975"/>
          <p14:tracePt t="6069" x="9304338" y="822325"/>
          <p14:tracePt t="6086" x="9509125" y="838200"/>
          <p14:tracePt t="6102" x="9609138" y="838200"/>
          <p14:tracePt t="6119" x="9745663" y="830263"/>
          <p14:tracePt t="6367" x="9883775" y="815975"/>
          <p14:tracePt t="6378" x="10088563" y="777875"/>
          <p14:tracePt t="6387" x="10287000" y="754063"/>
          <p14:tracePt t="6403" x="10485438" y="731838"/>
          <p14:tracePt t="6419" x="10629900" y="708025"/>
          <p14:tracePt t="6436" x="10798175" y="655638"/>
          <p14:tracePt t="6632" x="10820400" y="655638"/>
          <p14:tracePt t="6641" x="10888663" y="663575"/>
          <p14:tracePt t="6653" x="10956925" y="669925"/>
          <p14:tracePt t="6661" x="11056938" y="685800"/>
          <p14:tracePt t="6674" x="11171238" y="708025"/>
          <p14:tracePt t="6686" x="11307763" y="715963"/>
          <p14:tracePt t="6703" x="11536363" y="715963"/>
          <p14:tracePt t="6719" x="11642725" y="715963"/>
          <p14:tracePt t="6736" x="11780838" y="685800"/>
          <p14:tracePt t="6753" x="11818938" y="663575"/>
          <p14:tracePt t="6769" x="11833225" y="639763"/>
          <p14:tracePt t="6786" x="11833225" y="631825"/>
          <p14:tracePt t="6803" x="11818938" y="631825"/>
          <p14:tracePt t="6820" x="11726863" y="639763"/>
          <p14:tracePt t="6836" x="11582400" y="669925"/>
          <p14:tracePt t="6853" x="11490325" y="677863"/>
          <p14:tracePt t="6869" x="11239500" y="701675"/>
          <p14:tracePt t="6886" x="10880725" y="739775"/>
          <p14:tracePt t="6903" x="10645775" y="746125"/>
          <p14:tracePt t="6919" x="10088563" y="746125"/>
          <p14:tracePt t="6936" x="9791700" y="739775"/>
          <p14:tracePt t="6953" x="9037638" y="669925"/>
          <p14:tracePt t="6969" x="8251825" y="563563"/>
          <p14:tracePt t="6986" x="7840663" y="503238"/>
          <p14:tracePt t="7003" x="7056438" y="381000"/>
          <p14:tracePt t="7020" x="6278563" y="288925"/>
          <p14:tracePt t="7036" x="5889625" y="258763"/>
          <p14:tracePt t="7052" x="5151438" y="266700"/>
          <p14:tracePt t="7070" x="4411663" y="373063"/>
          <p14:tracePt t="7086" x="4076700" y="427038"/>
          <p14:tracePt t="7103" x="3459163" y="647700"/>
          <p14:tracePt t="7119" x="3200400" y="739775"/>
          <p14:tracePt t="7136" x="2849563" y="868363"/>
          <p14:tracePt t="7153" x="2697163" y="944563"/>
          <p14:tracePt t="7345" x="2682875" y="944563"/>
          <p14:tracePt t="7354" x="2659063" y="944563"/>
          <p14:tracePt t="7365" x="2620963" y="944563"/>
          <p14:tracePt t="7374" x="2560638" y="952500"/>
          <p14:tracePt t="7386" x="2460625" y="974725"/>
          <p14:tracePt t="7403" x="2332038" y="998538"/>
          <p14:tracePt t="7420" x="1989138" y="1104900"/>
          <p14:tracePt t="7436" x="1660525" y="1203325"/>
          <p14:tracePt t="7453" x="1531938" y="1257300"/>
          <p14:tracePt t="7469" x="1363663" y="1341438"/>
          <p14:tracePt t="7486" x="1317625" y="1371600"/>
          <p14:tracePt t="7503" x="1265238" y="1417638"/>
          <p14:tracePt t="7520" x="1249363" y="1431925"/>
          <p14:tracePt t="7578" x="1249363" y="1425575"/>
          <p14:tracePt t="7590" x="1241425" y="1425575"/>
          <p14:tracePt t="7598" x="1241425" y="1417638"/>
          <p14:tracePt t="7609" x="1235075" y="1409700"/>
          <p14:tracePt t="7620" x="1235075" y="1401763"/>
          <p14:tracePt t="7636" x="1227138" y="1401763"/>
          <p14:tracePt t="7653" x="1219200" y="1379538"/>
          <p14:tracePt t="7670" x="1203325" y="1355725"/>
          <p14:tracePt t="7686" x="1203325" y="1341438"/>
          <p14:tracePt t="7703" x="1189038" y="1311275"/>
          <p14:tracePt t="7720" x="1181100" y="1287463"/>
          <p14:tracePt t="7736" x="1181100" y="1273175"/>
          <p14:tracePt t="7753" x="1196975" y="1241425"/>
          <p14:tracePt t="7770" x="1219200" y="1227138"/>
          <p14:tracePt t="7786" x="1273175" y="1203325"/>
          <p14:tracePt t="7803" x="1355725" y="1173163"/>
          <p14:tracePt t="7820" x="1409700" y="1158875"/>
          <p14:tracePt t="7836" x="1539875" y="1143000"/>
          <p14:tracePt t="7853" x="1660525" y="1135063"/>
          <p14:tracePt t="7870" x="1714500" y="1127125"/>
          <p14:tracePt t="7886" x="1812925" y="1127125"/>
          <p14:tracePt t="7903" x="1889125" y="1143000"/>
          <p14:tracePt t="7920" x="1927225" y="1150938"/>
          <p14:tracePt t="7936" x="1981200" y="1150938"/>
          <p14:tracePt t="7953" x="2011363" y="1150938"/>
          <p14:tracePt t="7970" x="2079625" y="1135063"/>
          <p14:tracePt t="7986" x="2163763" y="1112838"/>
          <p14:tracePt t="8003" x="2201863" y="1104900"/>
          <p14:tracePt t="8020" x="2316163" y="1074738"/>
          <p14:tracePt t="8037" x="2430463" y="1044575"/>
          <p14:tracePt t="8053" x="2506663" y="1020763"/>
          <p14:tracePt t="8070" x="2667000" y="974725"/>
          <p14:tracePt t="8086" x="2849563" y="922338"/>
          <p14:tracePt t="8103" x="2941638" y="906463"/>
          <p14:tracePt t="8120" x="3116263" y="860425"/>
          <p14:tracePt t="8136" x="3184525" y="854075"/>
          <p14:tracePt t="8153" x="3306763" y="830263"/>
          <p14:tracePt t="8170" x="3413125" y="830263"/>
          <p14:tracePt t="8186" x="3451225" y="830263"/>
          <p14:tracePt t="8203" x="3521075" y="830263"/>
          <p14:tracePt t="8221" x="3573463" y="830263"/>
          <p14:tracePt t="8237" x="3581400" y="830263"/>
          <p14:tracePt t="8253" x="3589338" y="830263"/>
          <p14:tracePt t="8290" x="3581400" y="830263"/>
          <p14:tracePt t="8310" x="3573463" y="830263"/>
          <p14:tracePt t="8321" x="3565525" y="830263"/>
          <p14:tracePt t="8330" x="3551238" y="830263"/>
          <p14:tracePt t="8341" x="3527425" y="830263"/>
          <p14:tracePt t="8353" x="3497263" y="830263"/>
          <p14:tracePt t="8370" x="3451225" y="838200"/>
          <p14:tracePt t="8386" x="3368675" y="854075"/>
          <p14:tracePt t="8403" x="3260725" y="868363"/>
          <p14:tracePt t="8420" x="3208338" y="876300"/>
          <p14:tracePt t="8436" x="3108325" y="898525"/>
          <p14:tracePt t="8453" x="3040063" y="906463"/>
          <p14:tracePt t="8470" x="3025775" y="906463"/>
          <p14:tracePt t="8486" x="2994025" y="914400"/>
          <p14:tracePt t="8503" x="2987675" y="914400"/>
          <p14:tracePt t="8520" x="2971800" y="922338"/>
          <p14:tracePt t="8536" x="2955925" y="930275"/>
          <p14:tracePt t="8553" x="2941638" y="936625"/>
          <p14:tracePt t="8570" x="2903538" y="936625"/>
          <p14:tracePt t="8586" x="2841625" y="952500"/>
          <p14:tracePt t="8603" x="2811463" y="960438"/>
          <p14:tracePt t="8620" x="2720975" y="974725"/>
          <p14:tracePt t="8636" x="2613025" y="998538"/>
          <p14:tracePt t="8653" x="2560638" y="1020763"/>
          <p14:tracePt t="8670" x="2416175" y="1089025"/>
          <p14:tracePt t="8889" x="2400300" y="1089025"/>
          <p14:tracePt t="8900" x="2378075" y="1089025"/>
          <p14:tracePt t="8910" x="2316163" y="1096963"/>
          <p14:tracePt t="8922" x="2225675" y="1112838"/>
          <p14:tracePt t="8936" x="2087563" y="1143000"/>
          <p14:tracePt t="8953" x="1692275" y="1241425"/>
          <p14:tracePt t="8970" x="1485900" y="1287463"/>
          <p14:tracePt t="8986" x="1082675" y="1393825"/>
          <p14:tracePt t="9003" x="808038" y="1501775"/>
          <p14:tracePt t="9020" x="723900" y="1531938"/>
          <p14:tracePt t="9036" x="617538" y="1584325"/>
          <p14:tracePt t="9053" x="587375" y="1608138"/>
          <p14:tracePt t="9070" x="579438" y="1608138"/>
          <p14:tracePt t="9135" x="571500" y="1608138"/>
          <p14:tracePt t="9145" x="563563" y="1608138"/>
          <p14:tracePt t="9165" x="555625" y="1608138"/>
          <p14:tracePt t="9185" x="549275" y="1608138"/>
          <p14:tracePt t="9225" x="549275" y="1600200"/>
          <p14:tracePt t="9368" x="549275" y="1592263"/>
          <p14:tracePt t="9379" x="563563" y="1592263"/>
          <p14:tracePt t="9388" x="571500" y="1584325"/>
          <p14:tracePt t="9403" x="593725" y="1577975"/>
          <p14:tracePt t="9420" x="655638" y="1554163"/>
          <p14:tracePt t="9437" x="693738" y="1539875"/>
          <p14:tracePt t="9453" x="784225" y="1501775"/>
          <p14:tracePt t="9470" x="876300" y="1470025"/>
          <p14:tracePt t="9486" x="922338" y="1455738"/>
          <p14:tracePt t="9503" x="974725" y="1447800"/>
          <p14:tracePt t="9520" x="1006475" y="1447800"/>
          <p14:tracePt t="9536" x="1044575" y="1447800"/>
          <p14:tracePt t="9553" x="1074738" y="1447800"/>
          <p14:tracePt t="9570" x="1089025" y="1455738"/>
          <p14:tracePt t="9586" x="1135063" y="1463675"/>
          <p14:tracePt t="9604" x="1173163" y="1470025"/>
          <p14:tracePt t="9620" x="1196975" y="1470025"/>
          <p14:tracePt t="9636" x="1273175" y="1470025"/>
          <p14:tracePt t="9653" x="1349375" y="1463675"/>
          <p14:tracePt t="9670" x="1401763" y="1463675"/>
          <p14:tracePt t="9686" x="1508125" y="1439863"/>
          <p14:tracePt t="9703" x="1570038" y="1431925"/>
          <p14:tracePt t="9720" x="1730375" y="1387475"/>
          <p14:tracePt t="9736" x="1912938" y="1325563"/>
          <p14:tracePt t="9753" x="2019300" y="1303338"/>
          <p14:tracePt t="9770" x="2255838" y="1235075"/>
          <p14:tracePt t="9786" x="2454275" y="1196975"/>
          <p14:tracePt t="9803" x="2544763" y="1189038"/>
          <p14:tracePt t="9820" x="2697163" y="1158875"/>
          <p14:tracePt t="9837" x="2781300" y="1143000"/>
          <p14:tracePt t="9853" x="2797175" y="1135063"/>
          <p14:tracePt t="9870" x="2811463" y="1135063"/>
          <p14:tracePt t="10008" x="2797175" y="1135063"/>
          <p14:tracePt t="10020" x="2781300" y="1135063"/>
          <p14:tracePt t="10028" x="2751138" y="1135063"/>
          <p14:tracePt t="10040" x="2720975" y="1135063"/>
          <p14:tracePt t="10053" x="2682875" y="1143000"/>
          <p14:tracePt t="10070" x="2644775" y="1158875"/>
          <p14:tracePt t="10087" x="2628900" y="1165225"/>
          <p14:tracePt t="10103" x="2628900" y="1173163"/>
          <p14:tracePt t="10120" x="2628900" y="1181100"/>
          <p14:tracePt t="10137" x="2644775" y="1196975"/>
          <p14:tracePt t="10153" x="2682875" y="1211263"/>
          <p14:tracePt t="10170" x="2713038" y="1227138"/>
          <p14:tracePt t="10187" x="2781300" y="1273175"/>
          <p14:tracePt t="10203" x="2887663" y="1311275"/>
          <p14:tracePt t="10220" x="2941638" y="1317625"/>
          <p14:tracePt t="10237" x="3032125" y="1333500"/>
          <p14:tracePt t="10253" x="3132138" y="1341438"/>
          <p14:tracePt t="10270" x="3178175" y="1341438"/>
          <p14:tracePt t="10287" x="3254375" y="1333500"/>
          <p14:tracePt t="10303" x="3292475" y="1325563"/>
          <p14:tracePt t="10320" x="3352800" y="1303338"/>
          <p14:tracePt t="10337" x="3398838" y="1287463"/>
          <p14:tracePt t="10353" x="3413125" y="1279525"/>
          <p14:tracePt t="10370" x="3436938" y="1273175"/>
          <p14:tracePt t="10387" x="3459163" y="1257300"/>
          <p14:tracePt t="10403" x="3467100" y="1257300"/>
          <p14:tracePt t="10420" x="3489325" y="1249363"/>
          <p14:tracePt t="10437" x="3513138" y="1249363"/>
          <p14:tracePt t="10453" x="3527425" y="1249363"/>
          <p14:tracePt t="10470" x="3573463" y="1249363"/>
          <p14:tracePt t="10487" x="3597275" y="1249363"/>
          <p14:tracePt t="10503" x="3649663" y="1249363"/>
          <p14:tracePt t="10520" x="3717925" y="1257300"/>
          <p14:tracePt t="10537" x="3756025" y="1265238"/>
          <p14:tracePt t="10553" x="3832225" y="1273175"/>
          <p14:tracePt t="10570" x="3894138" y="1287463"/>
          <p14:tracePt t="10587" x="3916363" y="1295400"/>
          <p14:tracePt t="10603" x="3940175" y="1295400"/>
          <p14:tracePt t="10813" x="3940175" y="1303338"/>
          <p14:tracePt t="10822" x="3946525" y="1303338"/>
          <p14:tracePt t="10844" x="3954463" y="1303338"/>
          <p14:tracePt t="10853" x="3962400" y="1311275"/>
          <p14:tracePt t="10864" x="3978275" y="1311275"/>
          <p14:tracePt t="10873" x="4000500" y="1311275"/>
          <p14:tracePt t="10887" x="4022725" y="1311275"/>
          <p14:tracePt t="10903" x="4046538" y="1311275"/>
          <p14:tracePt t="10920" x="4106863" y="1317625"/>
          <p14:tracePt t="10937" x="4191000" y="1317625"/>
          <p14:tracePt t="10953" x="4244975" y="1317625"/>
          <p14:tracePt t="10970" x="4365625" y="1311275"/>
          <p14:tracePt t="10987" x="4479925" y="1303338"/>
          <p14:tracePt t="11003" x="4533900" y="1295400"/>
          <p14:tracePt t="11020" x="4632325" y="1279525"/>
          <p14:tracePt t="11037" x="4732338" y="1265238"/>
          <p14:tracePt t="11053" x="4754563" y="1265238"/>
          <p14:tracePt t="11070" x="4792663" y="1249363"/>
          <p14:tracePt t="11087" x="4800600" y="1241425"/>
          <p14:tracePt t="11291" x="4816475" y="1249363"/>
          <p14:tracePt t="11301" x="4838700" y="1249363"/>
          <p14:tracePt t="11312" x="4860925" y="1249363"/>
          <p14:tracePt t="11321" x="4906963" y="1257300"/>
          <p14:tracePt t="11337" x="4960938" y="1265238"/>
          <p14:tracePt t="11353" x="5075238" y="1303338"/>
          <p14:tracePt t="11371" x="5143500" y="1317625"/>
          <p14:tracePt t="11387" x="5249863" y="1333500"/>
          <p14:tracePt t="11403" x="5364163" y="1349375"/>
          <p14:tracePt t="11420" x="5410200" y="1355725"/>
          <p14:tracePt t="11437" x="5478463" y="1363663"/>
          <p14:tracePt t="11454" x="5502275" y="1363663"/>
          <p14:tracePt t="11470" x="5516563" y="1363663"/>
          <p14:tracePt t="11487" x="5516563" y="1371600"/>
          <p14:tracePt t="11515" x="5508625" y="1371600"/>
          <p14:tracePt t="11537" x="5486400" y="1379538"/>
          <p14:tracePt t="11779" x="5570538" y="1379538"/>
          <p14:tracePt t="11789" x="5684838" y="1379538"/>
          <p14:tracePt t="11800" x="5799138" y="1387475"/>
          <p14:tracePt t="11809" x="5913438" y="1401763"/>
          <p14:tracePt t="11821" x="6027738" y="1409700"/>
          <p14:tracePt t="11837" x="6156325" y="1417638"/>
          <p14:tracePt t="11854" x="6370638" y="1425575"/>
          <p14:tracePt t="11871" x="6530975" y="1425575"/>
          <p14:tracePt t="11887" x="6569075" y="1409700"/>
          <p14:tracePt t="11904" x="6591300" y="1401763"/>
          <p14:tracePt t="12104" x="6583363" y="1401763"/>
          <p14:tracePt t="12145" x="6575425" y="1401763"/>
          <p14:tracePt t="12176" x="6569075" y="1401763"/>
          <p14:tracePt t="12196" x="6561138" y="1401763"/>
          <p14:tracePt t="12205" x="6553200" y="1401763"/>
          <p14:tracePt t="12217" x="6545263" y="1401763"/>
          <p14:tracePt t="12226" x="6545263" y="1393825"/>
          <p14:tracePt t="12308" x="6553200" y="1393825"/>
          <p14:tracePt t="12317" x="6569075" y="1393825"/>
          <p14:tracePt t="12328" x="6591300" y="1393825"/>
          <p14:tracePt t="12338" x="6613525" y="1393825"/>
          <p14:tracePt t="12354" x="6651625" y="1393825"/>
          <p14:tracePt t="12370" x="6743700" y="1393825"/>
          <p14:tracePt t="12387" x="6804025" y="1393825"/>
          <p14:tracePt t="12404" x="6964363" y="1387475"/>
          <p14:tracePt t="12421" x="7162800" y="1349375"/>
          <p14:tracePt t="12437" x="7254875" y="1333500"/>
          <p14:tracePt t="12454" x="7437438" y="1295400"/>
          <p14:tracePt t="12471" x="7513638" y="1273175"/>
          <p14:tracePt t="12487" x="7612063" y="1235075"/>
          <p14:tracePt t="12504" x="7627938" y="1219200"/>
          <p14:tracePt t="12521" x="7627938" y="1211263"/>
          <p14:tracePt t="12541" x="7612063" y="1211263"/>
          <p14:tracePt t="12554" x="7597775" y="1211263"/>
          <p14:tracePt t="12571" x="7566025" y="1211263"/>
          <p14:tracePt t="12587" x="7451725" y="1235075"/>
          <p14:tracePt t="12604" x="7292975" y="1279525"/>
          <p14:tracePt t="12621" x="7192963" y="1295400"/>
          <p14:tracePt t="12637" x="6988175" y="1325563"/>
          <p14:tracePt t="12654" x="6835775" y="1349375"/>
          <p14:tracePt t="12671" x="6804025" y="1355725"/>
          <p14:tracePt t="12687" x="6781800" y="1363663"/>
          <p14:tracePt t="12725" x="6797675" y="1371600"/>
          <p14:tracePt t="12736" x="6819900" y="1371600"/>
          <p14:tracePt t="12745" x="6865938" y="1379538"/>
          <p14:tracePt t="12756" x="6918325" y="1387475"/>
          <p14:tracePt t="12771" x="6980238" y="1401763"/>
          <p14:tracePt t="12787" x="7132638" y="1431925"/>
          <p14:tracePt t="12804" x="7208838" y="1439863"/>
          <p14:tracePt t="12821" x="7345363" y="1477963"/>
          <p14:tracePt t="12837" x="7459663" y="1493838"/>
          <p14:tracePt t="12854" x="7505700" y="1493838"/>
          <p14:tracePt t="12871" x="7543800" y="1493838"/>
          <p14:tracePt t="12887" x="7551738" y="1485900"/>
          <p14:tracePt t="13101" x="7559675" y="1485900"/>
          <p14:tracePt t="13111" x="7581900" y="1485900"/>
          <p14:tracePt t="13122" x="7604125" y="1485900"/>
          <p14:tracePt t="13137" x="7642225" y="1485900"/>
          <p14:tracePt t="13154" x="7756525" y="1463675"/>
          <p14:tracePt t="13171" x="7826375" y="1447800"/>
          <p14:tracePt t="13187" x="7947025" y="1425575"/>
          <p14:tracePt t="13204" x="8016875" y="1401763"/>
          <p14:tracePt t="13221" x="8031163" y="1393825"/>
          <p14:tracePt t="13237" x="8047038" y="1387475"/>
          <p14:tracePt t="13275" x="8039100" y="1379538"/>
          <p14:tracePt t="13295" x="8023225" y="1379538"/>
          <p14:tracePt t="13304" x="8016875" y="1379538"/>
          <p14:tracePt t="13315" x="7993063" y="1379538"/>
          <p14:tracePt t="13324" x="7978775" y="1379538"/>
          <p14:tracePt t="13337" x="7954963" y="1379538"/>
          <p14:tracePt t="13354" x="7932738" y="1379538"/>
          <p14:tracePt t="13371" x="7894638" y="1379538"/>
          <p14:tracePt t="13387" x="7878763" y="1379538"/>
          <p14:tracePt t="13404" x="7870825" y="1379538"/>
          <p14:tracePt t="13448" x="7878763" y="1379538"/>
          <p14:tracePt t="13457" x="7894638" y="1387475"/>
          <p14:tracePt t="13468" x="7924800" y="1409700"/>
          <p14:tracePt t="13477" x="7947025" y="1417638"/>
          <p14:tracePt t="13488" x="7978775" y="1439863"/>
          <p14:tracePt t="13504" x="8001000" y="1463675"/>
          <p14:tracePt t="13521" x="8077200" y="1493838"/>
          <p14:tracePt t="13537" x="8099425" y="1516063"/>
          <p14:tracePt t="13554" x="8137525" y="1524000"/>
          <p14:tracePt t="13571" x="8137525" y="1531938"/>
          <p14:tracePt t="13783" x="8137525" y="1539875"/>
          <p14:tracePt t="13792" x="8145463" y="1539875"/>
          <p14:tracePt t="13812" x="8161338" y="1539875"/>
          <p14:tracePt t="13823" x="8175625" y="1539875"/>
          <p14:tracePt t="13833" x="8199438" y="1539875"/>
          <p14:tracePt t="13844" x="8229600" y="1539875"/>
          <p14:tracePt t="13854" x="8275638" y="1539875"/>
          <p14:tracePt t="13871" x="8328025" y="1531938"/>
          <p14:tracePt t="13887" x="8435975" y="1508125"/>
          <p14:tracePt t="13904" x="8496300" y="1493838"/>
          <p14:tracePt t="13921" x="8640763" y="1455738"/>
          <p14:tracePt t="13937" x="8747125" y="1431925"/>
          <p14:tracePt t="13954" x="8793163" y="1425575"/>
          <p14:tracePt t="13971" x="8823325" y="1417638"/>
          <p14:tracePt t="13988" x="8831263" y="1409700"/>
          <p14:tracePt t="14007" x="8823325" y="1409700"/>
          <p14:tracePt t="14021" x="8816975" y="1409700"/>
          <p14:tracePt t="14037" x="8755063" y="1409700"/>
          <p14:tracePt t="14054" x="8709025" y="1409700"/>
          <p14:tracePt t="14071" x="8580438" y="1409700"/>
          <p14:tracePt t="14087" x="8504238" y="1417638"/>
          <p14:tracePt t="14088" x="8442325" y="1425575"/>
          <p14:tracePt t="14104" x="8382000" y="1431925"/>
          <p14:tracePt t="14121" x="8321675" y="1439863"/>
          <p14:tracePt t="14139" x="8313738" y="1447800"/>
          <p14:tracePt t="14169" x="8328025" y="1447800"/>
          <p14:tracePt t="14180" x="8359775" y="1455738"/>
          <p14:tracePt t="14189" x="8404225" y="1470025"/>
          <p14:tracePt t="14204" x="8458200" y="1477963"/>
          <p14:tracePt t="14221" x="8594725" y="1501775"/>
          <p14:tracePt t="14237" x="8678863" y="1508125"/>
          <p14:tracePt t="14254" x="8847138" y="1531938"/>
          <p14:tracePt t="14271" x="8983663" y="1539875"/>
          <p14:tracePt t="14288" x="9037638" y="1531938"/>
          <p14:tracePt t="14304" x="9075738" y="1516063"/>
          <p14:tracePt t="14485" x="9083675" y="1524000"/>
          <p14:tracePt t="14494" x="9097963" y="1524000"/>
          <p14:tracePt t="14505" x="9121775" y="1524000"/>
          <p14:tracePt t="14521" x="9166225" y="1524000"/>
          <p14:tracePt t="14537" x="9356725" y="1485900"/>
          <p14:tracePt t="14554" x="9478963" y="1455738"/>
          <p14:tracePt t="14571" x="9707563" y="1425575"/>
          <p14:tracePt t="14587" x="9859963" y="1387475"/>
          <p14:tracePt t="14604" x="9906000" y="1379538"/>
          <p14:tracePt t="14621" x="9959975" y="1371600"/>
          <p14:tracePt t="14657" x="9952038" y="1363663"/>
          <p14:tracePt t="14840" x="9959975" y="1363663"/>
          <p14:tracePt t="14851" x="9974263" y="1371600"/>
          <p14:tracePt t="14861" x="9990138" y="1371600"/>
          <p14:tracePt t="14872" x="10004425" y="1379538"/>
          <p14:tracePt t="14888" x="10028238" y="1379538"/>
          <p14:tracePt t="14904" x="10096500" y="1379538"/>
          <p14:tracePt t="14921" x="10126663" y="1379538"/>
          <p14:tracePt t="14921" x="10164763" y="1379538"/>
          <p14:tracePt t="14938" x="10202863" y="1379538"/>
          <p14:tracePt t="14954" x="10287000" y="1379538"/>
          <p14:tracePt t="14971" x="10325100" y="1371600"/>
          <p14:tracePt t="14988" x="10393363" y="1341438"/>
          <p14:tracePt t="15004" x="10431463" y="1325563"/>
          <p14:tracePt t="15021" x="10455275" y="1325563"/>
          <p14:tracePt t="15038" x="10455275" y="1317625"/>
          <p14:tracePt t="15237" x="10461625" y="1317625"/>
          <p14:tracePt t="15246" x="10469563" y="1317625"/>
          <p14:tracePt t="15258" x="10493375" y="1325563"/>
          <p14:tracePt t="15271" x="10537825" y="1333500"/>
          <p14:tracePt t="15288" x="10675938" y="1349375"/>
          <p14:tracePt t="15304" x="10760075" y="1355725"/>
          <p14:tracePt t="15321" x="10926763" y="1355725"/>
          <p14:tracePt t="15338" x="10988675" y="1355725"/>
          <p14:tracePt t="15354" x="11026775" y="1349375"/>
          <p14:tracePt t="15481" x="11018838" y="1349375"/>
          <p14:tracePt t="15491" x="10995025" y="1349375"/>
          <p14:tracePt t="15501" x="10934700" y="1349375"/>
          <p14:tracePt t="15512" x="10836275" y="1349375"/>
          <p14:tracePt t="15522" x="10660063" y="1349375"/>
          <p14:tracePt t="15538" x="10409238" y="1349375"/>
          <p14:tracePt t="15554" x="9661525" y="1317625"/>
          <p14:tracePt t="15571" x="9212263" y="1303338"/>
          <p14:tracePt t="15588" x="8640763" y="1265238"/>
          <p14:tracePt t="15604" x="7818438" y="1249363"/>
          <p14:tracePt t="15621" x="7246938" y="1257300"/>
          <p14:tracePt t="15638" x="6035675" y="1341438"/>
          <p14:tracePt t="15655" x="5448300" y="1470025"/>
          <p14:tracePt t="15671" x="4991100" y="1562100"/>
          <p14:tracePt t="15688" x="4000500" y="1836738"/>
          <p14:tracePt t="15704" x="3559175" y="1997075"/>
          <p14:tracePt t="15887" x="3551238" y="1997075"/>
          <p14:tracePt t="15899" x="3543300" y="1997075"/>
          <p14:tracePt t="15908" x="3521075" y="1997075"/>
          <p14:tracePt t="15921" x="3475038" y="1997075"/>
          <p14:tracePt t="15938" x="3398838" y="1989138"/>
          <p14:tracePt t="15954" x="3101975" y="1958975"/>
          <p14:tracePt t="15971" x="2492375" y="1889125"/>
          <p14:tracePt t="15988" x="2187575" y="1866900"/>
          <p14:tracePt t="16004" x="1654175" y="1836738"/>
          <p14:tracePt t="16021" x="1371600" y="1836738"/>
          <p14:tracePt t="16037" x="1303338" y="1836738"/>
          <p14:tracePt t="16054" x="1279525" y="1844675"/>
          <p14:tracePt t="16223" x="1265238" y="1844675"/>
          <p14:tracePt t="16235" x="1241425" y="1844675"/>
          <p14:tracePt t="16244" x="1211263" y="1844675"/>
          <p14:tracePt t="16256" x="1150938" y="1844675"/>
          <p14:tracePt t="16271" x="1066800" y="1820863"/>
          <p14:tracePt t="16288" x="854075" y="1782763"/>
          <p14:tracePt t="16305" x="685800" y="1730375"/>
          <p14:tracePt t="16321" x="625475" y="1706563"/>
          <p14:tracePt t="16338" x="571500" y="1676400"/>
          <p14:tracePt t="16376" x="579438" y="1676400"/>
          <p14:tracePt t="16387" x="593725" y="1676400"/>
          <p14:tracePt t="16396" x="601663" y="1676400"/>
          <p14:tracePt t="16407" x="609600" y="1676400"/>
          <p14:tracePt t="16421" x="617538" y="1676400"/>
          <p14:tracePt t="16438" x="639763" y="1676400"/>
          <p14:tracePt t="16454" x="663575" y="1676400"/>
          <p14:tracePt t="16471" x="739775" y="1676400"/>
          <p14:tracePt t="16488" x="784225" y="1676400"/>
          <p14:tracePt t="16504" x="868363" y="1668463"/>
          <p14:tracePt t="16521" x="974725" y="1654175"/>
          <p14:tracePt t="16538" x="1028700" y="1654175"/>
          <p14:tracePt t="16554" x="1143000" y="1638300"/>
          <p14:tracePt t="16571" x="1273175" y="1616075"/>
          <p14:tracePt t="16588" x="1341438" y="1608138"/>
          <p14:tracePt t="16604" x="1463675" y="1600200"/>
          <p14:tracePt t="16621" x="1592263" y="1584325"/>
          <p14:tracePt t="16638" x="1646238" y="1577975"/>
          <p14:tracePt t="16655" x="1782763" y="1562100"/>
          <p14:tracePt t="16672" x="1935163" y="1531938"/>
          <p14:tracePt t="16688" x="2019300" y="1524000"/>
          <p14:tracePt t="16705" x="2187575" y="1501775"/>
          <p14:tracePt t="16721" x="2255838" y="1485900"/>
          <p14:tracePt t="16738" x="2384425" y="1470025"/>
          <p14:tracePt t="16755" x="2468563" y="1470025"/>
          <p14:tracePt t="16771" x="2492375" y="1470025"/>
          <p14:tracePt t="16788" x="2506663" y="1470025"/>
          <p14:tracePt t="16833" x="2498725" y="1470025"/>
          <p14:tracePt t="16864" x="2492375" y="1470025"/>
          <p14:tracePt t="16914" x="2484438" y="1470025"/>
          <p14:tracePt t="17028" x="2484438" y="1477963"/>
          <p14:tracePt t="17048" x="2484438" y="1485900"/>
          <p14:tracePt t="17059" x="2492375" y="1493838"/>
          <p14:tracePt t="17077" x="2492375" y="1501775"/>
          <p14:tracePt t="17089" x="2498725" y="1501775"/>
          <p14:tracePt t="17098" x="2498725" y="1508125"/>
          <p14:tracePt t="17109" x="2506663" y="1508125"/>
          <p14:tracePt t="17121" x="2506663" y="1516063"/>
          <p14:tracePt t="17373" x="2498725" y="1531938"/>
          <p14:tracePt t="17382" x="2468563" y="1531938"/>
          <p14:tracePt t="17394" x="2422525" y="1554163"/>
          <p14:tracePt t="17405" x="2378075" y="1577975"/>
          <p14:tracePt t="17421" x="2324100" y="1616075"/>
          <p14:tracePt t="17438" x="2187575" y="1684338"/>
          <p14:tracePt t="17455" x="2111375" y="1730375"/>
          <p14:tracePt t="17471" x="1958975" y="1806575"/>
          <p14:tracePt t="17488" x="1806575" y="1882775"/>
          <p14:tracePt t="17505" x="1646238" y="1951038"/>
          <p14:tracePt t="17521" x="1577975" y="1981200"/>
          <p14:tracePt t="17538" x="1455738" y="2057400"/>
          <p14:tracePt t="17555" x="1417638" y="2079625"/>
          <p14:tracePt t="17571" x="1363663" y="2111375"/>
          <p14:tracePt t="17588" x="1333500" y="2125663"/>
          <p14:tracePt t="17658" x="1341438" y="2125663"/>
          <p14:tracePt t="17719" x="1349375" y="2125663"/>
          <p14:tracePt t="17739" x="1349375" y="2133600"/>
          <p14:tracePt t="17750" x="1349375" y="2141538"/>
          <p14:tracePt t="17770" x="1349375" y="2149475"/>
          <p14:tracePt t="17790" x="1349375" y="2155825"/>
          <p14:tracePt t="17800" x="1341438" y="2163763"/>
          <p14:tracePt t="17811" x="1333500" y="2171700"/>
          <p14:tracePt t="17821" x="1317625" y="2179638"/>
          <p14:tracePt t="17838" x="1303338" y="2187575"/>
          <p14:tracePt t="17855" x="1257300" y="2201863"/>
          <p14:tracePt t="17871" x="1241425" y="2209800"/>
          <p14:tracePt t="17888" x="1203325" y="2239963"/>
          <p14:tracePt t="17905" x="1173163" y="2255838"/>
          <p14:tracePt t="17921" x="1158875" y="2255838"/>
          <p14:tracePt t="17938" x="1158875" y="2263775"/>
          <p14:tracePt t="17983" x="1158875" y="2270125"/>
          <p14:tracePt t="18115" x="1173163" y="2270125"/>
          <p14:tracePt t="18128" x="1189038" y="2270125"/>
          <p14:tracePt t="18135" x="1211263" y="2270125"/>
          <p14:tracePt t="18147" x="1235075" y="2270125"/>
          <p14:tracePt t="18156" x="1265238" y="2270125"/>
          <p14:tracePt t="18172" x="1303338" y="2270125"/>
          <p14:tracePt t="18188" x="1401763" y="2270125"/>
          <p14:tracePt t="18205" x="1470025" y="2270125"/>
          <p14:tracePt t="18221" x="1622425" y="2270125"/>
          <p14:tracePt t="18238" x="1790700" y="2278063"/>
          <p14:tracePt t="18255" x="1882775" y="2278063"/>
          <p14:tracePt t="18272" x="2057400" y="2278063"/>
          <p14:tracePt t="18288" x="2149475" y="2278063"/>
          <p14:tracePt t="18305" x="2332038" y="2278063"/>
          <p14:tracePt t="18322" x="2506663" y="2270125"/>
          <p14:tracePt t="18339" x="2651125" y="2255838"/>
          <p14:tracePt t="18355" x="2720975" y="2239963"/>
          <p14:tracePt t="18372" x="2827338" y="2232025"/>
          <p14:tracePt t="18388" x="2865438" y="2225675"/>
          <p14:tracePt t="18405" x="2933700" y="2209800"/>
          <p14:tracePt t="18422" x="2987675" y="2193925"/>
          <p14:tracePt t="18438" x="3001963" y="2187575"/>
          <p14:tracePt t="18455" x="3040063" y="2171700"/>
          <p14:tracePt t="18512" x="3040063" y="2163763"/>
          <p14:tracePt t="18543" x="3032125" y="2163763"/>
          <p14:tracePt t="18552" x="3025775" y="2163763"/>
          <p14:tracePt t="18563" x="3017838" y="2163763"/>
          <p14:tracePt t="18583" x="3001963" y="2155825"/>
          <p14:tracePt t="18592" x="2987675" y="2155825"/>
          <p14:tracePt t="18606" x="2979738" y="2149475"/>
          <p14:tracePt t="18622" x="2963863" y="2149475"/>
          <p14:tracePt t="18638" x="2949575" y="2149475"/>
          <p14:tracePt t="18655" x="2941638" y="2141538"/>
          <p14:tracePt t="18716" x="2949575" y="2141538"/>
          <p14:tracePt t="18725" x="2955925" y="2141538"/>
          <p14:tracePt t="18737" x="2963863" y="2141538"/>
          <p14:tracePt t="18757" x="2971800" y="2141538"/>
          <p14:tracePt t="18838" x="2955925" y="2141538"/>
          <p14:tracePt t="18850" x="2925763" y="2133600"/>
          <p14:tracePt t="18859" x="2879725" y="2117725"/>
          <p14:tracePt t="18871" x="2811463" y="2095500"/>
          <p14:tracePt t="18888" x="2720975" y="2065338"/>
          <p14:tracePt t="18905" x="2430463" y="2003425"/>
          <p14:tracePt t="18922" x="2049463" y="1958975"/>
          <p14:tracePt t="18938" x="1874838" y="1951038"/>
          <p14:tracePt t="18955" x="1570038" y="1958975"/>
          <p14:tracePt t="18972" x="1379538" y="2035175"/>
          <p14:tracePt t="18988" x="1325563" y="2073275"/>
          <p14:tracePt t="19005" x="1279525" y="2149475"/>
          <p14:tracePt t="19022" x="1279525" y="2179638"/>
          <p14:tracePt t="19038" x="1279525" y="2187575"/>
          <p14:tracePt t="19055" x="1311275" y="2209800"/>
          <p14:tracePt t="19072" x="1325563" y="2232025"/>
          <p14:tracePt t="19088" x="1349375" y="2270125"/>
          <p14:tracePt t="19105" x="1363663" y="2332038"/>
          <p14:tracePt t="19122" x="1379538" y="2370138"/>
          <p14:tracePt t="19138" x="1379538" y="2438400"/>
          <p14:tracePt t="19155" x="1379538" y="2506663"/>
          <p14:tracePt t="19172" x="1379538" y="2530475"/>
          <p14:tracePt t="19188" x="1371600" y="2560638"/>
          <p14:tracePt t="19205" x="1355725" y="2574925"/>
          <p14:tracePt t="19222" x="1349375" y="2574925"/>
          <p14:tracePt t="19245" x="1341438" y="2574925"/>
          <p14:tracePt t="19265" x="1325563" y="2574925"/>
          <p14:tracePt t="19274" x="1317625" y="2574925"/>
          <p14:tracePt t="19288" x="1295400" y="2574925"/>
          <p14:tracePt t="19305" x="1279525" y="2574925"/>
          <p14:tracePt t="19322" x="1235075" y="2574925"/>
          <p14:tracePt t="19338" x="1203325" y="2574925"/>
          <p14:tracePt t="19355" x="1189038" y="2574925"/>
          <p14:tracePt t="19372" x="1173163" y="2574925"/>
          <p14:tracePt t="19389" x="1158875" y="2574925"/>
          <p14:tracePt t="19408" x="1150938" y="2574925"/>
          <p14:tracePt t="19422" x="1143000" y="2582863"/>
          <p14:tracePt t="19439" x="1135063" y="2590800"/>
          <p14:tracePt t="19455" x="1135063" y="2598738"/>
          <p14:tracePt t="19479" x="1135063" y="2606675"/>
          <p14:tracePt t="19539" x="1127125" y="2606675"/>
          <p14:tracePt t="19560" x="1120775" y="2606675"/>
          <p14:tracePt t="19572" x="1112838" y="2606675"/>
          <p14:tracePt t="19581" x="1112838" y="2613025"/>
          <p14:tracePt t="19592" x="1104900" y="2613025"/>
          <p14:tracePt t="19605" x="1096963" y="2613025"/>
          <p14:tracePt t="19622" x="1089025" y="2613025"/>
          <p14:tracePt t="19643" x="1082675" y="2613025"/>
          <p14:tracePt t="19672" x="1074738" y="2613025"/>
          <p14:tracePt t="19681" x="1066800" y="2613025"/>
          <p14:tracePt t="19692" x="1066800" y="2620963"/>
          <p14:tracePt t="19835" x="1074738" y="2620963"/>
          <p14:tracePt t="19866" x="1082675" y="2628900"/>
          <p14:tracePt t="19916" x="1089025" y="2628900"/>
          <p14:tracePt t="19925" x="1096963" y="2628900"/>
          <p14:tracePt t="19936" x="1104900" y="2628900"/>
          <p14:tracePt t="19945" x="1112838" y="2628900"/>
          <p14:tracePt t="19957" x="1135063" y="2613025"/>
          <p14:tracePt t="19972" x="1165225" y="2606675"/>
          <p14:tracePt t="19989" x="1257300" y="2560638"/>
          <p14:tracePt t="20005" x="1303338" y="2536825"/>
          <p14:tracePt t="20022" x="1417638" y="2476500"/>
          <p14:tracePt t="20039" x="1501775" y="2430463"/>
          <p14:tracePt t="20055" x="1524000" y="2430463"/>
          <p14:tracePt t="20072" x="1554163" y="2416175"/>
          <p14:tracePt t="20089" x="1577975" y="2408238"/>
          <p14:tracePt t="20105" x="1584325" y="2408238"/>
          <p14:tracePt t="20122" x="1592263" y="2408238"/>
          <p14:tracePt t="20181" x="1584325" y="2408238"/>
          <p14:tracePt t="20190" x="1577975" y="2408238"/>
          <p14:tracePt t="20201" x="1570038" y="2408238"/>
          <p14:tracePt t="20210" x="1546225" y="2408238"/>
          <p14:tracePt t="20222" x="1524000" y="2400300"/>
          <p14:tracePt t="20238" x="1501775" y="2392363"/>
          <p14:tracePt t="20255" x="1431925" y="2378075"/>
          <p14:tracePt t="20272" x="1393825" y="2370138"/>
          <p14:tracePt t="20288" x="1349375" y="2370138"/>
          <p14:tracePt t="20305" x="1317625" y="2370138"/>
          <p14:tracePt t="20353" x="1325563" y="2370138"/>
          <p14:tracePt t="20373" x="1333500" y="2384425"/>
          <p14:tracePt t="20384" x="1349375" y="2400300"/>
          <p14:tracePt t="20393" x="1355725" y="2438400"/>
          <p14:tracePt t="20405" x="1379538" y="2468563"/>
          <p14:tracePt t="20422" x="1401763" y="2514600"/>
          <p14:tracePt t="20439" x="1455738" y="2613025"/>
          <p14:tracePt t="20455" x="1516063" y="2697163"/>
          <p14:tracePt t="20472" x="1554163" y="2743200"/>
          <p14:tracePt t="20489" x="1600200" y="2803525"/>
          <p14:tracePt t="20505" x="1630363" y="2835275"/>
          <p14:tracePt t="20522" x="1668463" y="2865438"/>
          <p14:tracePt t="20539" x="1706563" y="2873375"/>
          <p14:tracePt t="20555" x="1722438" y="2873375"/>
          <p14:tracePt t="20572" x="1760538" y="2873375"/>
          <p14:tracePt t="20589" x="1782763" y="2865438"/>
          <p14:tracePt t="20770" x="1768475" y="2865438"/>
          <p14:tracePt t="20781" x="1760538" y="2865438"/>
          <p14:tracePt t="20790" x="1736725" y="2865438"/>
          <p14:tracePt t="20805" x="1714500" y="2865438"/>
          <p14:tracePt t="20822" x="1638300" y="2873375"/>
          <p14:tracePt t="20839" x="1592263" y="2879725"/>
          <p14:tracePt t="20855" x="1485900" y="2887663"/>
          <p14:tracePt t="20872" x="1371600" y="2903538"/>
          <p14:tracePt t="20889" x="1333500" y="2911475"/>
          <p14:tracePt t="20907" x="1303338" y="2917825"/>
          <p14:tracePt t="20922" x="1295400" y="2925763"/>
          <p14:tracePt t="20939" x="1295400" y="2933700"/>
          <p14:tracePt t="20955" x="1295400" y="2949575"/>
          <p14:tracePt t="20972" x="1303338" y="2963863"/>
          <p14:tracePt t="20989" x="1317625" y="2994025"/>
          <p14:tracePt t="21006" x="1333500" y="3025775"/>
          <p14:tracePt t="21022" x="1333500" y="3040063"/>
          <p14:tracePt t="21039" x="1355725" y="3086100"/>
          <p14:tracePt t="21056" x="1371600" y="3101975"/>
          <p14:tracePt t="21075" x="1379538" y="3101975"/>
          <p14:tracePt t="21088" x="1387475" y="3101975"/>
          <p14:tracePt t="21105" x="1393825" y="3101975"/>
          <p14:tracePt t="21122" x="1417638" y="3101975"/>
          <p14:tracePt t="21139" x="1455738" y="3101975"/>
          <p14:tracePt t="21156" x="1485900" y="3101975"/>
          <p14:tracePt t="21156" x="1508125" y="3101975"/>
          <p14:tracePt t="21172" x="1539875" y="3101975"/>
          <p14:tracePt t="21189" x="1592263" y="3086100"/>
          <p14:tracePt t="21205" x="1616075" y="3078163"/>
          <p14:tracePt t="21222" x="1654175" y="3078163"/>
          <p14:tracePt t="21239" x="1676400" y="3070225"/>
          <p14:tracePt t="21329" x="1668463" y="3070225"/>
          <p14:tracePt t="21359" x="1660525" y="3070225"/>
          <p14:tracePt t="21380" x="1654175" y="3070225"/>
          <p14:tracePt t="21393" x="1638300" y="3063875"/>
          <p14:tracePt t="21402" x="1630363" y="3063875"/>
          <p14:tracePt t="21412" x="1616075" y="3063875"/>
          <p14:tracePt t="21422" x="1592263" y="3063875"/>
          <p14:tracePt t="21439" x="1584325" y="3063875"/>
          <p14:tracePt t="21455" x="1562100" y="3063875"/>
          <p14:tracePt t="21472" x="1546225" y="3063875"/>
          <p14:tracePt t="21489" x="1531938" y="3063875"/>
          <p14:tracePt t="21646" x="1539875" y="3063875"/>
          <p14:tracePt t="21667" x="1546225" y="3063875"/>
          <p14:tracePt t="21695" x="1554163" y="3063875"/>
          <p14:tracePt t="21717" x="1554163" y="3055938"/>
          <p14:tracePt t="21827" x="1554163" y="3040063"/>
          <p14:tracePt t="21839" x="1554163" y="3032125"/>
          <p14:tracePt t="21849" x="1562100" y="3017838"/>
          <p14:tracePt t="21860" x="1570038" y="3001963"/>
          <p14:tracePt t="21872" x="1577975" y="2979738"/>
          <p14:tracePt t="21889" x="1584325" y="2941638"/>
          <p14:tracePt t="21906" x="1600200" y="2917825"/>
          <p14:tracePt t="21922" x="1638300" y="2841625"/>
          <p14:tracePt t="21939" x="1668463" y="2797175"/>
          <p14:tracePt t="21955" x="1774825" y="2644775"/>
          <p14:tracePt t="21972" x="2003425" y="2392363"/>
          <p14:tracePt t="21989" x="2187575" y="2225675"/>
          <p14:tracePt t="22006" x="2613025" y="1905000"/>
          <p14:tracePt t="22022" x="2903538" y="1736725"/>
          <p14:tracePt t="22039" x="2971800" y="1706563"/>
          <p14:tracePt t="22056" x="3009900" y="1706563"/>
          <p14:tracePt t="22073" x="3001963" y="1722438"/>
          <p14:tracePt t="22089" x="2994025" y="1730375"/>
          <p14:tracePt t="22106" x="2941638" y="1774825"/>
          <p14:tracePt t="22122" x="2903538" y="1812925"/>
          <p14:tracePt t="22139" x="2759075" y="1920875"/>
          <p14:tracePt t="22156" x="2544763" y="2079625"/>
          <p14:tracePt t="22172" x="2392363" y="2163763"/>
          <p14:tracePt t="22189" x="2027238" y="2378075"/>
          <p14:tracePt t="22206" x="1622425" y="2636838"/>
          <p14:tracePt t="22222" x="1470025" y="2743200"/>
          <p14:tracePt t="22239" x="1257300" y="2887663"/>
          <p14:tracePt t="22256" x="1143000" y="2971800"/>
          <p14:tracePt t="22272" x="1127125" y="2979738"/>
          <p14:tracePt t="22289" x="1120775" y="2979738"/>
          <p14:tracePt t="22317" x="1135063" y="2971800"/>
          <p14:tracePt t="22327" x="1143000" y="2963863"/>
          <p14:tracePt t="22339" x="1158875" y="2963863"/>
          <p14:tracePt t="22356" x="1181100" y="2963863"/>
          <p14:tracePt t="22372" x="1227138" y="2971800"/>
          <p14:tracePt t="22389" x="1295400" y="3009900"/>
          <p14:tracePt t="22406" x="1333500" y="3025775"/>
          <p14:tracePt t="22422" x="1393825" y="3048000"/>
          <p14:tracePt t="22439" x="1439863" y="3070225"/>
          <p14:tracePt t="22456" x="1455738" y="3078163"/>
          <p14:tracePt t="22472" x="1485900" y="3094038"/>
          <p14:tracePt t="22489" x="1516063" y="3108325"/>
          <p14:tracePt t="22506" x="1531938" y="3116263"/>
          <p14:tracePt t="22522" x="1584325" y="3124200"/>
          <p14:tracePt t="22539" x="1608138" y="3124200"/>
          <p14:tracePt t="22556" x="1646238" y="3124200"/>
          <p14:tracePt t="22572" x="1684338" y="3124200"/>
          <p14:tracePt t="22589" x="1714500" y="3116263"/>
          <p14:tracePt t="22606" x="1774825" y="3078163"/>
          <p14:tracePt t="22622" x="1836738" y="3055938"/>
          <p14:tracePt t="22639" x="1858963" y="3040063"/>
          <p14:tracePt t="22656" x="1882775" y="3032125"/>
          <p14:tracePt t="22712" x="1874838" y="3032125"/>
          <p14:tracePt t="22723" x="1858963" y="3032125"/>
          <p14:tracePt t="22732" x="1851025" y="3032125"/>
          <p14:tracePt t="22744" x="1836738" y="3032125"/>
          <p14:tracePt t="22756" x="1812925" y="3032125"/>
          <p14:tracePt t="22772" x="1790700" y="3032125"/>
          <p14:tracePt t="22789" x="1698625" y="3055938"/>
          <p14:tracePt t="22806" x="1616075" y="3078163"/>
          <p14:tracePt t="22822" x="1584325" y="3086100"/>
          <p14:tracePt t="22839" x="1554163" y="3101975"/>
          <p14:tracePt t="22917" x="1562100" y="3101975"/>
          <p14:tracePt t="23029" x="1546225" y="3101975"/>
          <p14:tracePt t="23039" x="1531938" y="3108325"/>
          <p14:tracePt t="23049" x="1516063" y="3116263"/>
          <p14:tracePt t="23058" x="1501775" y="3124200"/>
          <p14:tracePt t="23072" x="1477963" y="3124200"/>
          <p14:tracePt t="23089" x="1463675" y="3124200"/>
          <p14:tracePt t="23106" x="1447800" y="3132138"/>
          <p14:tracePt t="23122" x="1439863" y="3140075"/>
          <p14:tracePt t="23181" x="1447800" y="3140075"/>
          <p14:tracePt t="23201" x="1463675" y="3140075"/>
          <p14:tracePt t="23210" x="1470025" y="3140075"/>
          <p14:tracePt t="23223" x="1493838" y="3140075"/>
          <p14:tracePt t="23233" x="1516063" y="3140075"/>
          <p14:tracePt t="23243" x="1539875" y="3140075"/>
          <p14:tracePt t="23256" x="1570038" y="3140075"/>
          <p14:tracePt t="23273" x="1654175" y="3140075"/>
          <p14:tracePt t="23289" x="1692275" y="3140075"/>
          <p14:tracePt t="23306" x="1760538" y="3140075"/>
          <p14:tracePt t="23322" x="1806575" y="3140075"/>
          <p14:tracePt t="23339" x="1851025" y="3140075"/>
          <p14:tracePt t="23356" x="1889125" y="3140075"/>
          <p14:tracePt t="23373" x="1905000" y="3140075"/>
          <p14:tracePt t="23389" x="1935163" y="3140075"/>
          <p14:tracePt t="23406" x="1958975" y="3140075"/>
          <p14:tracePt t="23423" x="1973263" y="3140075"/>
          <p14:tracePt t="23439" x="1989138" y="3140075"/>
          <p14:tracePt t="23640" x="1981200" y="3140075"/>
          <p14:tracePt t="23660" x="1965325" y="3140075"/>
          <p14:tracePt t="23668" x="1943100" y="3140075"/>
          <p14:tracePt t="23680" x="1920875" y="3140075"/>
          <p14:tracePt t="23691" x="1874838" y="3146425"/>
          <p14:tracePt t="23706" x="1812925" y="3170238"/>
          <p14:tracePt t="23722" x="1660525" y="3246438"/>
          <p14:tracePt t="23739" x="1584325" y="3292475"/>
          <p14:tracePt t="23756" x="1455738" y="3368675"/>
          <p14:tracePt t="23773" x="1401763" y="3421063"/>
          <p14:tracePt t="23789" x="1387475" y="3436938"/>
          <p14:tracePt t="23806" x="1387475" y="3467100"/>
          <p14:tracePt t="23823" x="1387475" y="3521075"/>
          <p14:tracePt t="23839" x="1387475" y="3573463"/>
          <p14:tracePt t="23856" x="1387475" y="3695700"/>
          <p14:tracePt t="23873" x="1387475" y="3832225"/>
          <p14:tracePt t="23889" x="1387475" y="3902075"/>
          <p14:tracePt t="23906" x="1393825" y="4000500"/>
          <p14:tracePt t="24149" x="1387475" y="4000500"/>
          <p14:tracePt t="24158" x="1379538" y="4000500"/>
          <p14:tracePt t="24169" x="1363663" y="4000500"/>
          <p14:tracePt t="24178" x="1363663" y="3992563"/>
          <p14:tracePt t="24189" x="1355725" y="3992563"/>
          <p14:tracePt t="24249" x="1363663" y="3992563"/>
          <p14:tracePt t="24259" x="1371600" y="3992563"/>
          <p14:tracePt t="24269" x="1387475" y="3992563"/>
          <p14:tracePt t="24280" x="1409700" y="3992563"/>
          <p14:tracePt t="24290" x="1431925" y="3992563"/>
          <p14:tracePt t="24307" x="1463675" y="3992563"/>
          <p14:tracePt t="24323" x="1524000" y="3992563"/>
          <p14:tracePt t="24339" x="1562100" y="3992563"/>
          <p14:tracePt t="24356" x="1660525" y="4000500"/>
          <p14:tracePt t="24373" x="1744663" y="4008438"/>
          <p14:tracePt t="24389" x="1798638" y="4008438"/>
          <p14:tracePt t="24406" x="1882775" y="4016375"/>
          <p14:tracePt t="24423" x="1989138" y="4016375"/>
          <p14:tracePt t="24440" x="2035175" y="4008438"/>
          <p14:tracePt t="24456" x="2117725" y="3978275"/>
          <p14:tracePt t="24473" x="2209800" y="3962400"/>
          <p14:tracePt t="24490" x="2247900" y="3946525"/>
          <p14:tracePt t="24506" x="2293938" y="3924300"/>
          <p14:tracePt t="24523" x="2316163" y="3916363"/>
          <p14:tracePt t="24539" x="2339975" y="3908425"/>
          <p14:tracePt t="24556" x="2354263" y="3902075"/>
          <p14:tracePt t="26146" x="2370138" y="3902075"/>
          <p14:tracePt t="26154" x="2392363" y="3902075"/>
          <p14:tracePt t="26165" x="2422525" y="3908425"/>
          <p14:tracePt t="26175" x="2454275" y="3908425"/>
          <p14:tracePt t="26190" x="2498725" y="3916363"/>
          <p14:tracePt t="26207" x="2568575" y="3940175"/>
          <p14:tracePt t="26223" x="2590800" y="3946525"/>
          <p14:tracePt t="26240" x="2620963" y="3970338"/>
          <p14:tracePt t="26256" x="2628900" y="3978275"/>
          <p14:tracePt t="26316" x="2620963" y="3978275"/>
          <p14:tracePt t="26328" x="2613025" y="3978275"/>
          <p14:tracePt t="26337" x="2590800" y="3978275"/>
          <p14:tracePt t="26349" x="2560638" y="3978275"/>
          <p14:tracePt t="26358" x="2530475" y="3978275"/>
          <p14:tracePt t="26373" x="2468563" y="3978275"/>
          <p14:tracePt t="26390" x="2308225" y="3984625"/>
          <p14:tracePt t="26406" x="2209800" y="4000500"/>
          <p14:tracePt t="26423" x="1973263" y="4038600"/>
          <p14:tracePt t="26440" x="1744663" y="4122738"/>
          <p14:tracePt t="26456" x="1660525" y="4168775"/>
          <p14:tracePt t="26473" x="1531938" y="4267200"/>
          <p14:tracePt t="26490" x="1501775" y="4313238"/>
          <p14:tracePt t="26506" x="1470025" y="4397375"/>
          <p14:tracePt t="26523" x="1470025" y="4441825"/>
          <p14:tracePt t="26540" x="1477963" y="4503738"/>
          <p14:tracePt t="26556" x="1493838" y="4541838"/>
          <p14:tracePt t="26574" x="1508125" y="4618038"/>
          <p14:tracePt t="26590" x="1524000" y="4664075"/>
          <p14:tracePt t="26606" x="1546225" y="4740275"/>
          <p14:tracePt t="26623" x="1546225" y="4770438"/>
          <p14:tracePt t="26836" x="1539875" y="4770438"/>
          <p14:tracePt t="26847" x="1531938" y="4778375"/>
          <p14:tracePt t="26856" x="1516063" y="4784725"/>
          <p14:tracePt t="26876" x="1501775" y="4784725"/>
          <p14:tracePt t="26887" x="1501775" y="4792663"/>
          <p14:tracePt t="26896" x="1493838" y="4792663"/>
          <p14:tracePt t="26908" x="1485900" y="4792663"/>
          <p14:tracePt t="26923" x="1477963" y="4792663"/>
          <p14:tracePt t="26940" x="1470025" y="4800600"/>
          <p14:tracePt t="27020" x="1485900" y="4800600"/>
          <p14:tracePt t="27029" x="1493838" y="4800600"/>
          <p14:tracePt t="27041" x="1501775" y="4800600"/>
          <p14:tracePt t="27056" x="1524000" y="4800600"/>
          <p14:tracePt t="27073" x="1584325" y="4784725"/>
          <p14:tracePt t="27090" x="1660525" y="4778375"/>
          <p14:tracePt t="27107" x="1692275" y="4778375"/>
          <p14:tracePt t="27123" x="1760538" y="4770438"/>
          <p14:tracePt t="27140" x="1790700" y="4770438"/>
          <p14:tracePt t="27156" x="1828800" y="4770438"/>
          <p14:tracePt t="27173" x="1866900" y="4770438"/>
          <p14:tracePt t="27190" x="1882775" y="4770438"/>
          <p14:tracePt t="27207" x="1905000" y="4770438"/>
          <p14:tracePt t="27224" x="1920875" y="4770438"/>
          <p14:tracePt t="27240" x="1927225" y="4770438"/>
          <p14:tracePt t="27257" x="1943100" y="4770438"/>
          <p14:tracePt t="27273" x="1965325" y="4770438"/>
          <p14:tracePt t="27290" x="1973263" y="4770438"/>
          <p14:tracePt t="27307" x="2003425" y="4770438"/>
          <p14:tracePt t="27323" x="2019300" y="4770438"/>
          <p14:tracePt t="27340" x="2049463" y="4770438"/>
          <p14:tracePt t="27357" x="2087563" y="4770438"/>
          <p14:tracePt t="27373" x="2103438" y="4770438"/>
          <p14:tracePt t="27390" x="2141538" y="4778375"/>
          <p14:tracePt t="27407" x="2187575" y="4778375"/>
          <p14:tracePt t="27423" x="2201863" y="4784725"/>
          <p14:tracePt t="27440" x="2232025" y="4792663"/>
          <p14:tracePt t="27457" x="2255838" y="4800600"/>
          <p14:tracePt t="27473" x="2263775" y="4800600"/>
          <p14:tracePt t="27490" x="2270125" y="4800600"/>
          <p14:tracePt t="27507" x="2270125" y="4808538"/>
          <p14:tracePt t="28184" x="2247900" y="4808538"/>
          <p14:tracePt t="28197" x="2225675" y="4808538"/>
          <p14:tracePt t="28204" x="2201863" y="4808538"/>
          <p14:tracePt t="28215" x="2149475" y="4792663"/>
          <p14:tracePt t="28224" x="2087563" y="4762500"/>
          <p14:tracePt t="28240" x="2035175" y="4716463"/>
          <p14:tracePt t="28257" x="1905000" y="4564063"/>
          <p14:tracePt t="28273" x="1836738" y="4457700"/>
          <p14:tracePt t="28290" x="1760538" y="4221163"/>
          <p14:tracePt t="28307" x="1744663" y="3992563"/>
          <p14:tracePt t="28323" x="1744663" y="3902075"/>
          <p14:tracePt t="28340" x="1760538" y="3733800"/>
          <p14:tracePt t="28357" x="1774825" y="3679825"/>
          <p14:tracePt t="28373" x="1812925" y="3573463"/>
          <p14:tracePt t="28390" x="1858963" y="3505200"/>
          <p14:tracePt t="28407" x="1882775" y="3475038"/>
          <p14:tracePt t="28424" x="1912938" y="3421063"/>
          <p14:tracePt t="28440" x="1935163" y="3390900"/>
          <p14:tracePt t="28457" x="1943100" y="3368675"/>
          <p14:tracePt t="28473" x="1965325" y="3306763"/>
          <p14:tracePt t="28490" x="1965325" y="3230563"/>
          <p14:tracePt t="28507" x="1965325" y="3200400"/>
          <p14:tracePt t="28524" x="1965325" y="3140075"/>
          <p14:tracePt t="28540" x="1958975" y="3140075"/>
          <p14:tracePt t="28736" x="1958975" y="3132138"/>
          <p14:tracePt t="28744" x="1943100" y="3124200"/>
          <p14:tracePt t="28757" x="1935163" y="3124200"/>
          <p14:tracePt t="28765" x="1927225" y="3116263"/>
          <p14:tracePt t="28775" x="1912938" y="3108325"/>
          <p14:tracePt t="28790" x="1897063" y="3108325"/>
          <p14:tracePt t="28807" x="1851025" y="3094038"/>
          <p14:tracePt t="28824" x="1828800" y="3086100"/>
          <p14:tracePt t="28840" x="1774825" y="3078163"/>
          <p14:tracePt t="28857" x="1744663" y="3078163"/>
          <p14:tracePt t="28874" x="1736725" y="3078163"/>
          <p14:tracePt t="28927" x="1752600" y="3078163"/>
          <p14:tracePt t="28936" x="1774825" y="3078163"/>
          <p14:tracePt t="28948" x="1790700" y="3078163"/>
          <p14:tracePt t="28958" x="1812925" y="3078163"/>
          <p14:tracePt t="28974" x="1844675" y="3086100"/>
          <p14:tracePt t="28990" x="1912938" y="3101975"/>
          <p14:tracePt t="29007" x="1958975" y="3101975"/>
          <p14:tracePt t="29024" x="2041525" y="3108325"/>
          <p14:tracePt t="29040" x="2125663" y="3108325"/>
          <p14:tracePt t="29057" x="2171700" y="3108325"/>
          <p14:tracePt t="29074" x="2232025" y="3108325"/>
          <p14:tracePt t="29090" x="2301875" y="3108325"/>
          <p14:tracePt t="29107" x="2324100" y="3108325"/>
          <p14:tracePt t="29123" x="2370138" y="3108325"/>
          <p14:tracePt t="29140" x="2408238" y="3108325"/>
          <p14:tracePt t="29157" x="2430463" y="3108325"/>
          <p14:tracePt t="29174" x="2476500" y="3108325"/>
          <p14:tracePt t="29190" x="2506663" y="3116263"/>
          <p14:tracePt t="29207" x="2574925" y="3116263"/>
          <p14:tracePt t="29224" x="2636838" y="3116263"/>
          <p14:tracePt t="29241" x="2659063" y="3116263"/>
          <p14:tracePt t="29257" x="2689225" y="3116263"/>
          <p14:tracePt t="29588" x="2697163" y="3116263"/>
          <p14:tracePt t="29618" x="2705100" y="3116263"/>
          <p14:tracePt t="29700" x="2713038" y="3116263"/>
          <p14:tracePt t="30188" x="2720975" y="3116263"/>
          <p14:tracePt t="30199" x="2727325" y="3116263"/>
          <p14:tracePt t="30208" x="2727325" y="3108325"/>
          <p14:tracePt t="30224" x="2735263" y="3108325"/>
          <p14:tracePt t="30240" x="2743200" y="3108325"/>
          <p14:tracePt t="30260" x="2751138" y="3108325"/>
          <p14:tracePt t="30279" x="2759075" y="3108325"/>
          <p14:tracePt t="30309" x="2765425" y="3108325"/>
          <p14:tracePt t="30331" x="2773363" y="3108325"/>
          <p14:tracePt t="30342" x="2781300" y="3108325"/>
          <p14:tracePt t="30362" x="2789238" y="3108325"/>
          <p14:tracePt t="30372" x="2803525" y="3108325"/>
          <p14:tracePt t="30382" x="2819400" y="3108325"/>
          <p14:tracePt t="30392" x="2841625" y="3108325"/>
          <p14:tracePt t="30407" x="2865438" y="3108325"/>
          <p14:tracePt t="30424" x="2941638" y="3108325"/>
          <p14:tracePt t="30440" x="2987675" y="3108325"/>
          <p14:tracePt t="30457" x="3108325" y="3094038"/>
          <p14:tracePt t="30474" x="3230563" y="3094038"/>
          <p14:tracePt t="30490" x="3306763" y="3094038"/>
          <p14:tracePt t="30507" x="3429000" y="3094038"/>
          <p14:tracePt t="30524" x="3543300" y="3094038"/>
          <p14:tracePt t="30541" x="3589338" y="3094038"/>
          <p14:tracePt t="30558" x="3627438" y="3101975"/>
          <p14:tracePt t="30574" x="3641725" y="3108325"/>
          <p14:tracePt t="30890" x="3641725" y="3116263"/>
          <p14:tracePt t="30901" x="3635375" y="3116263"/>
          <p14:tracePt t="30921" x="3627438" y="3124200"/>
          <p14:tracePt t="30929" x="3619500" y="3124200"/>
          <p14:tracePt t="30982" x="3619500" y="3132138"/>
          <p14:tracePt t="31001" x="3627438" y="3132138"/>
          <p14:tracePt t="31021" x="3641725" y="3132138"/>
          <p14:tracePt t="31034" x="3657600" y="3132138"/>
          <p14:tracePt t="31043" x="3679825" y="3132138"/>
          <p14:tracePt t="31057" x="3703638" y="3140075"/>
          <p14:tracePt t="31074" x="3749675" y="3146425"/>
          <p14:tracePt t="31091" x="3779838" y="3154363"/>
          <p14:tracePt t="31108" x="3856038" y="3162300"/>
          <p14:tracePt t="31124" x="3932238" y="3162300"/>
          <p14:tracePt t="31141" x="3978275" y="3162300"/>
          <p14:tracePt t="31157" x="4084638" y="3154363"/>
          <p14:tracePt t="31174" x="4137025" y="3140075"/>
          <p14:tracePt t="31190" x="4259263" y="3116263"/>
          <p14:tracePt t="31207" x="4373563" y="3078163"/>
          <p14:tracePt t="31224" x="4427538" y="3070225"/>
          <p14:tracePt t="31240" x="4525963" y="3048000"/>
          <p14:tracePt t="31258" x="4594225" y="3040063"/>
          <p14:tracePt t="31274" x="4618038" y="3032125"/>
          <p14:tracePt t="31522" x="4664075" y="3032125"/>
          <p14:tracePt t="31531" x="4724400" y="3040063"/>
          <p14:tracePt t="31543" x="4808538" y="3055938"/>
          <p14:tracePt t="31558" x="4906963" y="3070225"/>
          <p14:tracePt t="31574" x="5127625" y="3108325"/>
          <p14:tracePt t="31591" x="5249863" y="3124200"/>
          <p14:tracePt t="31607" x="5448300" y="3154363"/>
          <p14:tracePt t="31624" x="5600700" y="3170238"/>
          <p14:tracePt t="31641" x="5654675" y="3170238"/>
          <p14:tracePt t="31657" x="5692775" y="3170238"/>
          <p14:tracePt t="31674" x="5699125" y="3170238"/>
          <p14:tracePt t="31733" x="5692775" y="3170238"/>
          <p14:tracePt t="31754" x="5684838" y="3170238"/>
          <p14:tracePt t="32636" x="5799138" y="3170238"/>
          <p14:tracePt t="32645" x="6011863" y="3170238"/>
          <p14:tracePt t="32656" x="6248400" y="3170238"/>
          <p14:tracePt t="32665" x="6484938" y="3154363"/>
          <p14:tracePt t="32676" x="6697663" y="3154363"/>
          <p14:tracePt t="32691" x="6888163" y="3146425"/>
          <p14:tracePt t="32708" x="7154863" y="3116263"/>
          <p14:tracePt t="32724" x="7223125" y="3101975"/>
          <p14:tracePt t="32741" x="7299325" y="3055938"/>
          <p14:tracePt t="32758" x="7307263" y="3040063"/>
          <p14:tracePt t="32899" x="7299325" y="3040063"/>
          <p14:tracePt t="32910" x="7292975" y="3040063"/>
          <p14:tracePt t="32940" x="7285038" y="3040063"/>
          <p14:tracePt t="32991" x="7292975" y="3048000"/>
          <p14:tracePt t="33000" x="7299325" y="3055938"/>
          <p14:tracePt t="33011" x="7315200" y="3063875"/>
          <p14:tracePt t="33024" x="7323138" y="3078163"/>
          <p14:tracePt t="33041" x="7337425" y="3086100"/>
          <p14:tracePt t="33058" x="7375525" y="3116263"/>
          <p14:tracePt t="33074" x="7413625" y="3140075"/>
          <p14:tracePt t="33091" x="7437438" y="3146425"/>
          <p14:tracePt t="33108" x="7467600" y="3162300"/>
          <p14:tracePt t="33124" x="7497763" y="3170238"/>
          <p14:tracePt t="33141" x="7505700" y="3170238"/>
          <p14:tracePt t="33397" x="7589838" y="3162300"/>
          <p14:tracePt t="33409" x="7718425" y="3162300"/>
          <p14:tracePt t="33418" x="7886700" y="3162300"/>
          <p14:tracePt t="33429" x="8085138" y="3170238"/>
          <p14:tracePt t="33441" x="8267700" y="3192463"/>
          <p14:tracePt t="33458" x="8550275" y="3230563"/>
          <p14:tracePt t="33474" x="8632825" y="3246438"/>
          <p14:tracePt t="33491" x="8702675" y="3246438"/>
          <p14:tracePt t="33735" x="8732838" y="3246438"/>
          <p14:tracePt t="33744" x="8778875" y="3246438"/>
          <p14:tracePt t="33755" x="8816975" y="3246438"/>
          <p14:tracePt t="33765" x="8861425" y="3246438"/>
          <p14:tracePt t="33775" x="8885238" y="3246438"/>
          <p14:tracePt t="33791" x="8899525" y="3246438"/>
          <p14:tracePt t="33808" x="8915400" y="3246438"/>
          <p14:tracePt t="34039" x="9045575" y="3230563"/>
          <p14:tracePt t="34050" x="9242425" y="3222625"/>
          <p14:tracePt t="34059" x="9456738" y="3222625"/>
          <p14:tracePt t="34075" x="9677400" y="3238500"/>
          <p14:tracePt t="34091" x="9944100" y="3284538"/>
          <p14:tracePt t="34108" x="10004425" y="3292475"/>
          <p14:tracePt t="34125" x="10028238" y="3298825"/>
          <p14:tracePt t="34333" x="10134600" y="3298825"/>
          <p14:tracePt t="34344" x="10264775" y="3292475"/>
          <p14:tracePt t="34353" x="10417175" y="3276600"/>
          <p14:tracePt t="34365" x="10531475" y="3276600"/>
          <p14:tracePt t="34375" x="10637838" y="3276600"/>
          <p14:tracePt t="34391" x="10714038" y="3276600"/>
          <p14:tracePt t="34408" x="10842625" y="3260725"/>
          <p14:tracePt t="34425" x="10880725" y="3246438"/>
          <p14:tracePt t="34441" x="10896600" y="3230563"/>
          <p14:tracePt t="34669" x="10942638" y="3222625"/>
          <p14:tracePt t="34679" x="10988675" y="3222625"/>
          <p14:tracePt t="34691" x="11010900" y="3216275"/>
          <p14:tracePt t="34701" x="11018838" y="3216275"/>
          <p14:tracePt t="34711" x="11026775" y="3216275"/>
          <p14:tracePt t="34762" x="11018838" y="3216275"/>
          <p14:tracePt t="34771" x="10995025" y="3222625"/>
          <p14:tracePt t="34783" x="10980738" y="3222625"/>
          <p14:tracePt t="34792" x="10956925" y="3222625"/>
          <p14:tracePt t="34808" x="10934700" y="3230563"/>
          <p14:tracePt t="34825" x="10874375" y="3246438"/>
          <p14:tracePt t="34841" x="10858500" y="3246438"/>
          <p14:tracePt t="34858" x="10836275" y="3246438"/>
          <p14:tracePt t="34875" x="10820400" y="3246438"/>
          <p14:tracePt t="34974" x="10828338" y="3246438"/>
          <p14:tracePt t="35005" x="10836275" y="3246438"/>
          <p14:tracePt t="35198" x="10828338" y="3246438"/>
          <p14:tracePt t="35209" x="10820400" y="3246438"/>
          <p14:tracePt t="35218" x="10804525" y="3246438"/>
          <p14:tracePt t="35229" x="10790238" y="3246438"/>
          <p14:tracePt t="35242" x="10766425" y="3246438"/>
          <p14:tracePt t="35258" x="10744200" y="3246438"/>
          <p14:tracePt t="35275" x="10668000" y="3254375"/>
          <p14:tracePt t="35291" x="10537825" y="3292475"/>
          <p14:tracePt t="35309" x="10455275" y="3314700"/>
          <p14:tracePt t="35325" x="10142538" y="3398838"/>
          <p14:tracePt t="35341" x="9623425" y="3505200"/>
          <p14:tracePt t="35358" x="9274175" y="3565525"/>
          <p14:tracePt t="35375" x="8404225" y="3687763"/>
          <p14:tracePt t="35392" x="7856538" y="3802063"/>
          <p14:tracePt t="35408" x="7513638" y="3863975"/>
          <p14:tracePt t="35425" x="6454775" y="4076700"/>
          <p14:tracePt t="35441" x="5935663" y="4175125"/>
          <p14:tracePt t="35458" x="5037138" y="4343400"/>
          <p14:tracePt t="35474" x="4762500" y="4411663"/>
          <p14:tracePt t="35727" x="4746625" y="4411663"/>
          <p14:tracePt t="35739" x="4732338" y="4411663"/>
          <p14:tracePt t="35747" x="4694238" y="4403725"/>
          <p14:tracePt t="35759" x="4640263" y="4389438"/>
          <p14:tracePt t="35775" x="4564063" y="4351338"/>
          <p14:tracePt t="35792" x="4359275" y="4267200"/>
          <p14:tracePt t="35809" x="3962400" y="4114800"/>
          <p14:tracePt t="35825" x="3725863" y="4022725"/>
          <p14:tracePt t="35842" x="3200400" y="3886200"/>
          <p14:tracePt t="35858" x="2971800" y="3840163"/>
          <p14:tracePt t="35875" x="2628900" y="3779838"/>
          <p14:tracePt t="35891" x="2460625" y="3763963"/>
          <p14:tracePt t="35908" x="2392363" y="3756025"/>
          <p14:tracePt t="35924" x="2339975" y="3741738"/>
          <p14:tracePt t="35941" x="2339975" y="3725863"/>
          <p14:tracePt t="35958" x="2339975" y="3711575"/>
          <p14:tracePt t="35974" x="2339975" y="3695700"/>
          <p14:tracePt t="35991" x="2346325" y="3657600"/>
          <p14:tracePt t="36008" x="2354263" y="3635375"/>
          <p14:tracePt t="36024" x="2392363" y="3573463"/>
          <p14:tracePt t="36041" x="2422525" y="3543300"/>
          <p14:tracePt t="36058" x="2506663" y="3505200"/>
          <p14:tracePt t="36276" x="2498725" y="3497263"/>
          <p14:tracePt t="36287" x="2484438" y="3497263"/>
          <p14:tracePt t="36297" x="2468563" y="3482975"/>
          <p14:tracePt t="36309" x="2430463" y="3467100"/>
          <p14:tracePt t="36324" x="2400300" y="3444875"/>
          <p14:tracePt t="36341" x="2324100" y="3382963"/>
          <p14:tracePt t="36358" x="2270125" y="3314700"/>
          <p14:tracePt t="36374" x="2247900" y="3284538"/>
          <p14:tracePt t="36391" x="2239963" y="3230563"/>
          <p14:tracePt t="36408" x="2239963" y="3222625"/>
          <p14:tracePt t="36424" x="2239963" y="3216275"/>
          <p14:tracePt t="36441" x="2247900" y="3216275"/>
          <p14:tracePt t="36458" x="2263775" y="3216275"/>
          <p14:tracePt t="36474" x="2308225" y="3216275"/>
          <p14:tracePt t="36492" x="2354263" y="3216275"/>
          <p14:tracePt t="36508" x="2378075" y="3216275"/>
          <p14:tracePt t="36525" x="2430463" y="3216275"/>
          <p14:tracePt t="36542" x="2476500" y="3216275"/>
          <p14:tracePt t="36559" x="2506663" y="3216275"/>
          <p14:tracePt t="36575" x="2568575" y="3216275"/>
          <p14:tracePt t="36592" x="2590800" y="3216275"/>
          <p14:tracePt t="36608" x="2636838" y="3216275"/>
          <p14:tracePt t="36625" x="2674938" y="3216275"/>
          <p14:tracePt t="36642" x="2705100" y="3230563"/>
          <p14:tracePt t="36659" x="2727325" y="3238500"/>
          <p14:tracePt t="36675" x="2751138" y="3260725"/>
          <p14:tracePt t="36692" x="2751138" y="3268663"/>
          <p14:tracePt t="36709" x="2759075" y="3276600"/>
          <p14:tracePt t="36725" x="2759075" y="3284538"/>
          <p14:tracePt t="36775" x="2751138" y="3284538"/>
          <p14:tracePt t="36785" x="2743200" y="3284538"/>
          <p14:tracePt t="36796" x="2720975" y="3284538"/>
          <p14:tracePt t="36809" x="2689225" y="3284538"/>
          <p14:tracePt t="36825" x="2590800" y="3292475"/>
          <p14:tracePt t="36842" x="2530475" y="3292475"/>
          <p14:tracePt t="36859" x="2400300" y="3298825"/>
          <p14:tracePt t="36875" x="2332038" y="3306763"/>
          <p14:tracePt t="36892" x="2232025" y="3306763"/>
          <p14:tracePt t="36908" x="2187575" y="3314700"/>
          <p14:tracePt t="36925" x="2179638" y="3314700"/>
          <p14:tracePt t="36942" x="2171700" y="3314700"/>
          <p14:tracePt t="36959" x="2179638" y="3314700"/>
          <p14:tracePt t="36975" x="2193925" y="3314700"/>
          <p14:tracePt t="36992" x="2201863" y="3314700"/>
          <p14:tracePt t="37009" x="2217738" y="3314700"/>
          <p14:tracePt t="37025" x="2247900" y="3322638"/>
          <p14:tracePt t="37042" x="2308225" y="3336925"/>
          <p14:tracePt t="37059" x="2339975" y="3344863"/>
          <p14:tracePt t="37059" x="2384425" y="3352800"/>
          <p14:tracePt t="37075" x="2430463" y="3352800"/>
          <p14:tracePt t="37092" x="2514600" y="3368675"/>
          <p14:tracePt t="37109" x="2560638" y="3368675"/>
          <p14:tracePt t="37125" x="2651125" y="3368675"/>
          <p14:tracePt t="37142" x="2751138" y="3375025"/>
          <p14:tracePt t="37159" x="2803525" y="3375025"/>
          <p14:tracePt t="37175" x="2895600" y="3375025"/>
          <p14:tracePt t="37192" x="2949575" y="3375025"/>
          <p14:tracePt t="37209" x="3040063" y="3375025"/>
          <p14:tracePt t="37225" x="3146425" y="3375025"/>
          <p14:tracePt t="37242" x="3200400" y="3375025"/>
          <p14:tracePt t="37259" x="3322638" y="3368675"/>
          <p14:tracePt t="37275" x="3406775" y="3352800"/>
          <p14:tracePt t="37292" x="3444875" y="3336925"/>
          <p14:tracePt t="37528" x="3489325" y="3336925"/>
          <p14:tracePt t="37537" x="3559175" y="3344863"/>
          <p14:tracePt t="37548" x="3657600" y="3352800"/>
          <p14:tracePt t="37559" x="3756025" y="3368675"/>
          <p14:tracePt t="37575" x="3894138" y="3382963"/>
          <p14:tracePt t="37592" x="4191000" y="3429000"/>
          <p14:tracePt t="37609" x="4473575" y="3482975"/>
          <p14:tracePt t="37625" x="4572000" y="3489325"/>
          <p14:tracePt t="37642" x="4724400" y="3489325"/>
          <p14:tracePt t="37659" x="4808538" y="3467100"/>
          <p14:tracePt t="37913" x="4906963" y="3459163"/>
          <p14:tracePt t="37926" x="5021263" y="3451225"/>
          <p14:tracePt t="37934" x="5181600" y="3436938"/>
          <p14:tracePt t="37945" x="5341938" y="3429000"/>
          <p14:tracePt t="37959" x="5470525" y="3421063"/>
          <p14:tracePt t="37976" x="5775325" y="3368675"/>
          <p14:tracePt t="37992" x="5897563" y="3344863"/>
          <p14:tracePt t="38009" x="6065838" y="3292475"/>
          <p14:tracePt t="38025" x="6126163" y="3260725"/>
          <p14:tracePt t="38250" x="6180138" y="3260725"/>
          <p14:tracePt t="38259" x="6240463" y="3284538"/>
          <p14:tracePt t="38271" x="6316663" y="3306763"/>
          <p14:tracePt t="38280" x="6392863" y="3336925"/>
          <p14:tracePt t="38292" x="6461125" y="3375025"/>
          <p14:tracePt t="38309" x="6515100" y="3398838"/>
          <p14:tracePt t="38325" x="6607175" y="3436938"/>
          <p14:tracePt t="38342" x="6645275" y="3444875"/>
          <p14:tracePt t="38359" x="6651625" y="3444875"/>
          <p14:tracePt t="38411" x="6645275" y="3444875"/>
          <p14:tracePt t="38433" x="6637338" y="3444875"/>
          <p14:tracePt t="38605" x="6629400" y="3444875"/>
          <p14:tracePt t="38646" x="6621463" y="3444875"/>
          <p14:tracePt t="39512" x="6621463" y="3436938"/>
          <p14:tracePt t="39934" x="6629400" y="3436938"/>
          <p14:tracePt t="39943" x="6651625" y="3444875"/>
          <p14:tracePt t="39954" x="6675438" y="3451225"/>
          <p14:tracePt t="39963" x="6705600" y="3459163"/>
          <p14:tracePt t="39976" x="6765925" y="3475038"/>
          <p14:tracePt t="39992" x="6827838" y="3482975"/>
          <p14:tracePt t="40009" x="6972300" y="3497263"/>
          <p14:tracePt t="40026" x="7162800" y="3497263"/>
          <p14:tracePt t="40042" x="7261225" y="3497263"/>
          <p14:tracePt t="40059" x="7467600" y="3497263"/>
          <p14:tracePt t="40076" x="7680325" y="3467100"/>
          <p14:tracePt t="40092" x="7764463" y="3459163"/>
          <p14:tracePt t="40110" x="7864475" y="3436938"/>
          <p14:tracePt t="40126" x="7902575" y="3413125"/>
          <p14:tracePt t="40493" x="7993063" y="3413125"/>
          <p14:tracePt t="40502" x="8123238" y="3413125"/>
          <p14:tracePt t="40513" x="8275638" y="3413125"/>
          <p14:tracePt t="40526" x="8458200" y="3436938"/>
          <p14:tracePt t="40543" x="8785225" y="3459163"/>
          <p14:tracePt t="40559" x="8899525" y="3459163"/>
          <p14:tracePt t="40576" x="8991600" y="3459163"/>
          <p14:tracePt t="40828" x="9097963" y="3459163"/>
          <p14:tracePt t="40837" x="9236075" y="3459163"/>
          <p14:tracePt t="40848" x="9448800" y="3459163"/>
          <p14:tracePt t="40860" x="9623425" y="3475038"/>
          <p14:tracePt t="40876" x="9783763" y="3482975"/>
          <p14:tracePt t="40892" x="9974263" y="3489325"/>
          <p14:tracePt t="40909" x="10020300" y="3489325"/>
          <p14:tracePt t="41143" x="10126663" y="3489325"/>
          <p14:tracePt t="41152" x="10240963" y="3482975"/>
          <p14:tracePt t="41164" x="10340975" y="3475038"/>
          <p14:tracePt t="41176" x="10431463" y="3475038"/>
          <p14:tracePt t="41193" x="10515600" y="3475038"/>
          <p14:tracePt t="41209" x="10614025" y="3475038"/>
          <p14:tracePt t="41226" x="10637838" y="3475038"/>
          <p14:tracePt t="41459" x="10621963" y="3482975"/>
          <p14:tracePt t="41468" x="10599738" y="3482975"/>
          <p14:tracePt t="41480" x="10575925" y="3489325"/>
          <p14:tracePt t="41493" x="10545763" y="3505200"/>
          <p14:tracePt t="41511" x="10423525" y="3527425"/>
          <p14:tracePt t="41526" x="10340975" y="3543300"/>
          <p14:tracePt t="41543" x="10080625" y="3565525"/>
          <p14:tracePt t="41559" x="9867900" y="3573463"/>
          <p14:tracePt t="41576" x="9342438" y="3627438"/>
          <p14:tracePt t="41593" x="8793163" y="3679825"/>
          <p14:tracePt t="41610" x="8556625" y="3695700"/>
          <p14:tracePt t="41626" x="8289925" y="3741738"/>
          <p14:tracePt t="41643" x="8213725" y="3787775"/>
          <p14:tracePt t="41844" x="8207375" y="3787775"/>
          <p14:tracePt t="41855" x="8183563" y="3787775"/>
          <p14:tracePt t="41864" x="8131175" y="3787775"/>
          <p14:tracePt t="41877" x="8031163" y="3787775"/>
          <p14:tracePt t="41893" x="7818438" y="3741738"/>
          <p14:tracePt t="41910" x="6918325" y="3551238"/>
          <p14:tracePt t="41926" x="6172200" y="3406775"/>
          <p14:tracePt t="41943" x="5761038" y="3390900"/>
          <p14:tracePt t="41959" x="4746625" y="3413125"/>
          <p14:tracePt t="41976" x="4237038" y="3467100"/>
          <p14:tracePt t="41993" x="3421063" y="3649663"/>
          <p14:tracePt t="42009" x="3140075" y="3733800"/>
          <p14:tracePt t="42181" x="3132138" y="3733800"/>
          <p14:tracePt t="42192" x="3108325" y="3733800"/>
          <p14:tracePt t="42201" x="3063875" y="3733800"/>
          <p14:tracePt t="42212" x="2979738" y="3733800"/>
          <p14:tracePt t="42226" x="2873375" y="3733800"/>
          <p14:tracePt t="42243" x="2552700" y="3725863"/>
          <p14:tracePt t="42260" x="2378075" y="3725863"/>
          <p14:tracePt t="42276" x="2035175" y="3725863"/>
          <p14:tracePt t="42294" x="1820863" y="3733800"/>
          <p14:tracePt t="42310" x="1744663" y="3733800"/>
          <p14:tracePt t="42326" x="1660525" y="3756025"/>
          <p14:tracePt t="42343" x="1638300" y="3763963"/>
          <p14:tracePt t="42475" x="1630363" y="3763963"/>
          <p14:tracePt t="42486" x="1622425" y="3763963"/>
          <p14:tracePt t="42495" x="1616075" y="3763963"/>
          <p14:tracePt t="42510" x="1592263" y="3763963"/>
          <p14:tracePt t="42526" x="1584325" y="3763963"/>
          <p14:tracePt t="42543" x="1554163" y="3756025"/>
          <p14:tracePt t="42560" x="1546225" y="3749675"/>
          <p14:tracePt t="42576" x="1539875" y="3741738"/>
          <p14:tracePt t="42598" x="1539875" y="3733800"/>
          <p14:tracePt t="42628" x="1546225" y="3733800"/>
          <p14:tracePt t="42639" x="1562100" y="3733800"/>
          <p14:tracePt t="42648" x="1577975" y="3733800"/>
          <p14:tracePt t="42660" x="1592263" y="3733800"/>
          <p14:tracePt t="42676" x="1616075" y="3733800"/>
          <p14:tracePt t="42693" x="1660525" y="3733800"/>
          <p14:tracePt t="42710" x="1706563" y="3733800"/>
          <p14:tracePt t="42726" x="1730375" y="3725863"/>
          <p14:tracePt t="42743" x="1790700" y="3717925"/>
          <p14:tracePt t="42760" x="1828800" y="3711575"/>
          <p14:tracePt t="42776" x="1897063" y="3687763"/>
          <p14:tracePt t="42793" x="1965325" y="3665538"/>
          <p14:tracePt t="42810" x="1997075" y="3649663"/>
          <p14:tracePt t="42826" x="2079625" y="3627438"/>
          <p14:tracePt t="42843" x="2125663" y="3603625"/>
          <p14:tracePt t="42860" x="2155825" y="3597275"/>
          <p14:tracePt t="42876" x="2171700" y="3597275"/>
          <p14:tracePt t="42893" x="2187575" y="3597275"/>
          <p14:tracePt t="42914" x="2193925" y="3597275"/>
          <p14:tracePt t="42936" x="2201863" y="3603625"/>
          <p14:tracePt t="42963" x="2209800" y="3603625"/>
          <p14:tracePt t="42975" x="2217738" y="3603625"/>
          <p14:tracePt t="42984" x="2232025" y="3611563"/>
          <p14:tracePt t="42995" x="2239963" y="3611563"/>
          <p14:tracePt t="43010" x="2263775" y="3611563"/>
          <p14:tracePt t="43026" x="2301875" y="3619500"/>
          <p14:tracePt t="43043" x="2324100" y="3619500"/>
          <p14:tracePt t="43060" x="2384425" y="3619500"/>
          <p14:tracePt t="43076" x="2416175" y="3619500"/>
          <p14:tracePt t="43093" x="2468563" y="3619500"/>
          <p14:tracePt t="43110" x="2530475" y="3635375"/>
          <p14:tracePt t="43127" x="2582863" y="3641725"/>
          <p14:tracePt t="43143" x="2598738" y="3641725"/>
          <p14:tracePt t="43160" x="2644775" y="3649663"/>
          <p14:tracePt t="43177" x="2659063" y="3649663"/>
          <p14:tracePt t="43193" x="2697163" y="3649663"/>
          <p14:tracePt t="43210" x="2705100" y="3649663"/>
          <p14:tracePt t="43421" x="2781300" y="3649663"/>
          <p14:tracePt t="43432" x="2873375" y="3641725"/>
          <p14:tracePt t="43443" x="2979738" y="3641725"/>
          <p14:tracePt t="43453" x="3070225" y="3635375"/>
          <p14:tracePt t="43462" x="3162300" y="3635375"/>
          <p14:tracePt t="43476" x="3246438" y="3635375"/>
          <p14:tracePt t="43493" x="3375025" y="3627438"/>
          <p14:tracePt t="43510" x="3413125" y="3627438"/>
          <p14:tracePt t="43526" x="3475038" y="3619500"/>
          <p14:tracePt t="43543" x="3489325" y="3619500"/>
          <p14:tracePt t="43574" x="3489325" y="3611563"/>
          <p14:tracePt t="43584" x="3482975" y="3611563"/>
          <p14:tracePt t="43596" x="3475038" y="3611563"/>
          <p14:tracePt t="43610" x="3475038" y="3603625"/>
          <p14:tracePt t="43627" x="3436938" y="3597275"/>
          <p14:tracePt t="43643" x="3413125" y="3597275"/>
          <p14:tracePt t="43660" x="3375025" y="3603625"/>
          <p14:tracePt t="43677" x="3352800" y="3611563"/>
          <p14:tracePt t="43693" x="3344863" y="3611563"/>
          <p14:tracePt t="43716" x="3352800" y="3619500"/>
          <p14:tracePt t="43727" x="3360738" y="3627438"/>
          <p14:tracePt t="43743" x="3375025" y="3635375"/>
          <p14:tracePt t="43760" x="3429000" y="3657600"/>
          <p14:tracePt t="43777" x="3497263" y="3687763"/>
          <p14:tracePt t="43793" x="3535363" y="3695700"/>
          <p14:tracePt t="43810" x="3619500" y="3695700"/>
          <p14:tracePt t="43826" x="3649663" y="3695700"/>
          <p14:tracePt t="43843" x="3717925" y="3665538"/>
          <p14:tracePt t="43860" x="3756025" y="3619500"/>
          <p14:tracePt t="43876" x="3771900" y="3597275"/>
          <p14:tracePt t="43893" x="3787775" y="3527425"/>
          <p14:tracePt t="43910" x="3787775" y="3505200"/>
          <p14:tracePt t="43926" x="3771900" y="3436938"/>
          <p14:tracePt t="43943" x="3717925" y="3368675"/>
          <p14:tracePt t="43960" x="3665538" y="3336925"/>
          <p14:tracePt t="43961" x="3611563" y="3314700"/>
          <p14:tracePt t="43976" x="3535363" y="3306763"/>
          <p14:tracePt t="43993" x="3368675" y="3306763"/>
          <p14:tracePt t="44010" x="3284538" y="3344863"/>
          <p14:tracePt t="44026" x="3108325" y="3475038"/>
          <p14:tracePt t="44043" x="2963863" y="3635375"/>
          <p14:tracePt t="44060" x="2917825" y="3703638"/>
          <p14:tracePt t="44076" x="2857500" y="3825875"/>
          <p14:tracePt t="44093" x="2857500" y="3856038"/>
          <p14:tracePt t="44110" x="2865438" y="3894138"/>
          <p14:tracePt t="44126" x="2925763" y="3940175"/>
          <p14:tracePt t="44144" x="3040063" y="3984625"/>
          <p14:tracePt t="44160" x="3108325" y="3992563"/>
          <p14:tracePt t="44176" x="3268663" y="4000500"/>
          <p14:tracePt t="44193" x="3344863" y="4000500"/>
          <p14:tracePt t="44210" x="3467100" y="4000500"/>
          <p14:tracePt t="44227" x="3565525" y="3962400"/>
          <p14:tracePt t="44243" x="3603625" y="3932238"/>
          <p14:tracePt t="44260" x="3673475" y="3870325"/>
          <p14:tracePt t="44277" x="3717925" y="3794125"/>
          <p14:tracePt t="44293" x="3733800" y="3756025"/>
          <p14:tracePt t="44310" x="3741738" y="3687763"/>
          <p14:tracePt t="44327" x="3741738" y="3641725"/>
          <p14:tracePt t="44581" x="3825875" y="3641725"/>
          <p14:tracePt t="44591" x="3932238" y="3649663"/>
          <p14:tracePt t="44602" x="4046538" y="3657600"/>
          <p14:tracePt t="44612" x="4160838" y="3679825"/>
          <p14:tracePt t="44627" x="4275138" y="3687763"/>
          <p14:tracePt t="44643" x="4518025" y="3695700"/>
          <p14:tracePt t="44660" x="4625975" y="3695700"/>
          <p14:tracePt t="44677" x="4838700" y="3695700"/>
          <p14:tracePt t="44693" x="5013325" y="3695700"/>
          <p14:tracePt t="44710" x="5083175" y="3687763"/>
          <p14:tracePt t="44727" x="5159375" y="3665538"/>
          <p14:tracePt t="44744" x="5159375" y="3657600"/>
          <p14:tracePt t="44763" x="5151438" y="3649663"/>
          <p14:tracePt t="44777" x="5121275" y="3641725"/>
          <p14:tracePt t="44794" x="5067300" y="3619500"/>
          <p14:tracePt t="44810" x="4884738" y="3581400"/>
          <p14:tracePt t="44827" x="4678363" y="3551238"/>
          <p14:tracePt t="44843" x="4572000" y="3551238"/>
          <p14:tracePt t="44860" x="4397375" y="3565525"/>
          <p14:tracePt t="44877" x="4275138" y="3611563"/>
          <p14:tracePt t="44893" x="4237038" y="3635375"/>
          <p14:tracePt t="44910" x="4221163" y="3665538"/>
          <p14:tracePt t="44927" x="4221163" y="3687763"/>
          <p14:tracePt t="44943" x="4251325" y="3703638"/>
          <p14:tracePt t="44960" x="4351338" y="3756025"/>
          <p14:tracePt t="44977" x="4419600" y="3779838"/>
          <p14:tracePt t="44993" x="4579938" y="3825875"/>
          <p14:tracePt t="45010" x="4746625" y="3840163"/>
          <p14:tracePt t="45027" x="4816475" y="3840163"/>
          <p14:tracePt t="45043" x="4945063" y="3802063"/>
          <p14:tracePt t="45060" x="5013325" y="3749675"/>
          <p14:tracePt t="45077" x="5021263" y="3733800"/>
          <p14:tracePt t="45093" x="5021263" y="3695700"/>
          <p14:tracePt t="45110" x="4991100" y="3649663"/>
          <p14:tracePt t="45127" x="4953000" y="3619500"/>
          <p14:tracePt t="45143" x="4830763" y="3551238"/>
          <p14:tracePt t="45160" x="4754563" y="3527425"/>
          <p14:tracePt t="45177" x="4618038" y="3513138"/>
          <p14:tracePt t="45193" x="4487863" y="3527425"/>
          <p14:tracePt t="45210" x="4441825" y="3551238"/>
          <p14:tracePt t="45227" x="4397375" y="3611563"/>
          <p14:tracePt t="45243" x="4381500" y="3673475"/>
          <p14:tracePt t="45260" x="4381500" y="3695700"/>
          <p14:tracePt t="45277" x="4411663" y="3756025"/>
          <p14:tracePt t="45293" x="4479925" y="3810000"/>
          <p14:tracePt t="45310" x="4525963" y="3825875"/>
          <p14:tracePt t="45327" x="4632325" y="3848100"/>
          <p14:tracePt t="45343" x="4686300" y="3848100"/>
          <p14:tracePt t="45360" x="4784725" y="3832225"/>
          <p14:tracePt t="45377" x="4876800" y="3779838"/>
          <p14:tracePt t="45393" x="4914900" y="3749675"/>
          <p14:tracePt t="45410" x="4968875" y="3679825"/>
          <p14:tracePt t="45427" x="4983163" y="3635375"/>
          <p14:tracePt t="45443" x="4991100" y="3619500"/>
          <p14:tracePt t="45460" x="4991100" y="3589338"/>
          <p14:tracePt t="45477" x="4991100" y="3581400"/>
          <p14:tracePt t="45493" x="4991100" y="3573463"/>
          <p14:tracePt t="45721" x="5059363" y="3573463"/>
          <p14:tracePt t="45730" x="5165725" y="3573463"/>
          <p14:tracePt t="45741" x="5280025" y="3581400"/>
          <p14:tracePt t="45750" x="5394325" y="3597275"/>
          <p14:tracePt t="45761" x="5502275" y="3603625"/>
          <p14:tracePt t="45777" x="5592763" y="3611563"/>
          <p14:tracePt t="45794" x="5768975" y="3619500"/>
          <p14:tracePt t="45810" x="5851525" y="3619500"/>
          <p14:tracePt t="45827" x="5965825" y="3619500"/>
          <p14:tracePt t="45844" x="6035675" y="3611563"/>
          <p14:tracePt t="45860" x="6057900" y="3603625"/>
          <p14:tracePt t="45877" x="6057900" y="3597275"/>
          <p14:tracePt t="45894" x="6049963" y="3589338"/>
          <p14:tracePt t="45910" x="6035675" y="3589338"/>
          <p14:tracePt t="45927" x="5989638" y="3559175"/>
          <p14:tracePt t="45944" x="5951538" y="3543300"/>
          <p14:tracePt t="45960" x="5875338" y="3497263"/>
          <p14:tracePt t="45977" x="5791200" y="3436938"/>
          <p14:tracePt t="45995" x="5722938" y="3390900"/>
          <p14:tracePt t="46010" x="5684838" y="3375025"/>
          <p14:tracePt t="46027" x="5654675" y="3360738"/>
          <p14:tracePt t="46044" x="5646738" y="3360738"/>
          <p14:tracePt t="46060" x="5638800" y="3360738"/>
          <p14:tracePt t="46077" x="5638800" y="3421063"/>
          <p14:tracePt t="46094" x="5638800" y="3467100"/>
          <p14:tracePt t="46110" x="5654675" y="3559175"/>
          <p14:tracePt t="46127" x="5668963" y="3611563"/>
          <p14:tracePt t="46144" x="5722938" y="3695700"/>
          <p14:tracePt t="46160" x="5775325" y="3749675"/>
          <p14:tracePt t="46177" x="5813425" y="3763963"/>
          <p14:tracePt t="46194" x="5883275" y="3779838"/>
          <p14:tracePt t="46210" x="5973763" y="3779838"/>
          <p14:tracePt t="46227" x="6035675" y="3771900"/>
          <p14:tracePt t="46244" x="6202363" y="3711575"/>
          <p14:tracePt t="46260" x="6370638" y="3611563"/>
          <p14:tracePt t="46277" x="6438900" y="3565525"/>
          <p14:tracePt t="46294" x="6507163" y="3513138"/>
          <p14:tracePt t="46635" x="6430963" y="3513138"/>
          <p14:tracePt t="46647" x="6340475" y="3521075"/>
          <p14:tracePt t="46656" x="6232525" y="3543300"/>
          <p14:tracePt t="46667" x="6142038" y="3573463"/>
          <p14:tracePt t="46677" x="6049963" y="3611563"/>
          <p14:tracePt t="46694" x="5997575" y="3649663"/>
          <p14:tracePt t="46710" x="5935663" y="3725863"/>
          <p14:tracePt t="46727" x="5935663" y="3756025"/>
          <p14:tracePt t="46744" x="5973763" y="3817938"/>
          <p14:tracePt t="46760" x="6065838" y="3886200"/>
          <p14:tracePt t="46777" x="6218238" y="3940175"/>
          <p14:tracePt t="46794" x="6302375" y="3970338"/>
          <p14:tracePt t="46811" x="6492875" y="4008438"/>
          <p14:tracePt t="46827" x="6583363" y="4022725"/>
          <p14:tracePt t="46844" x="6773863" y="4030663"/>
          <p14:tracePt t="46860" x="6972300" y="4008438"/>
          <p14:tracePt t="46877" x="7064375" y="3984625"/>
          <p14:tracePt t="46894" x="7269163" y="3863975"/>
          <p14:tracePt t="46910" x="7361238" y="3787775"/>
          <p14:tracePt t="46927" x="7513638" y="3635375"/>
          <p14:tracePt t="46944" x="7612063" y="3505200"/>
          <p14:tracePt t="46961" x="7680325" y="3398838"/>
          <p14:tracePt t="47245" x="7688263" y="3406775"/>
          <p14:tracePt t="47257" x="7696200" y="3406775"/>
          <p14:tracePt t="47265" x="7696200" y="3413125"/>
          <p14:tracePt t="47278" x="7704138" y="3421063"/>
          <p14:tracePt t="47294" x="7712075" y="3429000"/>
          <p14:tracePt t="47310" x="7742238" y="3451225"/>
          <p14:tracePt t="47328" x="7772400" y="3467100"/>
          <p14:tracePt t="47344" x="7788275" y="3475038"/>
          <p14:tracePt t="47360" x="7832725" y="3489325"/>
          <p14:tracePt t="47377" x="7856538" y="3489325"/>
          <p14:tracePt t="47394" x="7894638" y="3489325"/>
          <p14:tracePt t="47411" x="7908925" y="3489325"/>
          <p14:tracePt t="47427" x="7916863" y="3489325"/>
          <p14:tracePt t="47444" x="7916863" y="3482975"/>
          <p14:tracePt t="47470" x="7916863" y="3475038"/>
          <p14:tracePt t="47479" x="7916863" y="3467100"/>
          <p14:tracePt t="47494" x="7902575" y="3459163"/>
          <p14:tracePt t="47511" x="7870825" y="3421063"/>
          <p14:tracePt t="47527" x="7856538" y="3413125"/>
          <p14:tracePt t="47544" x="7810500" y="3390900"/>
          <p14:tracePt t="47560" x="7788275" y="3390900"/>
          <p14:tracePt t="47577" x="7742238" y="3382963"/>
          <p14:tracePt t="47595" x="7688263" y="3382963"/>
          <p14:tracePt t="47610" x="7642225" y="3382963"/>
          <p14:tracePt t="47627" x="7566025" y="3413125"/>
          <p14:tracePt t="47644" x="7475538" y="3451225"/>
          <p14:tracePt t="47660" x="7413625" y="3482975"/>
          <p14:tracePt t="47677" x="7331075" y="3535363"/>
          <p14:tracePt t="47694" x="7261225" y="3573463"/>
          <p14:tracePt t="47711" x="7223125" y="3597275"/>
          <p14:tracePt t="47727" x="7192963" y="3619500"/>
          <p14:tracePt t="47744" x="7192963" y="3635375"/>
          <p14:tracePt t="47785" x="7208838" y="3635375"/>
          <p14:tracePt t="47796" x="7223125" y="3641725"/>
          <p14:tracePt t="47805" x="7239000" y="3641725"/>
          <p14:tracePt t="47816" x="7261225" y="3657600"/>
          <p14:tracePt t="47827" x="7292975" y="3673475"/>
          <p14:tracePt t="47844" x="7323138" y="3687763"/>
          <p14:tracePt t="47861" x="7399338" y="3711575"/>
          <p14:tracePt t="47877" x="7467600" y="3733800"/>
          <p14:tracePt t="47894" x="7513638" y="3741738"/>
          <p14:tracePt t="47910" x="7604125" y="3749675"/>
          <p14:tracePt t="47927" x="7726363" y="3741738"/>
          <p14:tracePt t="47944" x="7794625" y="3725863"/>
          <p14:tracePt t="47961" x="7962900" y="3665538"/>
          <p14:tracePt t="47977" x="8047038" y="3619500"/>
          <p14:tracePt t="47994" x="8175625" y="3543300"/>
          <p14:tracePt t="48011" x="8283575" y="3482975"/>
          <p14:tracePt t="48027" x="8313738" y="3459163"/>
          <p14:tracePt t="48044" x="8335963" y="3436938"/>
          <p14:tracePt t="48071" x="8328025" y="3436938"/>
          <p14:tracePt t="48274" x="8328025" y="3444875"/>
          <p14:tracePt t="48283" x="8335963" y="3451225"/>
          <p14:tracePt t="48295" x="8343900" y="3459163"/>
          <p14:tracePt t="48311" x="8359775" y="3482975"/>
          <p14:tracePt t="48327" x="8397875" y="3535363"/>
          <p14:tracePt t="48345" x="8450263" y="3603625"/>
          <p14:tracePt t="48361" x="8466138" y="3627438"/>
          <p14:tracePt t="48377" x="8496300" y="3657600"/>
          <p14:tracePt t="48394" x="8512175" y="3673475"/>
          <p14:tracePt t="48411" x="8534400" y="3687763"/>
          <p14:tracePt t="48427" x="8572500" y="3695700"/>
          <p14:tracePt t="48444" x="8588375" y="3695700"/>
          <p14:tracePt t="48461" x="8640763" y="3695700"/>
          <p14:tracePt t="48478" x="8678863" y="3687763"/>
          <p14:tracePt t="48494" x="8702675" y="3679825"/>
          <p14:tracePt t="48511" x="8716963" y="3665538"/>
          <p14:tracePt t="48528" x="8716963" y="3635375"/>
          <p14:tracePt t="48544" x="8716963" y="3627438"/>
          <p14:tracePt t="48561" x="8716963" y="3603625"/>
          <p14:tracePt t="48577" x="8716963" y="3573463"/>
          <p14:tracePt t="48594" x="8686800" y="3497263"/>
          <p14:tracePt t="48611" x="8626475" y="3413125"/>
          <p14:tracePt t="48627" x="8588375" y="3382963"/>
          <p14:tracePt t="48644" x="8480425" y="3330575"/>
          <p14:tracePt t="48661" x="8343900" y="3298825"/>
          <p14:tracePt t="48677" x="8267700" y="3314700"/>
          <p14:tracePt t="48694" x="8115300" y="3375025"/>
          <p14:tracePt t="48711" x="8001000" y="3459163"/>
          <p14:tracePt t="48727" x="7954963" y="3497263"/>
          <p14:tracePt t="48744" x="7902575" y="3597275"/>
          <p14:tracePt t="48761" x="7886700" y="3627438"/>
          <p14:tracePt t="48778" x="7886700" y="3711575"/>
          <p14:tracePt t="48794" x="7916863" y="3794125"/>
          <p14:tracePt t="48811" x="7962900" y="3832225"/>
          <p14:tracePt t="48827" x="8061325" y="3916363"/>
          <p14:tracePt t="48844" x="8153400" y="3978275"/>
          <p14:tracePt t="48861" x="8199438" y="4000500"/>
          <p14:tracePt t="48877" x="8289925" y="4038600"/>
          <p14:tracePt t="48894" x="8366125" y="4046538"/>
          <p14:tracePt t="48911" x="8412163" y="4046538"/>
          <p14:tracePt t="48927" x="8488363" y="4016375"/>
          <p14:tracePt t="48944" x="8526463" y="3978275"/>
          <p14:tracePt t="49168" x="8610600" y="3978275"/>
          <p14:tracePt t="49177" x="8694738" y="3978275"/>
          <p14:tracePt t="49189" x="8770938" y="3978275"/>
          <p14:tracePt t="49197" x="8839200" y="3970338"/>
          <p14:tracePt t="49211" x="8907463" y="3970338"/>
          <p14:tracePt t="49227" x="8969375" y="3970338"/>
          <p14:tracePt t="49244" x="9051925" y="3970338"/>
          <p14:tracePt t="49260" x="9083675" y="3962400"/>
          <p14:tracePt t="49277" x="9090025" y="3962400"/>
          <p14:tracePt t="49340" x="9083675" y="3954463"/>
          <p14:tracePt t="49371" x="9075738" y="3954463"/>
          <p14:tracePt t="49391" x="9075738" y="3946525"/>
          <p14:tracePt t="49605" x="9197975" y="3870325"/>
          <p14:tracePt t="49616" x="9426575" y="3741738"/>
          <p14:tracePt t="49625" x="9669463" y="3619500"/>
          <p14:tracePt t="49636" x="9913938" y="3505200"/>
          <p14:tracePt t="49646" x="10112375" y="3436938"/>
          <p14:tracePt t="49661" x="10218738" y="3398838"/>
          <p14:tracePt t="49677" x="10333038" y="3390900"/>
          <p14:tracePt t="49694" x="10355263" y="3390900"/>
          <p14:tracePt t="49710" x="10355263" y="3398838"/>
          <p14:tracePt t="49728" x="10347325" y="3406775"/>
          <p14:tracePt t="49744" x="10333038" y="3413125"/>
          <p14:tracePt t="49760" x="10317163" y="3421063"/>
          <p14:tracePt t="49779" x="10309225" y="3421063"/>
          <p14:tracePt t="49794" x="10302875" y="3429000"/>
          <p14:tracePt t="49921" x="10294938" y="3429000"/>
          <p14:tracePt t="50094" x="10294938" y="3421063"/>
          <p14:tracePt t="50103" x="10279063" y="3413125"/>
          <p14:tracePt t="50114" x="10256838" y="3413125"/>
          <p14:tracePt t="50127" x="10210800" y="3413125"/>
          <p14:tracePt t="50144" x="9966325" y="3451225"/>
          <p14:tracePt t="50160" x="9677400" y="3521075"/>
          <p14:tracePt t="50177" x="8640763" y="3832225"/>
          <p14:tracePt t="50194" x="8328025" y="4008438"/>
          <p14:tracePt t="50210" x="7116763" y="4435475"/>
          <p14:tracePt t="50227" x="5486400" y="4808538"/>
          <p14:tracePt t="50244" x="4937125" y="4968875"/>
          <p14:tracePt t="50260" x="3763963" y="5287963"/>
          <p14:tracePt t="50277" x="3048000" y="5426075"/>
          <p14:tracePt t="50294" x="1965325" y="5661025"/>
          <p14:tracePt t="50311" x="1311275" y="5730875"/>
          <p14:tracePt t="50327" x="647700" y="5707063"/>
          <p14:tracePt t="50344" x="403225" y="5668963"/>
          <p14:tracePt t="50360" x="168275" y="5600700"/>
          <p14:tracePt t="50377" x="114300" y="5578475"/>
          <p14:tracePt t="50394" x="106363" y="5562600"/>
          <p14:tracePt t="50410" x="136525" y="5562600"/>
          <p14:tracePt t="50593" x="136525" y="5570538"/>
          <p14:tracePt t="50602" x="130175" y="5570538"/>
          <p14:tracePt t="50613" x="114300" y="5570538"/>
          <p14:tracePt t="50628" x="76200" y="5570538"/>
          <p14:tracePt t="50644" x="22225" y="5502275"/>
          <p14:tracePt t="50661" x="0" y="5448300"/>
          <p14:tracePt t="50677" x="0" y="5249863"/>
          <p14:tracePt t="50694" x="15875" y="5121275"/>
          <p14:tracePt t="50711" x="122238" y="4792663"/>
          <p14:tracePt t="50728" x="396875" y="4403725"/>
          <p14:tracePt t="50744" x="815975" y="4022725"/>
          <p14:tracePt t="50761" x="1112838" y="3817938"/>
          <p14:tracePt t="50778" x="1812925" y="3482975"/>
          <p14:tracePt t="50794" x="2193925" y="3375025"/>
          <p14:tracePt t="50811" x="2819400" y="3246438"/>
          <p14:tracePt t="50828" x="3284538" y="3238500"/>
          <p14:tracePt t="50844" x="3436938" y="3238500"/>
          <p14:tracePt t="50861" x="3635375" y="3254375"/>
          <p14:tracePt t="50878" x="3717925" y="3284538"/>
          <p14:tracePt t="50895" x="3717925" y="3292475"/>
          <p14:tracePt t="50911" x="3717925" y="3306763"/>
          <p14:tracePt t="50928" x="3679825" y="3322638"/>
          <p14:tracePt t="50944" x="3657600" y="3330575"/>
          <p14:tracePt t="50961" x="3573463" y="3375025"/>
          <p14:tracePt t="50978" x="3527425" y="3406775"/>
          <p14:tracePt t="50994" x="3413125" y="3489325"/>
          <p14:tracePt t="51011" x="3322638" y="3597275"/>
          <p14:tracePt t="51028" x="3284538" y="3649663"/>
          <p14:tracePt t="51044" x="3230563" y="3733800"/>
          <p14:tracePt t="51061" x="3208338" y="3794125"/>
          <p14:tracePt t="51077" x="3208338" y="3817938"/>
          <p14:tracePt t="51094" x="3200400" y="3894138"/>
          <p14:tracePt t="51111" x="3200400" y="3940175"/>
          <p14:tracePt t="51127" x="3200400" y="4030663"/>
          <p14:tracePt t="51144" x="3192463" y="4098925"/>
          <p14:tracePt t="51161" x="3178175" y="4130675"/>
          <p14:tracePt t="51177" x="3162300" y="4160838"/>
          <p14:tracePt t="51195" x="3132138" y="4175125"/>
          <p14:tracePt t="51211" x="3108325" y="4175125"/>
          <p14:tracePt t="51228" x="3070225" y="4175125"/>
          <p14:tracePt t="51245" x="3001963" y="4175125"/>
          <p14:tracePt t="51261" x="2963863" y="4160838"/>
          <p14:tracePt t="51278" x="2895600" y="4137025"/>
          <p14:tracePt t="51295" x="2827338" y="4106863"/>
          <p14:tracePt t="51311" x="2781300" y="4092575"/>
          <p14:tracePt t="51328" x="2720975" y="4076700"/>
          <p14:tracePt t="51345" x="2705100" y="4068763"/>
          <p14:tracePt t="51345" x="2689225" y="4060825"/>
          <p14:tracePt t="51361" x="2674938" y="4060825"/>
          <p14:tracePt t="51378" x="2659063" y="4060825"/>
          <p14:tracePt t="51681" x="2651125" y="4060825"/>
          <p14:tracePt t="51691" x="2644775" y="4060825"/>
          <p14:tracePt t="51702" x="2636838" y="4060825"/>
          <p14:tracePt t="51712" x="2620963" y="4060825"/>
          <p14:tracePt t="51728" x="2606675" y="4060825"/>
          <p14:tracePt t="51745" x="2574925" y="4060825"/>
          <p14:tracePt t="51761" x="2568575" y="4060825"/>
          <p14:tracePt t="51778" x="2552700" y="4060825"/>
          <p14:tracePt t="51795" x="2544763" y="4060825"/>
          <p14:tracePt t="51865" x="2552700" y="4060825"/>
          <p14:tracePt t="51875" x="2560638" y="4060825"/>
          <p14:tracePt t="51884" x="2568575" y="4060825"/>
          <p14:tracePt t="51895" x="2590800" y="4060825"/>
          <p14:tracePt t="51911" x="2613025" y="4054475"/>
          <p14:tracePt t="51928" x="2659063" y="4046538"/>
          <p14:tracePt t="51945" x="2689225" y="4046538"/>
          <p14:tracePt t="51961" x="2751138" y="4038600"/>
          <p14:tracePt t="51978" x="2803525" y="4038600"/>
          <p14:tracePt t="51995" x="2819400" y="4038600"/>
          <p14:tracePt t="52011" x="2857500" y="4038600"/>
          <p14:tracePt t="52028" x="2887663" y="4030663"/>
          <p14:tracePt t="52045" x="2903538" y="4030663"/>
          <p14:tracePt t="52061" x="2949575" y="4022725"/>
          <p14:tracePt t="52078" x="2987675" y="4016375"/>
          <p14:tracePt t="52095" x="3001963" y="4016375"/>
          <p14:tracePt t="52111" x="3048000" y="4008438"/>
          <p14:tracePt t="52128" x="3101975" y="3984625"/>
          <p14:tracePt t="52145" x="3124200" y="3978275"/>
          <p14:tracePt t="52161" x="3162300" y="3970338"/>
          <p14:tracePt t="52178" x="3170238" y="3962400"/>
          <p14:tracePt t="52195" x="3178175" y="3954463"/>
          <p14:tracePt t="52211" x="3178175" y="3946525"/>
          <p14:tracePt t="52382" x="3192463" y="3946525"/>
          <p14:tracePt t="52393" x="3208338" y="3954463"/>
          <p14:tracePt t="52403" x="3238500" y="3970338"/>
          <p14:tracePt t="52414" x="3292475" y="3984625"/>
          <p14:tracePt t="52428" x="3382963" y="4008438"/>
          <p14:tracePt t="52445" x="3635375" y="4046538"/>
          <p14:tracePt t="52461" x="3840163" y="4068763"/>
          <p14:tracePt t="52478" x="4237038" y="4114800"/>
          <p14:tracePt t="52495" x="4594225" y="4152900"/>
          <p14:tracePt t="52511" x="4724400" y="4152900"/>
          <p14:tracePt t="52528" x="4914900" y="4137025"/>
          <p14:tracePt t="52545" x="5006975" y="4092575"/>
          <p14:tracePt t="52768" x="5075238" y="4092575"/>
          <p14:tracePt t="52779" x="5159375" y="4092575"/>
          <p14:tracePt t="52789" x="5241925" y="4092575"/>
          <p14:tracePt t="52801" x="5326063" y="4092575"/>
          <p14:tracePt t="52812" x="5410200" y="4092575"/>
          <p14:tracePt t="52828" x="5494338" y="4092575"/>
          <p14:tracePt t="52845" x="5622925" y="4060825"/>
          <p14:tracePt t="52862" x="5692775" y="4038600"/>
          <p14:tracePt t="52878" x="5699125" y="4038600"/>
          <p14:tracePt t="52895" x="5699125" y="4030663"/>
          <p14:tracePt t="53034" x="5692775" y="4030663"/>
          <p14:tracePt t="53044" x="5684838" y="4030663"/>
          <p14:tracePt t="53074" x="5676900" y="4030663"/>
          <p14:tracePt t="53135" x="5692775" y="4030663"/>
          <p14:tracePt t="53146" x="5707063" y="4022725"/>
          <p14:tracePt t="53155" x="5722938" y="4022725"/>
          <p14:tracePt t="53166" x="5745163" y="4022725"/>
          <p14:tracePt t="53178" x="5768975" y="4022725"/>
          <p14:tracePt t="53195" x="5799138" y="4022725"/>
          <p14:tracePt t="53212" x="5867400" y="4022725"/>
          <p14:tracePt t="53228" x="5927725" y="4022725"/>
          <p14:tracePt t="53245" x="5965825" y="4022725"/>
          <p14:tracePt t="53262" x="6019800" y="4022725"/>
          <p14:tracePt t="53278" x="6049963" y="4030663"/>
          <p14:tracePt t="53295" x="6057900" y="4030663"/>
          <p14:tracePt t="53329" x="6057900" y="4038600"/>
          <p14:tracePt t="53400" x="6049963" y="4038600"/>
          <p14:tracePt t="53419" x="6042025" y="4038600"/>
          <p14:tracePt t="53481" x="6035675" y="4038600"/>
          <p14:tracePt t="53908" x="6049963" y="4038600"/>
          <p14:tracePt t="53919" x="6080125" y="4038600"/>
          <p14:tracePt t="53928" x="6118225" y="4038600"/>
          <p14:tracePt t="53945" x="6149975" y="4038600"/>
          <p14:tracePt t="53962" x="6232525" y="4038600"/>
          <p14:tracePt t="53978" x="6264275" y="4038600"/>
          <p14:tracePt t="53995" x="6294438" y="4046538"/>
          <p14:tracePt t="54012" x="6294438" y="4054475"/>
          <p14:tracePt t="54264" x="6370638" y="4046538"/>
          <p14:tracePt t="54275" x="6499225" y="4022725"/>
          <p14:tracePt t="54284" x="6683375" y="4000500"/>
          <p14:tracePt t="54296" x="6842125" y="3978275"/>
          <p14:tracePt t="54312" x="6956425" y="3970338"/>
          <p14:tracePt t="54328" x="7146925" y="3946525"/>
          <p14:tracePt t="54346" x="7231063" y="3946525"/>
          <p14:tracePt t="54362" x="7239000" y="3946525"/>
          <p14:tracePt t="54599" x="7331075" y="3946525"/>
          <p14:tracePt t="54610" x="7459663" y="3954463"/>
          <p14:tracePt t="54620" x="7635875" y="3962400"/>
          <p14:tracePt t="54631" x="7772400" y="3984625"/>
          <p14:tracePt t="54645" x="7870825" y="3992563"/>
          <p14:tracePt t="54662" x="7947025" y="4008438"/>
          <p14:tracePt t="54678" x="7954963" y="4008438"/>
          <p14:tracePt t="54915" x="8054975" y="4008438"/>
          <p14:tracePt t="54925" x="8183563" y="4000500"/>
          <p14:tracePt t="54934" x="8289925" y="4000500"/>
          <p14:tracePt t="54947" x="8382000" y="4000500"/>
          <p14:tracePt t="54962" x="8450263" y="4000500"/>
          <p14:tracePt t="54979" x="8512175" y="4000500"/>
          <p14:tracePt t="54996" x="8518525" y="4000500"/>
          <p14:tracePt t="55210" x="8618538" y="4000500"/>
          <p14:tracePt t="55221" x="8763000" y="4000500"/>
          <p14:tracePt t="55230" x="8975725" y="4000500"/>
          <p14:tracePt t="55245" x="9190038" y="4008438"/>
          <p14:tracePt t="55262" x="9464675" y="4030663"/>
          <p14:tracePt t="55279" x="9532938" y="4038600"/>
          <p14:tracePt t="55295" x="9585325" y="4038600"/>
          <p14:tracePt t="55516" x="9655175" y="4038600"/>
          <p14:tracePt t="55525" x="9723438" y="4038600"/>
          <p14:tracePt t="55536" x="9791700" y="4038600"/>
          <p14:tracePt t="55547" x="9837738" y="4038600"/>
          <p14:tracePt t="55562" x="9875838" y="4038600"/>
          <p14:tracePt t="55579" x="9898063" y="4038600"/>
          <p14:tracePt t="55595" x="9906000" y="4038600"/>
          <p14:tracePt t="55638" x="9898063" y="4038600"/>
          <p14:tracePt t="55669" x="9890125" y="4038600"/>
          <p14:tracePt t="55760" x="9898063" y="4038600"/>
          <p14:tracePt t="55769" x="9906000" y="4038600"/>
          <p14:tracePt t="55780" x="9913938" y="4038600"/>
          <p14:tracePt t="55795" x="9921875" y="4038600"/>
          <p14:tracePt t="55812" x="9936163" y="4038600"/>
          <p14:tracePt t="55829" x="9944100" y="4038600"/>
          <p14:tracePt t="55845" x="9952038" y="4038600"/>
          <p14:tracePt t="56084" x="10012363" y="4038600"/>
          <p14:tracePt t="56096" x="10104438" y="4038600"/>
          <p14:tracePt t="56104" x="10210800" y="4038600"/>
          <p14:tracePt t="56116" x="10302875" y="4038600"/>
          <p14:tracePt t="56129" x="10379075" y="4046538"/>
          <p14:tracePt t="56146" x="10499725" y="4060825"/>
          <p14:tracePt t="56162" x="10537825" y="4060825"/>
          <p14:tracePt t="56179" x="10583863" y="4060825"/>
          <p14:tracePt t="56196" x="10599738" y="4060825"/>
          <p14:tracePt t="56212" x="10614025" y="4060825"/>
          <p14:tracePt t="56289" x="10607675" y="4060825"/>
          <p14:tracePt t="56735" x="10599738" y="4060825"/>
          <p14:tracePt t="56746" x="10569575" y="4054475"/>
          <p14:tracePt t="56756" x="10553700" y="4054475"/>
          <p14:tracePt t="56767" x="10515600" y="4046538"/>
          <p14:tracePt t="56779" x="10461625" y="4038600"/>
          <p14:tracePt t="56796" x="10287000" y="4022725"/>
          <p14:tracePt t="56812" x="10126663" y="4022725"/>
          <p14:tracePt t="56829" x="9571038" y="4038600"/>
          <p14:tracePt t="56846" x="9113838" y="4098925"/>
          <p14:tracePt t="56862" x="8458200" y="4229100"/>
          <p14:tracePt t="56879" x="7399338" y="4457700"/>
          <p14:tracePt t="56896" x="6667500" y="4602163"/>
          <p14:tracePt t="56912" x="5372100" y="4854575"/>
          <p14:tracePt t="56929" x="4892675" y="4968875"/>
          <p14:tracePt t="56946" x="3641725" y="5165725"/>
          <p14:tracePt t="56962" x="2468563" y="5303838"/>
          <p14:tracePt t="56979" x="2179638" y="5318125"/>
          <p14:tracePt t="56996" x="1981200" y="5318125"/>
          <p14:tracePt t="57012" x="1638300" y="5318125"/>
          <p14:tracePt t="57029" x="1539875" y="5334000"/>
          <p14:tracePt t="57225" x="1531938" y="5334000"/>
          <p14:tracePt t="57234" x="1508125" y="5334000"/>
          <p14:tracePt t="57245" x="1463675" y="5318125"/>
          <p14:tracePt t="57254" x="1409700" y="5303838"/>
          <p14:tracePt t="57265" x="1341438" y="5280025"/>
          <p14:tracePt t="57279" x="1279525" y="5241925"/>
          <p14:tracePt t="57296" x="1165225" y="5127625"/>
          <p14:tracePt t="57312" x="1127125" y="5067300"/>
          <p14:tracePt t="57329" x="1104900" y="4914900"/>
          <p14:tracePt t="57346" x="1104900" y="4830763"/>
          <p14:tracePt t="57363" x="1143000" y="4670425"/>
          <p14:tracePt t="57379" x="1235075" y="4549775"/>
          <p14:tracePt t="57396" x="1287463" y="4503738"/>
          <p14:tracePt t="57412" x="1431925" y="4411663"/>
          <p14:tracePt t="57429" x="1570038" y="4359275"/>
          <p14:tracePt t="57446" x="1638300" y="4335463"/>
          <p14:tracePt t="57462" x="1774825" y="4297363"/>
          <p14:tracePt t="57479" x="1912938" y="4283075"/>
          <p14:tracePt t="57496" x="1965325" y="4283075"/>
          <p14:tracePt t="57512" x="2095500" y="4275138"/>
          <p14:tracePt t="57530" x="2209800" y="4275138"/>
          <p14:tracePt t="57546" x="2255838" y="4275138"/>
          <p14:tracePt t="57562" x="2378075" y="4267200"/>
          <p14:tracePt t="57579" x="2430463" y="4267200"/>
          <p14:tracePt t="57596" x="2552700" y="4267200"/>
          <p14:tracePt t="57612" x="2667000" y="4267200"/>
          <p14:tracePt t="57629" x="2735263" y="4267200"/>
          <p14:tracePt t="57646" x="2873375" y="4283075"/>
          <p14:tracePt t="57662" x="3032125" y="4289425"/>
          <p14:tracePt t="57679" x="3132138" y="4297363"/>
          <p14:tracePt t="57696" x="3314700" y="4321175"/>
          <p14:tracePt t="57713" x="3527425" y="4327525"/>
          <p14:tracePt t="57729" x="3627438" y="4327525"/>
          <p14:tracePt t="57746" x="3848100" y="4327525"/>
          <p14:tracePt t="57763" x="4054475" y="4327525"/>
          <p14:tracePt t="57779" x="4130675" y="4327525"/>
          <p14:tracePt t="57796" x="4259263" y="4313238"/>
          <p14:tracePt t="57812" x="4297363" y="4305300"/>
          <p14:tracePt t="57829" x="4313238" y="4289425"/>
          <p14:tracePt t="57996" x="4327525" y="4297363"/>
          <p14:tracePt t="58007" x="4343400" y="4313238"/>
          <p14:tracePt t="58017" x="4373563" y="4321175"/>
          <p14:tracePt t="58031" x="4419600" y="4327525"/>
          <p14:tracePt t="58046" x="4479925" y="4327525"/>
          <p14:tracePt t="58063" x="4632325" y="4327525"/>
          <p14:tracePt t="58080" x="4784725" y="4327525"/>
          <p14:tracePt t="58096" x="4860925" y="4321175"/>
          <p14:tracePt t="58113" x="4983163" y="4313238"/>
          <p14:tracePt t="58129" x="5045075" y="4313238"/>
          <p14:tracePt t="58146" x="5059363" y="4313238"/>
          <p14:tracePt t="58181" x="5059363" y="4305300"/>
          <p14:tracePt t="58190" x="5051425" y="4305300"/>
          <p14:tracePt t="58374" x="5067300" y="4305300"/>
          <p14:tracePt t="58383" x="5089525" y="4305300"/>
          <p14:tracePt t="58394" x="5127625" y="4305300"/>
          <p14:tracePt t="58403" x="5197475" y="4305300"/>
          <p14:tracePt t="58414" x="5265738" y="4305300"/>
          <p14:tracePt t="58429" x="5356225" y="4305300"/>
          <p14:tracePt t="58446" x="5546725" y="4305300"/>
          <p14:tracePt t="58463" x="5654675" y="4305300"/>
          <p14:tracePt t="58479" x="5837238" y="4313238"/>
          <p14:tracePt t="58496" x="5921375" y="4313238"/>
          <p14:tracePt t="58512" x="6049963" y="4321175"/>
          <p14:tracePt t="58529" x="6080125" y="4321175"/>
          <p14:tracePt t="58719" x="6073775" y="4327525"/>
          <p14:tracePt t="58729" x="6057900" y="4327525"/>
          <p14:tracePt t="58740" x="6035675" y="4343400"/>
          <p14:tracePt t="58750" x="5989638" y="4351338"/>
          <p14:tracePt t="58763" x="5913438" y="4373563"/>
          <p14:tracePt t="58779" x="5837238" y="4403725"/>
          <p14:tracePt t="58796" x="5676900" y="4465638"/>
          <p14:tracePt t="58813" x="5546725" y="4511675"/>
          <p14:tracePt t="58829" x="5508625" y="4518025"/>
          <p14:tracePt t="58846" x="5494338" y="4518025"/>
          <p14:tracePt t="58871" x="5502275" y="4518025"/>
          <p14:tracePt t="58883" x="5524500" y="4518025"/>
          <p14:tracePt t="58896" x="5554663" y="4511675"/>
          <p14:tracePt t="58913" x="5661025" y="4479925"/>
          <p14:tracePt t="58929" x="5722938" y="4465638"/>
          <p14:tracePt t="58946" x="5867400" y="4441825"/>
          <p14:tracePt t="58963" x="5935663" y="4435475"/>
          <p14:tracePt t="58980" x="6103938" y="4411663"/>
          <p14:tracePt t="58996" x="6278563" y="4411663"/>
          <p14:tracePt t="59013" x="6378575" y="4411663"/>
          <p14:tracePt t="59029" x="6553200" y="4411663"/>
          <p14:tracePt t="59046" x="6727825" y="4419600"/>
          <p14:tracePt t="59063" x="6811963" y="4419600"/>
          <p14:tracePt t="59079" x="6980238" y="4435475"/>
          <p14:tracePt t="59096" x="7064375" y="4457700"/>
          <p14:tracePt t="59113" x="7094538" y="4457700"/>
          <p14:tracePt t="59129" x="7108825" y="4473575"/>
          <p14:tracePt t="59147" x="7108825" y="4479925"/>
          <p14:tracePt t="59349" x="7116763" y="4495800"/>
          <p14:tracePt t="59370" x="7140575" y="4503738"/>
          <p14:tracePt t="59381" x="7178675" y="4511675"/>
          <p14:tracePt t="59390" x="7231063" y="4525963"/>
          <p14:tracePt t="59401" x="7323138" y="4541838"/>
          <p14:tracePt t="59413" x="7459663" y="4579938"/>
          <p14:tracePt t="59429" x="7642225" y="4618038"/>
          <p14:tracePt t="59447" x="8069263" y="4678363"/>
          <p14:tracePt t="59463" x="8351838" y="4678363"/>
          <p14:tracePt t="59479" x="8435975" y="4678363"/>
          <p14:tracePt t="59715" x="8542338" y="4670425"/>
          <p14:tracePt t="59726" x="8670925" y="4648200"/>
          <p14:tracePt t="59735" x="8877300" y="4610100"/>
          <p14:tracePt t="59748" x="9083675" y="4579938"/>
          <p14:tracePt t="59763" x="9304338" y="4549775"/>
          <p14:tracePt t="59779" x="9609138" y="4495800"/>
          <p14:tracePt t="59797" x="9737725" y="4465638"/>
          <p14:tracePt t="59813" x="9753600" y="4465638"/>
          <p14:tracePt t="60012" x="9753600" y="4449763"/>
          <p14:tracePt t="60032" x="9753600" y="4441825"/>
          <p14:tracePt t="60042" x="9753600" y="4435475"/>
          <p14:tracePt t="60052" x="9753600" y="4427538"/>
          <p14:tracePt t="60082" x="9745663" y="4427538"/>
          <p14:tracePt t="60105" x="9731375" y="4427538"/>
          <p14:tracePt t="60113" x="9723438" y="4427538"/>
          <p14:tracePt t="60122" x="9707563" y="4427538"/>
          <p14:tracePt t="60133" x="9685338" y="4427538"/>
          <p14:tracePt t="60146" x="9655175" y="4427538"/>
          <p14:tracePt t="60163" x="9609138" y="4435475"/>
          <p14:tracePt t="60180" x="9486900" y="4465638"/>
          <p14:tracePt t="60197" x="9342438" y="4487863"/>
          <p14:tracePt t="60213" x="9274175" y="4495800"/>
          <p14:tracePt t="60230" x="9151938" y="4511675"/>
          <p14:tracePt t="60246" x="9105900" y="4511675"/>
          <p14:tracePt t="60263" x="9051925" y="4511675"/>
          <p14:tracePt t="60280" x="9013825" y="4511675"/>
          <p14:tracePt t="60297" x="8999538" y="4503738"/>
          <p14:tracePt t="60316" x="8999538" y="4495800"/>
          <p14:tracePt t="60330" x="8999538" y="4487863"/>
          <p14:tracePt t="60346" x="9007475" y="4487863"/>
          <p14:tracePt t="60363" x="9037638" y="4479925"/>
          <p14:tracePt t="60380" x="9105900" y="4465638"/>
          <p14:tracePt t="60396" x="9159875" y="4465638"/>
          <p14:tracePt t="60413" x="9296400" y="4449763"/>
          <p14:tracePt t="60430" x="9471025" y="4441825"/>
          <p14:tracePt t="60447" x="9585325" y="4435475"/>
          <p14:tracePt t="60463" x="9913938" y="4389438"/>
          <p14:tracePt t="60480" x="10271125" y="4343400"/>
          <p14:tracePt t="60497" x="10409238" y="4335463"/>
          <p14:tracePt t="60513" x="10660063" y="4305300"/>
          <p14:tracePt t="60530" x="10760075" y="4305300"/>
          <p14:tracePt t="60547" x="10874375" y="4289425"/>
          <p14:tracePt t="60563" x="10904538" y="4289425"/>
          <p14:tracePt t="60580" x="10904538" y="4297363"/>
          <p14:tracePt t="60600" x="10896600" y="4305300"/>
          <p14:tracePt t="60613" x="10880725" y="4313238"/>
          <p14:tracePt t="60632" x="10874375" y="4313238"/>
          <p14:tracePt t="60646" x="10866438" y="4313238"/>
          <p14:tracePt t="60663" x="10842625" y="4313238"/>
          <p14:tracePt t="60680" x="10820400" y="4313238"/>
          <p14:tracePt t="60697" x="10782300" y="4321175"/>
          <p14:tracePt t="60956" x="10774363" y="4321175"/>
          <p14:tracePt t="60967" x="10752138" y="4321175"/>
          <p14:tracePt t="60977" x="10706100" y="4327525"/>
          <p14:tracePt t="60988" x="10637838" y="4335463"/>
          <p14:tracePt t="60998" x="10537825" y="4351338"/>
          <p14:tracePt t="61013" x="10409238" y="4373563"/>
          <p14:tracePt t="61030" x="10112375" y="4449763"/>
          <p14:tracePt t="61046" x="9966325" y="4487863"/>
          <p14:tracePt t="61063" x="9753600" y="4556125"/>
          <p14:tracePt t="61080" x="9655175" y="4572000"/>
          <p14:tracePt t="61096" x="9639300" y="4572000"/>
          <p14:tracePt t="61113" x="9631363" y="4572000"/>
          <p14:tracePt t="61139" x="9639300" y="4564063"/>
          <p14:tracePt t="61160" x="9655175" y="4556125"/>
          <p14:tracePt t="61180" x="9661525" y="4556125"/>
          <p14:tracePt t="61192" x="9669463" y="4556125"/>
          <p14:tracePt t="61213" x="9677400" y="4556125"/>
          <p14:tracePt t="61273" x="9693275" y="4549775"/>
          <p14:tracePt t="61282" x="9693275" y="4541838"/>
          <p14:tracePt t="61293" x="9707563" y="4533900"/>
          <p14:tracePt t="61302" x="9723438" y="4525963"/>
          <p14:tracePt t="61314" x="9731375" y="4518025"/>
          <p14:tracePt t="61330" x="9745663" y="4511675"/>
          <p14:tracePt t="61347" x="9775825" y="4503738"/>
          <p14:tracePt t="61363" x="9807575" y="4487863"/>
          <p14:tracePt t="61380" x="9813925" y="4487863"/>
          <p14:tracePt t="61397" x="9837738" y="4479925"/>
          <p14:tracePt t="61413" x="9845675" y="4479925"/>
          <p14:tracePt t="61430" x="9852025" y="4473575"/>
          <p14:tracePt t="61455" x="9859963" y="4473575"/>
          <p14:tracePt t="61475" x="9875838" y="4473575"/>
          <p14:tracePt t="61486" x="9883775" y="4473575"/>
          <p14:tracePt t="61496" x="9898063" y="4473575"/>
          <p14:tracePt t="61513" x="9921875" y="4465638"/>
          <p14:tracePt t="61530" x="9974263" y="4465638"/>
          <p14:tracePt t="61547" x="10004425" y="4465638"/>
          <p14:tracePt t="61563" x="10042525" y="4465638"/>
          <p14:tracePt t="61580" x="10058400" y="4457700"/>
          <p14:tracePt t="61629" x="10058400" y="4449763"/>
          <p14:tracePt t="61638" x="10050463" y="4449763"/>
          <p14:tracePt t="61649" x="10042525" y="4449763"/>
          <p14:tracePt t="61663" x="10028238" y="4449763"/>
          <p14:tracePt t="61680" x="9998075" y="4435475"/>
          <p14:tracePt t="61697" x="9982200" y="4435475"/>
          <p14:tracePt t="61713" x="9966325" y="4411663"/>
          <p14:tracePt t="61770" x="9982200" y="4411663"/>
          <p14:tracePt t="61781" x="9998075" y="4411663"/>
          <p14:tracePt t="61791" x="10028238" y="4411663"/>
          <p14:tracePt t="61802" x="10074275" y="4411663"/>
          <p14:tracePt t="61813" x="10126663" y="4411663"/>
          <p14:tracePt t="61830" x="10194925" y="4403725"/>
          <p14:tracePt t="61847" x="10385425" y="4389438"/>
          <p14:tracePt t="61863" x="10660063" y="4343400"/>
          <p14:tracePt t="61880" x="10820400" y="4313238"/>
          <p14:tracePt t="61897" x="11071225" y="4221163"/>
          <p14:tracePt t="61913" x="11133138" y="4183063"/>
          <p14:tracePt t="62076" x="11147425" y="4183063"/>
          <p14:tracePt t="62085" x="11155363" y="4198938"/>
          <p14:tracePt t="62097" x="11185525" y="4206875"/>
          <p14:tracePt t="62113" x="11217275" y="4213225"/>
          <p14:tracePt t="62130" x="11299825" y="4221163"/>
          <p14:tracePt t="62147" x="11361738" y="4221163"/>
          <p14:tracePt t="62167" x="11369675" y="4221163"/>
          <p14:tracePt t="62189" x="11361738" y="4221163"/>
          <p14:tracePt t="62198" x="11337925" y="4213225"/>
          <p14:tracePt t="62213" x="11269663" y="4213225"/>
          <p14:tracePt t="62230" x="11087100" y="4213225"/>
          <p14:tracePt t="62247" x="10942638" y="4237038"/>
          <p14:tracePt t="62263" x="10469563" y="4297363"/>
          <p14:tracePt t="62280" x="9775825" y="4389438"/>
          <p14:tracePt t="62297" x="9342438" y="4435475"/>
          <p14:tracePt t="62313" x="8428038" y="4511675"/>
          <p14:tracePt t="62330" x="8061325" y="4549775"/>
          <p14:tracePt t="62347" x="7589838" y="4594225"/>
          <p14:tracePt t="62363" x="6523038" y="4694238"/>
          <p14:tracePt t="62380" x="5570538" y="4822825"/>
          <p14:tracePt t="62397" x="5189538" y="4914900"/>
          <p14:tracePt t="62594" x="5173663" y="4914900"/>
          <p14:tracePt t="62605" x="5151438" y="4914900"/>
          <p14:tracePt t="62614" x="5105400" y="4914900"/>
          <p14:tracePt t="62630" x="4999038" y="4914900"/>
          <p14:tracePt t="62647" x="4564063" y="4808538"/>
          <p14:tracePt t="62663" x="4183063" y="4724400"/>
          <p14:tracePt t="62680" x="3246438" y="4533900"/>
          <p14:tracePt t="62697" x="2917825" y="4473575"/>
          <p14:tracePt t="62713" x="2536825" y="4457700"/>
          <p14:tracePt t="62730" x="1730375" y="4457700"/>
          <p14:tracePt t="62747" x="1387475" y="4465638"/>
          <p14:tracePt t="62763" x="990600" y="4503738"/>
          <p14:tracePt t="62780" x="838200" y="4511675"/>
          <p14:tracePt t="62797" x="815975" y="4511675"/>
          <p14:tracePt t="62813" x="800100" y="4511675"/>
          <p14:tracePt t="62830" x="800100" y="4503738"/>
          <p14:tracePt t="62847" x="800100" y="4495800"/>
          <p14:tracePt t="62863" x="808038" y="4479925"/>
          <p14:tracePt t="62880" x="808038" y="4473575"/>
          <p14:tracePt t="62910" x="800100" y="4473575"/>
          <p14:tracePt t="62921" x="792163" y="4473575"/>
          <p14:tracePt t="62931" x="769938" y="4473575"/>
          <p14:tracePt t="62947" x="754063" y="4473575"/>
          <p14:tracePt t="62964" x="715963" y="4473575"/>
          <p14:tracePt t="62980" x="693738" y="4473575"/>
          <p14:tracePt t="62997" x="663575" y="4473575"/>
          <p14:tracePt t="63014" x="655638" y="4465638"/>
          <p14:tracePt t="63042" x="655638" y="4457700"/>
          <p14:tracePt t="63063" x="655638" y="4449763"/>
          <p14:tracePt t="63072" x="663575" y="4449763"/>
          <p14:tracePt t="63083" x="685800" y="4449763"/>
          <p14:tracePt t="63097" x="723900" y="4449763"/>
          <p14:tracePt t="63114" x="846138" y="4441825"/>
          <p14:tracePt t="63130" x="930275" y="4441825"/>
          <p14:tracePt t="63147" x="1135063" y="4449763"/>
          <p14:tracePt t="63164" x="1241425" y="4465638"/>
          <p14:tracePt t="63180" x="1439863" y="4503738"/>
          <p14:tracePt t="63197" x="1584325" y="4533900"/>
          <p14:tracePt t="63214" x="1646238" y="4549775"/>
          <p14:tracePt t="63230" x="1692275" y="4572000"/>
          <p14:tracePt t="63247" x="1706563" y="4579938"/>
          <p14:tracePt t="63265" x="1706563" y="4587875"/>
          <p14:tracePt t="63307" x="1698625" y="4587875"/>
          <p14:tracePt t="63326" x="1692275" y="4587875"/>
          <p14:tracePt t="63367" x="1684338" y="4587875"/>
          <p14:tracePt t="63440" x="1692275" y="4587875"/>
          <p14:tracePt t="63449" x="1698625" y="4587875"/>
          <p14:tracePt t="63460" x="1706563" y="4587875"/>
          <p14:tracePt t="63469" x="1722438" y="4587875"/>
          <p14:tracePt t="63481" x="1744663" y="4587875"/>
          <p14:tracePt t="63497" x="1774825" y="4587875"/>
          <p14:tracePt t="63514" x="1828800" y="4587875"/>
          <p14:tracePt t="63531" x="1905000" y="4572000"/>
          <p14:tracePt t="63547" x="1958975" y="4556125"/>
          <p14:tracePt t="63564" x="2073275" y="4511675"/>
          <p14:tracePt t="63580" x="2125663" y="4487863"/>
          <p14:tracePt t="63597" x="2239963" y="4449763"/>
          <p14:tracePt t="63613" x="2339975" y="4419600"/>
          <p14:tracePt t="63630" x="2370138" y="4411663"/>
          <p14:tracePt t="63647" x="2422525" y="4403725"/>
          <p14:tracePt t="63664" x="2438400" y="4403725"/>
          <p14:tracePt t="63664" x="2446338" y="4403725"/>
          <p14:tracePt t="63680" x="2454275" y="4403725"/>
          <p14:tracePt t="63697" x="2454275" y="4411663"/>
          <p14:tracePt t="63714" x="2454275" y="4419600"/>
          <p14:tracePt t="63755" x="2446338" y="4419600"/>
          <p14:tracePt t="63764" x="2438400" y="4419600"/>
          <p14:tracePt t="63775" x="2430463" y="4419600"/>
          <p14:tracePt t="63797" x="2422525" y="4419600"/>
          <p14:tracePt t="63886" x="2438400" y="4419600"/>
          <p14:tracePt t="63898" x="2460625" y="4419600"/>
          <p14:tracePt t="63908" x="2498725" y="4419600"/>
          <p14:tracePt t="63918" x="2536825" y="4427538"/>
          <p14:tracePt t="63930" x="2606675" y="4435475"/>
          <p14:tracePt t="63947" x="2773363" y="4435475"/>
          <p14:tracePt t="63964" x="2873375" y="4435475"/>
          <p14:tracePt t="63980" x="3101975" y="4435475"/>
          <p14:tracePt t="63997" x="3246438" y="4435475"/>
          <p14:tracePt t="64014" x="3527425" y="4389438"/>
          <p14:tracePt t="64030" x="3733800" y="4373563"/>
          <p14:tracePt t="64047" x="3794125" y="4365625"/>
          <p14:tracePt t="64064" x="3863975" y="4351338"/>
          <p14:tracePt t="64081" x="3870325" y="4351338"/>
          <p14:tracePt t="64097" x="3856038" y="4335463"/>
          <p14:tracePt t="64114" x="3717925" y="4297363"/>
          <p14:tracePt t="64131" x="3527425" y="4237038"/>
          <p14:tracePt t="64147" x="3421063" y="4221163"/>
          <p14:tracePt t="64164" x="3222625" y="4191000"/>
          <p14:tracePt t="64180" x="3146425" y="4191000"/>
          <p14:tracePt t="64197" x="3063875" y="4198938"/>
          <p14:tracePt t="64214" x="3032125" y="4221163"/>
          <p14:tracePt t="64230" x="3032125" y="4229100"/>
          <p14:tracePt t="64247" x="3032125" y="4237038"/>
          <p14:tracePt t="64264" x="3040063" y="4237038"/>
          <p14:tracePt t="64280" x="3040063" y="4251325"/>
          <p14:tracePt t="64297" x="3040063" y="4313238"/>
          <p14:tracePt t="64314" x="3032125" y="4411663"/>
          <p14:tracePt t="64330" x="3025775" y="4473575"/>
          <p14:tracePt t="64348" x="3017838" y="4556125"/>
          <p14:tracePt t="64364" x="3009900" y="4579938"/>
          <p14:tracePt t="64380" x="3009900" y="4587875"/>
          <p14:tracePt t="64415" x="3009900" y="4579938"/>
          <p14:tracePt t="64426" x="3009900" y="4572000"/>
          <p14:tracePt t="64435" x="3017838" y="4564063"/>
          <p14:tracePt t="64448" x="3017838" y="4556125"/>
          <p14:tracePt t="64467" x="3025775" y="4549775"/>
          <p14:tracePt t="64480" x="3040063" y="4541838"/>
          <p14:tracePt t="64497" x="3078163" y="4533900"/>
          <p14:tracePt t="64514" x="3101975" y="4525963"/>
          <p14:tracePt t="64531" x="3146425" y="4525963"/>
          <p14:tracePt t="64547" x="3184525" y="4525963"/>
          <p14:tracePt t="64564" x="3216275" y="4533900"/>
          <p14:tracePt t="64580" x="3238500" y="4541838"/>
          <p14:tracePt t="64619" x="3238500" y="4549775"/>
          <p14:tracePt t="64670" x="3230563" y="4549775"/>
          <p14:tracePt t="64894" x="3216275" y="4549775"/>
          <p14:tracePt t="64903" x="3200400" y="4549775"/>
          <p14:tracePt t="64917" x="3162300" y="4549775"/>
          <p14:tracePt t="64930" x="3101975" y="4549775"/>
          <p14:tracePt t="64947" x="2911475" y="4549775"/>
          <p14:tracePt t="64964" x="2636838" y="4587875"/>
          <p14:tracePt t="64981" x="2446338" y="4632325"/>
          <p14:tracePt t="64997" x="1981200" y="4746625"/>
          <p14:tracePt t="65014" x="1730375" y="4830763"/>
          <p14:tracePt t="65031" x="1273175" y="4983163"/>
          <p14:tracePt t="65047" x="930275" y="5097463"/>
          <p14:tracePt t="65064" x="846138" y="5127625"/>
          <p14:tracePt t="65081" x="792163" y="5143500"/>
          <p14:tracePt t="65108" x="808038" y="5135563"/>
          <p14:tracePt t="65117" x="822325" y="5127625"/>
          <p14:tracePt t="65130" x="846138" y="5121275"/>
          <p14:tracePt t="65147" x="868363" y="5113338"/>
          <p14:tracePt t="65164" x="914400" y="5097463"/>
          <p14:tracePt t="65181" x="936625" y="5083175"/>
          <p14:tracePt t="65198" x="952500" y="5083175"/>
          <p14:tracePt t="65214" x="990600" y="5075238"/>
          <p14:tracePt t="65231" x="1012825" y="5067300"/>
          <p14:tracePt t="65247" x="1028700" y="5067300"/>
          <p14:tracePt t="65264" x="1028700" y="5059363"/>
          <p14:tracePt t="65352" x="1020763" y="5059363"/>
          <p14:tracePt t="65361" x="1012825" y="5051425"/>
          <p14:tracePt t="65372" x="1012825" y="5045075"/>
          <p14:tracePt t="65382" x="1006475" y="5021263"/>
          <p14:tracePt t="65397" x="998538" y="4991100"/>
          <p14:tracePt t="65414" x="998538" y="4968875"/>
          <p14:tracePt t="65431" x="998538" y="4960938"/>
          <p14:tracePt t="65453" x="998538" y="4953000"/>
          <p14:tracePt t="65464" x="1006475" y="4953000"/>
          <p14:tracePt t="65481" x="1020763" y="4953000"/>
          <p14:tracePt t="65498" x="1044575" y="4953000"/>
          <p14:tracePt t="65514" x="1089025" y="4953000"/>
          <p14:tracePt t="65531" x="1104900" y="4960938"/>
          <p14:tracePt t="65548" x="1127125" y="4960938"/>
          <p14:tracePt t="65564" x="1143000" y="4960938"/>
          <p14:tracePt t="65581" x="1143000" y="4968875"/>
          <p14:tracePt t="65606" x="1143000" y="4975225"/>
          <p14:tracePt t="65696" x="1150938" y="4975225"/>
          <p14:tracePt t="65707" x="1165225" y="4975225"/>
          <p14:tracePt t="65717" x="1189038" y="4975225"/>
          <p14:tracePt t="65731" x="1219200" y="4975225"/>
          <p14:tracePt t="65747" x="1257300" y="4975225"/>
          <p14:tracePt t="65764" x="1363663" y="4968875"/>
          <p14:tracePt t="65781" x="1493838" y="4937125"/>
          <p14:tracePt t="65798" x="1554163" y="4922838"/>
          <p14:tracePt t="65814" x="1654175" y="4884738"/>
          <p14:tracePt t="65831" x="1706563" y="4854575"/>
          <p14:tracePt t="65847" x="1714500" y="4854575"/>
          <p14:tracePt t="65864" x="1714500" y="4846638"/>
          <p14:tracePt t="65881" x="1706563" y="4838700"/>
          <p14:tracePt t="65901" x="1698625" y="4838700"/>
          <p14:tracePt t="65914" x="1684338" y="4838700"/>
          <p14:tracePt t="65931" x="1660525" y="4838700"/>
          <p14:tracePt t="65947" x="1646238" y="4838700"/>
          <p14:tracePt t="65964" x="1638300" y="4830763"/>
          <p14:tracePt t="66001" x="1646238" y="4830763"/>
          <p14:tracePt t="66015" x="1668463" y="4830763"/>
          <p14:tracePt t="66022" x="1698625" y="4846638"/>
          <p14:tracePt t="66034" x="1760538" y="4860925"/>
          <p14:tracePt t="66048" x="1820863" y="4876800"/>
          <p14:tracePt t="66064" x="1989138" y="4906963"/>
          <p14:tracePt t="66081" x="2095500" y="4930775"/>
          <p14:tracePt t="66097" x="2301875" y="4953000"/>
          <p14:tracePt t="66114" x="2400300" y="4960938"/>
          <p14:tracePt t="66131" x="2522538" y="4960938"/>
          <p14:tracePt t="66147" x="2552700" y="4945063"/>
          <p14:tracePt t="66348" x="2552700" y="4953000"/>
          <p14:tracePt t="66359" x="2560638" y="4960938"/>
          <p14:tracePt t="66368" x="2574925" y="4975225"/>
          <p14:tracePt t="66381" x="2613025" y="4975225"/>
          <p14:tracePt t="66398" x="2651125" y="4991100"/>
          <p14:tracePt t="66414" x="2743200" y="5013325"/>
          <p14:tracePt t="66431" x="2841625" y="5029200"/>
          <p14:tracePt t="66448" x="2903538" y="5029200"/>
          <p14:tracePt t="66464" x="2925763" y="5029200"/>
          <p14:tracePt t="66481" x="2933700" y="5029200"/>
          <p14:tracePt t="66498" x="2933700" y="5021263"/>
          <p14:tracePt t="66521" x="2925763" y="5013325"/>
          <p14:tracePt t="66532" x="2911475" y="4999038"/>
          <p14:tracePt t="66548" x="2879725" y="4991100"/>
          <p14:tracePt t="66564" x="2803525" y="4953000"/>
          <p14:tracePt t="66581" x="2765425" y="4937125"/>
          <p14:tracePt t="66597" x="2720975" y="4914900"/>
          <p14:tracePt t="66614" x="2713038" y="4906963"/>
          <p14:tracePt t="66653" x="2727325" y="4906963"/>
          <p14:tracePt t="66664" x="2743200" y="4914900"/>
          <p14:tracePt t="66673" x="2773363" y="4922838"/>
          <p14:tracePt t="66685" x="2811463" y="4930775"/>
          <p14:tracePt t="66698" x="2857500" y="4945063"/>
          <p14:tracePt t="66714" x="2963863" y="4975225"/>
          <p14:tracePt t="66731" x="3025775" y="4999038"/>
          <p14:tracePt t="66748" x="3184525" y="5013325"/>
          <p14:tracePt t="66764" x="3268663" y="5021263"/>
          <p14:tracePt t="66781" x="3444875" y="5021263"/>
          <p14:tracePt t="66798" x="3597275" y="4960938"/>
          <p14:tracePt t="67039" x="3703638" y="4960938"/>
          <p14:tracePt t="67050" x="3863975" y="4953000"/>
          <p14:tracePt t="67060" x="4076700" y="4953000"/>
          <p14:tracePt t="67071" x="4289425" y="4937125"/>
          <p14:tracePt t="67081" x="4479925" y="4937125"/>
          <p14:tracePt t="67098" x="4670425" y="4937125"/>
          <p14:tracePt t="67114" x="4868863" y="4937125"/>
          <p14:tracePt t="67131" x="4930775" y="4937125"/>
          <p14:tracePt t="67148" x="4968875" y="4937125"/>
          <p14:tracePt t="67164" x="4968875" y="4922838"/>
          <p14:tracePt t="67365" x="5059363" y="4922838"/>
          <p14:tracePt t="67376" x="5197475" y="4922838"/>
          <p14:tracePt t="67385" x="5410200" y="4922838"/>
          <p14:tracePt t="67398" x="5654675" y="4930775"/>
          <p14:tracePt t="67414" x="5883275" y="4930775"/>
          <p14:tracePt t="67431" x="6324600" y="4968875"/>
          <p14:tracePt t="67448" x="6569075" y="4968875"/>
          <p14:tracePt t="67464" x="6621463" y="4945063"/>
          <p14:tracePt t="67703" x="6713538" y="4953000"/>
          <p14:tracePt t="67712" x="6827838" y="4953000"/>
          <p14:tracePt t="67721" x="6956425" y="4953000"/>
          <p14:tracePt t="67732" x="7056438" y="4953000"/>
          <p14:tracePt t="67748" x="7146925" y="4953000"/>
          <p14:tracePt t="67764" x="7299325" y="4953000"/>
          <p14:tracePt t="67781" x="7331075" y="4953000"/>
          <p14:tracePt t="67798" x="7361238" y="4937125"/>
          <p14:tracePt t="67822" x="7353300" y="4937125"/>
          <p14:tracePt t="67833" x="7331075" y="4937125"/>
          <p14:tracePt t="67848" x="7299325" y="4930775"/>
          <p14:tracePt t="67864" x="7185025" y="4922838"/>
          <p14:tracePt t="67881" x="7108825" y="4914900"/>
          <p14:tracePt t="67898" x="6956425" y="4914900"/>
          <p14:tracePt t="67915" x="6827838" y="4914900"/>
          <p14:tracePt t="67932" x="6765925" y="4922838"/>
          <p14:tracePt t="67948" x="6697663" y="4937125"/>
          <p14:tracePt t="67964" x="6683375" y="4937125"/>
          <p14:tracePt t="67981" x="6683375" y="4945063"/>
          <p14:tracePt t="67998" x="6689725" y="4945063"/>
          <p14:tracePt t="68014" x="6697663" y="4945063"/>
          <p14:tracePt t="68031" x="6735763" y="4945063"/>
          <p14:tracePt t="68048" x="6789738" y="4937125"/>
          <p14:tracePt t="68065" x="6819900" y="4937125"/>
          <p14:tracePt t="68081" x="6888163" y="4930775"/>
          <p14:tracePt t="68098" x="6942138" y="4914900"/>
          <p14:tracePt t="68114" x="6950075" y="4914900"/>
          <p14:tracePt t="68131" x="6964363" y="4906963"/>
          <p14:tracePt t="68179" x="6956425" y="4906963"/>
          <p14:tracePt t="68210" x="6950075" y="4906963"/>
          <p14:tracePt t="68423" x="6956425" y="4906963"/>
          <p14:tracePt t="68434" x="6980238" y="4906963"/>
          <p14:tracePt t="68443" x="6994525" y="4906963"/>
          <p14:tracePt t="68454" x="7026275" y="4906963"/>
          <p14:tracePt t="68465" x="7064375" y="4906963"/>
          <p14:tracePt t="68481" x="7124700" y="4914900"/>
          <p14:tracePt t="68498" x="7239000" y="4914900"/>
          <p14:tracePt t="68515" x="7299325" y="4914900"/>
          <p14:tracePt t="68531" x="7383463" y="4914900"/>
          <p14:tracePt t="68548" x="7407275" y="4914900"/>
          <p14:tracePt t="68586" x="7399338" y="4914900"/>
          <p14:tracePt t="68595" x="7375525" y="4914900"/>
          <p14:tracePt t="68607" x="7337425" y="4899025"/>
          <p14:tracePt t="68769" x="7331075" y="4899025"/>
          <p14:tracePt t="68790" x="7323138" y="4899025"/>
          <p14:tracePt t="68860" x="7337425" y="4906963"/>
          <p14:tracePt t="68871" x="7353300" y="4914900"/>
          <p14:tracePt t="68880" x="7391400" y="4914900"/>
          <p14:tracePt t="68891" x="7421563" y="4930775"/>
          <p14:tracePt t="68900" x="7467600" y="4945063"/>
          <p14:tracePt t="68915" x="7521575" y="4953000"/>
          <p14:tracePt t="68932" x="7642225" y="4968875"/>
          <p14:tracePt t="68948" x="7696200" y="4975225"/>
          <p14:tracePt t="68965" x="7726363" y="4975225"/>
          <p14:tracePt t="69206" x="7886700" y="4968875"/>
          <p14:tracePt t="69218" x="8153400" y="4937125"/>
          <p14:tracePt t="69226" x="8474075" y="4922838"/>
          <p14:tracePt t="69238" x="8816975" y="4899025"/>
          <p14:tracePt t="69248" x="9121775" y="4854575"/>
          <p14:tracePt t="69265" x="9326563" y="4830763"/>
          <p14:tracePt t="69281" x="9471025" y="4792663"/>
          <p14:tracePt t="69492" x="9563100" y="4800600"/>
          <p14:tracePt t="69501" x="9655175" y="4808538"/>
          <p14:tracePt t="69512" x="9753600" y="4816475"/>
          <p14:tracePt t="69520" x="9859963" y="4822825"/>
          <p14:tracePt t="69532" x="9944100" y="4830763"/>
          <p14:tracePt t="69548" x="9998075" y="4830763"/>
          <p14:tracePt t="69565" x="10042525" y="4830763"/>
          <p14:tracePt t="69581" x="10050463" y="4830763"/>
          <p14:tracePt t="69787" x="10112375" y="4846638"/>
          <p14:tracePt t="69796" x="10218738" y="4868863"/>
          <p14:tracePt t="69807" x="10355263" y="4892675"/>
          <p14:tracePt t="69816" x="10469563" y="4906963"/>
          <p14:tracePt t="69831" x="10569575" y="4922838"/>
          <p14:tracePt t="69848" x="10668000" y="4922838"/>
          <p14:tracePt t="70000" x="10675938" y="4937125"/>
          <p14:tracePt t="70009" x="10690225" y="4945063"/>
          <p14:tracePt t="70021" x="10706100" y="4953000"/>
          <p14:tracePt t="70031" x="10744200" y="4968875"/>
          <p14:tracePt t="70048" x="10798175" y="4983163"/>
          <p14:tracePt t="70065" x="10964863" y="5045075"/>
          <p14:tracePt t="70082" x="11102975" y="5089525"/>
          <p14:tracePt t="70098" x="11125200" y="5097463"/>
          <p14:tracePt t="70115" x="11141075" y="5097463"/>
          <p14:tracePt t="70132" x="11125200" y="5089525"/>
          <p14:tracePt t="70148" x="11087100" y="5075238"/>
          <p14:tracePt t="70165" x="10956925" y="5037138"/>
          <p14:tracePt t="70182" x="10858500" y="5021263"/>
          <p14:tracePt t="70198" x="10591800" y="4991100"/>
          <p14:tracePt t="70215" x="10118725" y="4991100"/>
          <p14:tracePt t="70232" x="9799638" y="5013325"/>
          <p14:tracePt t="70248" x="8983663" y="5089525"/>
          <p14:tracePt t="70265" x="8077200" y="5197475"/>
          <p14:tracePt t="70282" x="8008938" y="5241925"/>
          <p14:tracePt t="70298" x="7178675" y="5341938"/>
          <p14:tracePt t="70315" x="5889625" y="5508625"/>
          <p14:tracePt t="70332" x="5203825" y="5616575"/>
          <p14:tracePt t="70348" x="4495800" y="5791200"/>
          <p14:tracePt t="70365" x="3992563" y="5905500"/>
          <p14:tracePt t="70382" x="2925763" y="6134100"/>
          <p14:tracePt t="70398" x="2117725" y="6270625"/>
          <p14:tracePt t="70415" x="1889125" y="6308725"/>
          <p14:tracePt t="70432" x="1798638" y="6324600"/>
          <p14:tracePt t="70610" x="1790700" y="6324600"/>
          <p14:tracePt t="70619" x="1768475" y="6324600"/>
          <p14:tracePt t="70631" x="1730375" y="6316663"/>
          <p14:tracePt t="70641" x="1676400" y="6286500"/>
          <p14:tracePt t="70651" x="1608138" y="6232525"/>
          <p14:tracePt t="70665" x="1531938" y="6134100"/>
          <p14:tracePt t="70682" x="1431925" y="5791200"/>
          <p14:tracePt t="70698" x="1417638" y="5592763"/>
          <p14:tracePt t="70715" x="1463675" y="5287963"/>
          <p14:tracePt t="70732" x="1524000" y="5165725"/>
          <p14:tracePt t="70748" x="1630363" y="5051425"/>
          <p14:tracePt t="70765" x="1730375" y="5029200"/>
          <p14:tracePt t="70782" x="1782763" y="5029200"/>
          <p14:tracePt t="70799" x="1897063" y="5037138"/>
          <p14:tracePt t="70815" x="2027238" y="5067300"/>
          <p14:tracePt t="70832" x="2103438" y="5083175"/>
          <p14:tracePt t="70848" x="2225675" y="5113338"/>
          <p14:tracePt t="70865" x="2332038" y="5135563"/>
          <p14:tracePt t="70882" x="2384425" y="5143500"/>
          <p14:tracePt t="70898" x="2484438" y="5159375"/>
          <p14:tracePt t="70915" x="2536825" y="5159375"/>
          <p14:tracePt t="70932" x="2636838" y="5159375"/>
          <p14:tracePt t="70949" x="2735263" y="5159375"/>
          <p14:tracePt t="70965" x="2759075" y="5159375"/>
          <p14:tracePt t="70982" x="2789238" y="5151438"/>
          <p14:tracePt t="71047" x="2811463" y="5151438"/>
          <p14:tracePt t="71058" x="2835275" y="5143500"/>
          <p14:tracePt t="71067" x="2857500" y="5143500"/>
          <p14:tracePt t="71082" x="2879725" y="5135563"/>
          <p14:tracePt t="71099" x="2925763" y="5135563"/>
          <p14:tracePt t="71115" x="2941638" y="5135563"/>
          <p14:tracePt t="71191" x="2925763" y="5135563"/>
          <p14:tracePt t="71211" x="2917825" y="5135563"/>
          <p14:tracePt t="71220" x="2911475" y="5135563"/>
          <p14:tracePt t="71232" x="2903538" y="5135563"/>
          <p14:tracePt t="71251" x="2895600" y="5135563"/>
          <p14:tracePt t="71282" x="2879725" y="5135563"/>
          <p14:tracePt t="71484" x="2873375" y="5127625"/>
          <p14:tracePt t="71496" x="2849563" y="5121275"/>
          <p14:tracePt t="71505" x="2827338" y="5105400"/>
          <p14:tracePt t="71516" x="2797175" y="5083175"/>
          <p14:tracePt t="71532" x="2751138" y="5051425"/>
          <p14:tracePt t="71548" x="2674938" y="4991100"/>
          <p14:tracePt t="71566" x="2606675" y="4937125"/>
          <p14:tracePt t="71582" x="2574925" y="4922838"/>
          <p14:tracePt t="71598" x="2536825" y="4899025"/>
          <p14:tracePt t="71615" x="2530475" y="4899025"/>
          <p14:tracePt t="71658" x="2530475" y="4906963"/>
          <p14:tracePt t="71668" x="2530475" y="4914900"/>
          <p14:tracePt t="71679" x="2514600" y="4914900"/>
          <p14:tracePt t="71688" x="2506663" y="4930775"/>
          <p14:tracePt t="71699" x="2484438" y="4945063"/>
          <p14:tracePt t="71715" x="2460625" y="4960938"/>
          <p14:tracePt t="71732" x="2384425" y="4999038"/>
          <p14:tracePt t="71748" x="2339975" y="5021263"/>
          <p14:tracePt t="71765" x="2247900" y="5089525"/>
          <p14:tracePt t="71782" x="2117725" y="5159375"/>
          <p14:tracePt t="71799" x="2049463" y="5181600"/>
          <p14:tracePt t="71815" x="1927225" y="5227638"/>
          <p14:tracePt t="71832" x="1836738" y="5257800"/>
          <p14:tracePt t="71848" x="1812925" y="5265738"/>
          <p14:tracePt t="71865" x="1782763" y="5273675"/>
          <p14:tracePt t="71882" x="1774825" y="5273675"/>
          <p14:tracePt t="71899" x="1768475" y="5280025"/>
          <p14:tracePt t="71915" x="1752600" y="5280025"/>
          <p14:tracePt t="71932" x="1730375" y="5287963"/>
          <p14:tracePt t="71949" x="1706563" y="5295900"/>
          <p14:tracePt t="71965" x="1654175" y="5303838"/>
          <p14:tracePt t="71982" x="1616075" y="5311775"/>
          <p14:tracePt t="71999" x="1570038" y="5318125"/>
          <p14:tracePt t="72015" x="1539875" y="5349875"/>
          <p14:tracePt t="72207" x="1531938" y="5349875"/>
          <p14:tracePt t="72218" x="1524000" y="5349875"/>
          <p14:tracePt t="72227" x="1508125" y="5349875"/>
          <p14:tracePt t="72238" x="1485900" y="5349875"/>
          <p14:tracePt t="72248" x="1463675" y="5349875"/>
          <p14:tracePt t="72265" x="1431925" y="5349875"/>
          <p14:tracePt t="72282" x="1355725" y="5349875"/>
          <p14:tracePt t="72299" x="1287463" y="5356225"/>
          <p14:tracePt t="72315" x="1257300" y="5364163"/>
          <p14:tracePt t="72332" x="1227138" y="5372100"/>
          <p14:tracePt t="72349" x="1219200" y="5372100"/>
          <p14:tracePt t="72365" x="1211263" y="5372100"/>
          <p14:tracePt t="72401" x="1219200" y="5372100"/>
          <p14:tracePt t="72431" x="1227138" y="5372100"/>
          <p14:tracePt t="72451" x="1235075" y="5372100"/>
          <p14:tracePt t="72462" x="1241425" y="5364163"/>
          <p14:tracePt t="72471" x="1257300" y="5364163"/>
          <p14:tracePt t="72482" x="1273175" y="5356225"/>
          <p14:tracePt t="72499" x="1287463" y="5356225"/>
          <p14:tracePt t="72516" x="1325563" y="5349875"/>
          <p14:tracePt t="72532" x="1363663" y="5341938"/>
          <p14:tracePt t="72549" x="1387475" y="5341938"/>
          <p14:tracePt t="72565" x="1439863" y="5341938"/>
          <p14:tracePt t="72582" x="1470025" y="5341938"/>
          <p14:tracePt t="72599" x="1584325" y="5356225"/>
          <p14:tracePt t="72615" x="1744663" y="5364163"/>
          <p14:tracePt t="72632" x="1858963" y="5364163"/>
          <p14:tracePt t="72649" x="2171700" y="5364163"/>
          <p14:tracePt t="72666" x="2574925" y="5326063"/>
          <p14:tracePt t="72682" x="2797175" y="5303838"/>
          <p14:tracePt t="72699" x="3116263" y="5257800"/>
          <p14:tracePt t="72716" x="3284538" y="5235575"/>
          <p14:tracePt t="72732" x="3314700" y="5235575"/>
          <p14:tracePt t="72749" x="3330575" y="5235575"/>
          <p14:tracePt t="72767" x="3322638" y="5235575"/>
          <p14:tracePt t="72782" x="3306763" y="5235575"/>
          <p14:tracePt t="72799" x="3292475" y="5241925"/>
          <p14:tracePt t="72815" x="3284538" y="5241925"/>
          <p14:tracePt t="72832" x="3268663" y="5249863"/>
          <p14:tracePt t="72849" x="3254375" y="5249863"/>
          <p14:tracePt t="72930" x="3254375" y="5257800"/>
          <p14:tracePt t="72940" x="3268663" y="5273675"/>
          <p14:tracePt t="72950" x="3284538" y="5280025"/>
          <p14:tracePt t="72966" x="3306763" y="5295900"/>
          <p14:tracePt t="72983" x="3360738" y="5326063"/>
          <p14:tracePt t="72999" x="3398838" y="5341938"/>
          <p14:tracePt t="73015" x="3489325" y="5364163"/>
          <p14:tracePt t="73032" x="3597275" y="5372100"/>
          <p14:tracePt t="73049" x="3657600" y="5356225"/>
          <p14:tracePt t="73296" x="3725863" y="5341938"/>
          <p14:tracePt t="73305" x="3787775" y="5334000"/>
          <p14:tracePt t="73316" x="3848100" y="5326063"/>
          <p14:tracePt t="73332" x="3908425" y="5326063"/>
          <p14:tracePt t="73349" x="4022725" y="5311775"/>
          <p14:tracePt t="73366" x="4098925" y="5303838"/>
          <p14:tracePt t="73382" x="4130675" y="5303838"/>
          <p14:tracePt t="73399" x="4144963" y="5303838"/>
          <p14:tracePt t="73416" x="4144963" y="5295900"/>
          <p14:tracePt t="73432" x="4144963" y="5287963"/>
          <p14:tracePt t="73449" x="4130675" y="5287963"/>
          <p14:tracePt t="73465" x="4106863" y="5287963"/>
          <p14:tracePt t="73482" x="4068763" y="5287963"/>
          <p14:tracePt t="73632" x="4092575" y="5287963"/>
          <p14:tracePt t="73641" x="4144963" y="5287963"/>
          <p14:tracePt t="73652" x="4221163" y="5311775"/>
          <p14:tracePt t="73666" x="4313238" y="5318125"/>
          <p14:tracePt t="73682" x="4449763" y="5334000"/>
          <p14:tracePt t="73699" x="4800600" y="5356225"/>
          <p14:tracePt t="73716" x="5159375" y="5356225"/>
          <p14:tracePt t="73732" x="5265738" y="5356225"/>
          <p14:tracePt t="73749" x="5418138" y="5295900"/>
          <p14:tracePt t="73977" x="5540375" y="5295900"/>
          <p14:tracePt t="73986" x="5699125" y="5287963"/>
          <p14:tracePt t="73998" x="5829300" y="5287963"/>
          <p14:tracePt t="74007" x="5943600" y="5287963"/>
          <p14:tracePt t="74018" x="6042025" y="5287963"/>
          <p14:tracePt t="74032" x="6126163" y="5287963"/>
          <p14:tracePt t="74049" x="6210300" y="5295900"/>
          <p14:tracePt t="74066" x="6232525" y="5295900"/>
          <p14:tracePt t="74232" x="6232525" y="5303838"/>
          <p14:tracePt t="74241" x="6232525" y="5311775"/>
          <p14:tracePt t="74252" x="6232525" y="5318125"/>
          <p14:tracePt t="74266" x="6232525" y="5326063"/>
          <p14:tracePt t="74283" x="6248400" y="5341938"/>
          <p14:tracePt t="74299" x="6270625" y="5356225"/>
          <p14:tracePt t="74316" x="6346825" y="5387975"/>
          <p14:tracePt t="74332" x="6400800" y="5394325"/>
          <p14:tracePt t="74349" x="6545263" y="5402263"/>
          <p14:tracePt t="74366" x="6683375" y="5402263"/>
          <p14:tracePt t="74383" x="6797675" y="5402263"/>
          <p14:tracePt t="74399" x="6842125" y="5394325"/>
          <p14:tracePt t="74416" x="6880225" y="5380038"/>
          <p14:tracePt t="74432" x="6896100" y="5364163"/>
          <p14:tracePt t="74449" x="6896100" y="5356225"/>
          <p14:tracePt t="74659" x="6950075" y="5356225"/>
          <p14:tracePt t="74668" x="7026275" y="5356225"/>
          <p14:tracePt t="74679" x="7116763" y="5364163"/>
          <p14:tracePt t="74690" x="7208838" y="5364163"/>
          <p14:tracePt t="74700" x="7292975" y="5364163"/>
          <p14:tracePt t="74716" x="7361238" y="5364163"/>
          <p14:tracePt t="74732" x="7413625" y="5364163"/>
          <p14:tracePt t="74974" x="7459663" y="5372100"/>
          <p14:tracePt t="74983" x="7527925" y="5380038"/>
          <p14:tracePt t="74995" x="7573963" y="5380038"/>
          <p14:tracePt t="75004" x="7627938" y="5380038"/>
          <p14:tracePt t="75016" x="7673975" y="5380038"/>
          <p14:tracePt t="75032" x="7696200" y="5380038"/>
          <p14:tracePt t="75049" x="7718425" y="5380038"/>
          <p14:tracePt t="75308" x="7802563" y="5380038"/>
          <p14:tracePt t="75320" x="7932738" y="5372100"/>
          <p14:tracePt t="75329" x="8099425" y="5372100"/>
          <p14:tracePt t="75340" x="8251825" y="5364163"/>
          <p14:tracePt t="75349" x="8397875" y="5341938"/>
          <p14:tracePt t="75366" x="8480425" y="5318125"/>
          <p14:tracePt t="75383" x="8534400" y="5280025"/>
          <p14:tracePt t="75626" x="8648700" y="5280025"/>
          <p14:tracePt t="75635" x="8793163" y="5287963"/>
          <p14:tracePt t="75646" x="8931275" y="5303838"/>
          <p14:tracePt t="75655" x="9045575" y="5311775"/>
          <p14:tracePt t="75666" x="9174163" y="5311775"/>
          <p14:tracePt t="75682" x="9258300" y="5311775"/>
          <p14:tracePt t="75699" x="9372600" y="5295900"/>
          <p14:tracePt t="75716" x="9402763" y="5280025"/>
          <p14:tracePt t="75941" x="9517063" y="5273675"/>
          <p14:tracePt t="75950" x="9661525" y="5257800"/>
          <p14:tracePt t="75961" x="9837738" y="5249863"/>
          <p14:tracePt t="75970" x="10012363" y="5235575"/>
          <p14:tracePt t="75982" x="10142538" y="5235575"/>
          <p14:tracePt t="75999" x="10233025" y="5235575"/>
          <p14:tracePt t="76016" x="10340975" y="5219700"/>
          <p14:tracePt t="76244" x="10431463" y="5219700"/>
          <p14:tracePt t="76256" x="10561638" y="5227638"/>
          <p14:tracePt t="76265" x="10698163" y="5235575"/>
          <p14:tracePt t="76276" x="10828338" y="5235575"/>
          <p14:tracePt t="76285" x="10926763" y="5235575"/>
          <p14:tracePt t="76299" x="11002963" y="5235575"/>
          <p14:tracePt t="76317" x="11049000" y="5235575"/>
          <p14:tracePt t="76346" x="11033125" y="5235575"/>
          <p14:tracePt t="76358" x="11026775" y="5235575"/>
          <p14:tracePt t="76367" x="11002963" y="5235575"/>
          <p14:tracePt t="76383" x="10980738" y="5235575"/>
          <p14:tracePt t="76399" x="10904538" y="5235575"/>
          <p14:tracePt t="76416" x="10836275" y="5235575"/>
          <p14:tracePt t="76433" x="10690225" y="5241925"/>
          <p14:tracePt t="76449" x="10507663" y="5241925"/>
          <p14:tracePt t="76466" x="10401300" y="5241925"/>
          <p14:tracePt t="76483" x="10134600" y="5219700"/>
          <p14:tracePt t="76500" x="9829800" y="5173663"/>
          <p14:tracePt t="76516" x="9655175" y="5165725"/>
          <p14:tracePt t="76533" x="9266238" y="5159375"/>
          <p14:tracePt t="76550" x="8793163" y="5159375"/>
          <p14:tracePt t="76566" x="8534400" y="5189538"/>
          <p14:tracePt t="76583" x="7818438" y="5273675"/>
          <p14:tracePt t="76599" x="7407275" y="5318125"/>
          <p14:tracePt t="76616" x="6561138" y="5440363"/>
          <p14:tracePt t="76633" x="5668963" y="5616575"/>
          <p14:tracePt t="76649" x="5630863" y="5661025"/>
          <p14:tracePt t="76666" x="4892675" y="5875338"/>
          <p14:tracePt t="76683" x="4365625" y="6003925"/>
          <p14:tracePt t="76683" x="3840163" y="6134100"/>
          <p14:tracePt t="76699" x="3344863" y="6248400"/>
          <p14:tracePt t="76716" x="2468563" y="6400800"/>
          <p14:tracePt t="76732" x="2155825" y="6477000"/>
          <p14:tracePt t="76948" x="2141538" y="6477000"/>
          <p14:tracePt t="76957" x="2117725" y="6477000"/>
          <p14:tracePt t="76968" x="2065338" y="6469063"/>
          <p14:tracePt t="76983" x="1997075" y="6446838"/>
          <p14:tracePt t="76999" x="1798638" y="6354763"/>
          <p14:tracePt t="77016" x="1692275" y="6286500"/>
          <p14:tracePt t="77033" x="1539875" y="6149975"/>
          <p14:tracePt t="77050" x="1439863" y="5989638"/>
          <p14:tracePt t="77066" x="1393825" y="5913438"/>
          <p14:tracePt t="77083" x="1325563" y="5807075"/>
          <p14:tracePt t="77100" x="1287463" y="5753100"/>
          <p14:tracePt t="77116" x="1279525" y="5737225"/>
          <p14:tracePt t="77133" x="1265238" y="5722938"/>
          <p14:tracePt t="77161" x="1265238" y="5715000"/>
          <p14:tracePt t="77171" x="1257300" y="5715000"/>
          <p14:tracePt t="77183" x="1257300" y="5707063"/>
          <p14:tracePt t="77222" x="1257300" y="5699125"/>
          <p14:tracePt t="77313" x="1257300" y="5692775"/>
          <p14:tracePt t="77334" x="1279525" y="5676900"/>
          <p14:tracePt t="77344" x="1295400" y="5676900"/>
          <p14:tracePt t="77355" x="1325563" y="5668963"/>
          <p14:tracePt t="77367" x="1363663" y="5661025"/>
          <p14:tracePt t="77383" x="1401763" y="5654675"/>
          <p14:tracePt t="77400" x="1524000" y="5646738"/>
          <p14:tracePt t="77416" x="1646238" y="5638800"/>
          <p14:tracePt t="77433" x="1714500" y="5630863"/>
          <p14:tracePt t="77450" x="1844675" y="5630863"/>
          <p14:tracePt t="77466" x="1958975" y="5630863"/>
          <p14:tracePt t="77483" x="2011363" y="5630863"/>
          <p14:tracePt t="77500" x="2111375" y="5630863"/>
          <p14:tracePt t="77517" x="2149475" y="5630863"/>
          <p14:tracePt t="77517" x="2193925" y="5630863"/>
          <p14:tracePt t="77533" x="2225675" y="5630863"/>
          <p14:tracePt t="77550" x="2301875" y="5638800"/>
          <p14:tracePt t="77566" x="2370138" y="5638800"/>
          <p14:tracePt t="77583" x="2400300" y="5638800"/>
          <p14:tracePt t="77600" x="2476500" y="5646738"/>
          <p14:tracePt t="77616" x="2506663" y="5646738"/>
          <p14:tracePt t="77633" x="2606675" y="5646738"/>
          <p14:tracePt t="77650" x="2743200" y="5638800"/>
          <p14:tracePt t="77666" x="2827338" y="5622925"/>
          <p14:tracePt t="77683" x="2979738" y="5600700"/>
          <p14:tracePt t="77700" x="3178175" y="5578475"/>
          <p14:tracePt t="77716" x="3284538" y="5570538"/>
          <p14:tracePt t="77733" x="3451225" y="5540375"/>
          <p14:tracePt t="77750" x="3565525" y="5508625"/>
          <p14:tracePt t="77766" x="3581400" y="5502275"/>
          <p14:tracePt t="78005" x="3589338" y="5502275"/>
          <p14:tracePt t="78014" x="3603625" y="5508625"/>
          <p14:tracePt t="78025" x="3627438" y="5524500"/>
          <p14:tracePt t="78035" x="3665538" y="5540375"/>
          <p14:tracePt t="78050" x="3711575" y="5554663"/>
          <p14:tracePt t="78067" x="3810000" y="5592763"/>
          <p14:tracePt t="78083" x="3878263" y="5608638"/>
          <p14:tracePt t="78100" x="4022725" y="5616575"/>
          <p14:tracePt t="78117" x="4175125" y="5616575"/>
          <p14:tracePt t="78133" x="4259263" y="5600700"/>
          <p14:tracePt t="78150" x="4411663" y="5554663"/>
          <p14:tracePt t="78166" x="4465638" y="5540375"/>
          <p14:tracePt t="78183" x="4549775" y="5516563"/>
          <p14:tracePt t="78200" x="4579938" y="5486400"/>
          <p14:tracePt t="78218" x="4579938" y="5478463"/>
          <p14:tracePt t="78250" x="4564063" y="5478463"/>
          <p14:tracePt t="78258" x="4533900" y="5478463"/>
          <p14:tracePt t="78269" x="4479925" y="5478463"/>
          <p14:tracePt t="78283" x="4403725" y="5478463"/>
          <p14:tracePt t="78300" x="4213225" y="5478463"/>
          <p14:tracePt t="78316" x="4084638" y="5494338"/>
          <p14:tracePt t="78333" x="3787775" y="5524500"/>
          <p14:tracePt t="78350" x="3627438" y="5540375"/>
          <p14:tracePt t="78366" x="3429000" y="5570538"/>
          <p14:tracePt t="78383" x="3330575" y="5584825"/>
          <p14:tracePt t="78400" x="3322638" y="5584825"/>
          <p14:tracePt t="78422" x="3330575" y="5584825"/>
          <p14:tracePt t="78433" x="3344863" y="5584825"/>
          <p14:tracePt t="78450" x="3360738" y="5592763"/>
          <p14:tracePt t="78466" x="3413125" y="5600700"/>
          <p14:tracePt t="78483" x="3505200" y="5608638"/>
          <p14:tracePt t="78500" x="3559175" y="5622925"/>
          <p14:tracePt t="78516" x="3641725" y="5638800"/>
          <p14:tracePt t="78533" x="3717925" y="5654675"/>
          <p14:tracePt t="78550" x="3741738" y="5654675"/>
          <p14:tracePt t="78567" x="3771900" y="5661025"/>
          <p14:tracePt t="78583" x="3779838" y="5661025"/>
          <p14:tracePt t="78615" x="3771900" y="5661025"/>
          <p14:tracePt t="78635" x="3763963" y="5661025"/>
          <p14:tracePt t="78646" x="3741738" y="5661025"/>
          <p14:tracePt t="78655" x="3725863" y="5661025"/>
          <p14:tracePt t="78667" x="3711575" y="5661025"/>
          <p14:tracePt t="78684" x="3687763" y="5661025"/>
          <p14:tracePt t="78700" x="3649663" y="5654675"/>
          <p14:tracePt t="78717" x="3641725" y="5654675"/>
          <p14:tracePt t="78733" x="3635375" y="5654675"/>
          <p14:tracePt t="78778" x="3641725" y="5654675"/>
          <p14:tracePt t="78789" x="3649663" y="5654675"/>
          <p14:tracePt t="78798" x="3665538" y="5654675"/>
          <p14:tracePt t="78809" x="3679825" y="5654675"/>
          <p14:tracePt t="78818" x="3695700" y="5654675"/>
          <p14:tracePt t="78833" x="3717925" y="5654675"/>
          <p14:tracePt t="78850" x="3763963" y="5661025"/>
          <p14:tracePt t="78867" x="3787775" y="5661025"/>
          <p14:tracePt t="78883" x="3810000" y="5661025"/>
          <p14:tracePt t="78900" x="3825875" y="5661025"/>
          <p14:tracePt t="78920" x="3832225" y="5661025"/>
          <p14:tracePt t="78991" x="3840163" y="5654675"/>
          <p14:tracePt t="79000" x="3856038" y="5654675"/>
          <p14:tracePt t="79013" x="3886200" y="5646738"/>
          <p14:tracePt t="79022" x="3916363" y="5646738"/>
          <p14:tracePt t="79034" x="3970338" y="5638800"/>
          <p14:tracePt t="79050" x="4038600" y="5630863"/>
          <p14:tracePt t="79067" x="4221163" y="5616575"/>
          <p14:tracePt t="79083" x="4441825" y="5600700"/>
          <p14:tracePt t="79100" x="4556125" y="5592763"/>
          <p14:tracePt t="79117" x="4732338" y="5592763"/>
          <p14:tracePt t="79133" x="4784725" y="5592763"/>
          <p14:tracePt t="79150" x="4816475" y="5600700"/>
          <p14:tracePt t="79350" x="4838700" y="5600700"/>
          <p14:tracePt t="79357" x="4884738" y="5600700"/>
          <p14:tracePt t="79368" x="4968875" y="5608638"/>
          <p14:tracePt t="79383" x="5083175" y="5622925"/>
          <p14:tracePt t="79400" x="5494338" y="5630863"/>
          <p14:tracePt t="79417" x="5768975" y="5646738"/>
          <p14:tracePt t="79433" x="6240463" y="5646738"/>
          <p14:tracePt t="79450" x="6499225" y="5654675"/>
          <p14:tracePt t="79466" x="6545263" y="5654675"/>
          <p14:tracePt t="79483" x="6569075" y="5654675"/>
          <p14:tracePt t="79642" x="6575425" y="5661025"/>
          <p14:tracePt t="79653" x="6591300" y="5661025"/>
          <p14:tracePt t="79662" x="6613525" y="5661025"/>
          <p14:tracePt t="79673" x="6659563" y="5668963"/>
          <p14:tracePt t="79683" x="6743700" y="5668963"/>
          <p14:tracePt t="79700" x="6873875" y="5668963"/>
          <p14:tracePt t="79717" x="7285038" y="5692775"/>
          <p14:tracePt t="79733" x="7521575" y="5699125"/>
          <p14:tracePt t="79750" x="7894638" y="5737225"/>
          <p14:tracePt t="79767" x="8061325" y="5753100"/>
          <p14:tracePt t="79783" x="8093075" y="5745163"/>
          <p14:tracePt t="79988" x="8085138" y="5745163"/>
          <p14:tracePt t="79999" x="8077200" y="5753100"/>
          <p14:tracePt t="80008" x="8069263" y="5753100"/>
          <p14:tracePt t="80019" x="8047038" y="5753100"/>
          <p14:tracePt t="80033" x="8023225" y="5761038"/>
          <p14:tracePt t="80050" x="7947025" y="5775325"/>
          <p14:tracePt t="80067" x="7894638" y="5799138"/>
          <p14:tracePt t="80083" x="7764463" y="5829300"/>
          <p14:tracePt t="80100" x="7635875" y="5867400"/>
          <p14:tracePt t="80117" x="7589838" y="5875338"/>
          <p14:tracePt t="80134" x="7527925" y="5875338"/>
          <p14:tracePt t="80150" x="7505700" y="5875338"/>
          <p14:tracePt t="80167" x="7505700" y="5867400"/>
          <p14:tracePt t="80183" x="7505700" y="5859463"/>
          <p14:tracePt t="80200" x="7521575" y="5859463"/>
          <p14:tracePt t="80217" x="7573963" y="5829300"/>
          <p14:tracePt t="80233" x="7673975" y="5799138"/>
          <p14:tracePt t="80250" x="7726363" y="5791200"/>
          <p14:tracePt t="80267" x="7856538" y="5768975"/>
          <p14:tracePt t="80284" x="8008938" y="5761038"/>
          <p14:tracePt t="80300" x="8085138" y="5761038"/>
          <p14:tracePt t="80317" x="8175625" y="5761038"/>
          <p14:tracePt t="80334" x="8213725" y="5761038"/>
          <p14:tracePt t="80364" x="8207375" y="5768975"/>
          <p14:tracePt t="80375" x="8191500" y="5768975"/>
          <p14:tracePt t="80384" x="8161338" y="5775325"/>
          <p14:tracePt t="80400" x="8107363" y="5775325"/>
          <p14:tracePt t="80417" x="7970838" y="5783263"/>
          <p14:tracePt t="80434" x="7886700" y="5791200"/>
          <p14:tracePt t="80450" x="7772400" y="5791200"/>
          <p14:tracePt t="80467" x="7718425" y="5799138"/>
          <p14:tracePt t="80483" x="7712075" y="5799138"/>
          <p14:tracePt t="80518" x="7726363" y="5799138"/>
          <p14:tracePt t="80527" x="7734300" y="5799138"/>
          <p14:tracePt t="80538" x="7756525" y="5799138"/>
          <p14:tracePt t="80550" x="7780338" y="5799138"/>
          <p14:tracePt t="80567" x="7810500" y="5799138"/>
          <p14:tracePt t="80568" x="7840663" y="5807075"/>
          <p14:tracePt t="80584" x="7886700" y="5807075"/>
          <p14:tracePt t="80600" x="7962900" y="5813425"/>
          <p14:tracePt t="80617" x="8008938" y="5821363"/>
          <p14:tracePt t="80634" x="8077200" y="5829300"/>
          <p14:tracePt t="80650" x="8123238" y="5829300"/>
          <p14:tracePt t="80667" x="8131175" y="5829300"/>
          <p14:tracePt t="80684" x="8137525" y="5829300"/>
          <p14:tracePt t="80721" x="8123238" y="5829300"/>
          <p14:tracePt t="80730" x="8115300" y="5829300"/>
          <p14:tracePt t="80742" x="8107363" y="5829300"/>
          <p14:tracePt t="80751" x="8085138" y="5829300"/>
          <p14:tracePt t="80767" x="8047038" y="5821363"/>
          <p14:tracePt t="80783" x="7985125" y="5813425"/>
          <p14:tracePt t="80800" x="7947025" y="5813425"/>
          <p14:tracePt t="80817" x="7886700" y="5807075"/>
          <p14:tracePt t="80834" x="7840663" y="5807075"/>
          <p14:tracePt t="80850" x="7832725" y="5807075"/>
          <p14:tracePt t="80933" x="7840663" y="5807075"/>
          <p14:tracePt t="81077" x="7832725" y="5807075"/>
          <p14:tracePt t="81086" x="7832725" y="5799138"/>
          <p14:tracePt t="81168" x="7856538" y="5799138"/>
          <p14:tracePt t="81177" x="7870825" y="5799138"/>
          <p14:tracePt t="81190" x="7894638" y="5799138"/>
          <p14:tracePt t="81200" x="7924800" y="5807075"/>
          <p14:tracePt t="81217" x="7962900" y="5813425"/>
          <p14:tracePt t="81234" x="8069263" y="5829300"/>
          <p14:tracePt t="81251" x="8221663" y="5837238"/>
          <p14:tracePt t="81267" x="8328025" y="5837238"/>
          <p14:tracePt t="81284" x="8572500" y="5821363"/>
          <p14:tracePt t="81301" x="8931275" y="5745163"/>
          <p14:tracePt t="81317" x="9097963" y="5699125"/>
          <p14:tracePt t="81334" x="9394825" y="5616575"/>
          <p14:tracePt t="81350" x="9494838" y="5584825"/>
          <p14:tracePt t="81367" x="9593263" y="5546725"/>
          <p14:tracePt t="81384" x="9609138" y="5524500"/>
          <p14:tracePt t="81554" x="9601200" y="5524500"/>
          <p14:tracePt t="81565" x="9601200" y="5532438"/>
          <p14:tracePt t="81574" x="9593263" y="5532438"/>
          <p14:tracePt t="81585" x="9585325" y="5532438"/>
          <p14:tracePt t="81600" x="9585325" y="5540375"/>
          <p14:tracePt t="81625" x="9585325" y="5546725"/>
          <p14:tracePt t="81636" x="9578975" y="5546725"/>
          <p14:tracePt t="81650" x="9578975" y="5554663"/>
          <p14:tracePt t="81667" x="9563100" y="5562600"/>
          <p14:tracePt t="81684" x="9547225" y="5570538"/>
          <p14:tracePt t="81700" x="9509125" y="5592763"/>
          <p14:tracePt t="81717" x="9486900" y="5608638"/>
          <p14:tracePt t="81734" x="9402763" y="5630863"/>
          <p14:tracePt t="81750" x="9304338" y="5654675"/>
          <p14:tracePt t="81767" x="9266238" y="5661025"/>
          <p14:tracePt t="81784" x="9197975" y="5661025"/>
          <p14:tracePt t="81801" x="9166225" y="5661025"/>
          <p14:tracePt t="81817" x="9159875" y="5661025"/>
          <p14:tracePt t="81840" x="9159875" y="5654675"/>
          <p14:tracePt t="81850" x="9174163" y="5654675"/>
          <p14:tracePt t="81867" x="9190038" y="5646738"/>
          <p14:tracePt t="81884" x="9242425" y="5646738"/>
          <p14:tracePt t="81901" x="9318625" y="5646738"/>
          <p14:tracePt t="81917" x="9356725" y="5646738"/>
          <p14:tracePt t="81934" x="9471025" y="5646738"/>
          <p14:tracePt t="81951" x="9525000" y="5646738"/>
          <p14:tracePt t="81951" x="9578975" y="5646738"/>
          <p14:tracePt t="81967" x="9631363" y="5646738"/>
          <p14:tracePt t="81984" x="9737725" y="5646738"/>
          <p14:tracePt t="82001" x="9783763" y="5638800"/>
          <p14:tracePt t="82017" x="9829800" y="5630863"/>
          <p14:tracePt t="82034" x="9859963" y="5622925"/>
          <p14:tracePt t="82104" x="9852025" y="5622925"/>
          <p14:tracePt t="82144" x="9859963" y="5622925"/>
          <p14:tracePt t="82154" x="9875838" y="5622925"/>
          <p14:tracePt t="82166" x="9890125" y="5622925"/>
          <p14:tracePt t="82175" x="9913938" y="5630863"/>
          <p14:tracePt t="82186" x="9936163" y="5638800"/>
          <p14:tracePt t="82200" x="9959975" y="5638800"/>
          <p14:tracePt t="82217" x="10004425" y="5646738"/>
          <p14:tracePt t="82234" x="10028238" y="5646738"/>
          <p14:tracePt t="82250" x="10066338" y="5646738"/>
          <p14:tracePt t="82267" x="10096500" y="5646738"/>
          <p14:tracePt t="82284" x="10112375" y="5646738"/>
          <p14:tracePt t="82301" x="10118725" y="5646738"/>
          <p14:tracePt t="82561" x="10118725" y="5654675"/>
          <p14:tracePt t="82572" x="10134600" y="5661025"/>
          <p14:tracePt t="82581" x="10150475" y="5661025"/>
          <p14:tracePt t="82592" x="10180638" y="5668963"/>
          <p14:tracePt t="82602" x="10240963" y="5676900"/>
          <p14:tracePt t="82617" x="10340975" y="5684838"/>
          <p14:tracePt t="82634" x="10660063" y="5707063"/>
          <p14:tracePt t="82651" x="10888663" y="5730875"/>
          <p14:tracePt t="82667" x="11239500" y="5768975"/>
          <p14:tracePt t="82684" x="11323638" y="5775325"/>
          <p14:tracePt t="82701" x="11369675" y="5783263"/>
          <p14:tracePt t="82717" x="11331575" y="5783263"/>
          <p14:tracePt t="82734" x="11231563" y="5791200"/>
          <p14:tracePt t="82751" x="10721975" y="5875338"/>
          <p14:tracePt t="82767" x="9593263" y="6118225"/>
          <p14:tracePt t="82784" x="8885238" y="6264275"/>
          <p14:tracePt t="82801" x="7908925" y="6583363"/>
          <p14:tracePt t="82817" x="6378575" y="6850063"/>
          <p14:tracePt t="82834" x="5540375" y="6850063"/>
          <p14:tracePt t="82851" x="4473575" y="6850063"/>
          <p14:tracePt t="82867" x="3055938" y="6850063"/>
          <p14:tracePt t="82884" x="2316163" y="6850063"/>
          <p14:tracePt t="82901" x="1477963" y="6781800"/>
          <p14:tracePt t="82951" x="0" y="6286500"/>
          <p14:tracePt t="82968" x="0" y="6226175"/>
          <p14:tracePt t="82984" x="0" y="6218238"/>
          <p14:tracePt t="83009" x="15875" y="6218238"/>
          <p14:tracePt t="83020" x="38100" y="6218238"/>
          <p14:tracePt t="83034" x="60325" y="6218238"/>
          <p14:tracePt t="83051" x="98425" y="6232525"/>
          <p14:tracePt t="83067" x="114300" y="6232525"/>
          <p14:tracePt t="83084" x="136525" y="6240463"/>
          <p14:tracePt t="83101" x="144463" y="6240463"/>
          <p14:tracePt t="83173" x="144463" y="6232525"/>
          <p14:tracePt t="83182" x="168275" y="6210300"/>
          <p14:tracePt t="83193" x="182563" y="6194425"/>
          <p14:tracePt t="83202" x="212725" y="6164263"/>
          <p14:tracePt t="83217" x="258763" y="6126163"/>
          <p14:tracePt t="83234" x="434975" y="6003925"/>
          <p14:tracePt t="83251" x="541338" y="5951538"/>
          <p14:tracePt t="83267" x="838200" y="5821363"/>
          <p14:tracePt t="83284" x="1143000" y="5753100"/>
          <p14:tracePt t="83301" x="1249363" y="5745163"/>
          <p14:tracePt t="83318" x="1455738" y="5745163"/>
          <p14:tracePt t="83335" x="1630363" y="5753100"/>
          <p14:tracePt t="83351" x="1706563" y="5775325"/>
          <p14:tracePt t="83367" x="1806575" y="5813425"/>
          <p14:tracePt t="83384" x="1851025" y="5851525"/>
          <p14:tracePt t="83401" x="1866900" y="5867400"/>
          <p14:tracePt t="83418" x="1866900" y="5889625"/>
          <p14:tracePt t="83437" x="1866900" y="5897563"/>
          <p14:tracePt t="83451" x="1866900" y="5905500"/>
          <p14:tracePt t="83468" x="1866900" y="5921375"/>
          <p14:tracePt t="83487" x="1866900" y="5935663"/>
          <p14:tracePt t="83501" x="1874838" y="5943600"/>
          <p14:tracePt t="83517" x="1889125" y="5965825"/>
          <p14:tracePt t="83534" x="1951038" y="5989638"/>
          <p14:tracePt t="83551" x="2041525" y="6019800"/>
          <p14:tracePt t="83568" x="2141538" y="6042025"/>
          <p14:tracePt t="83584" x="2179638" y="6049963"/>
          <p14:tracePt t="83601" x="2217738" y="6057900"/>
          <p14:tracePt t="83617" x="2232025" y="6057900"/>
          <p14:tracePt t="83634" x="2239963" y="6057900"/>
          <p14:tracePt t="83711" x="2232025" y="6057900"/>
          <p14:tracePt t="83822" x="2247900" y="6057900"/>
          <p14:tracePt t="83833" x="2263775" y="6057900"/>
          <p14:tracePt t="83842" x="2286000" y="6065838"/>
          <p14:tracePt t="83853" x="2308225" y="6065838"/>
          <p14:tracePt t="83867" x="2339975" y="6073775"/>
          <p14:tracePt t="83884" x="2392363" y="6073775"/>
          <p14:tracePt t="83901" x="2430463" y="6073775"/>
          <p14:tracePt t="83917" x="2514600" y="6073775"/>
          <p14:tracePt t="83934" x="2574925" y="6065838"/>
          <p14:tracePt t="83951" x="2682875" y="6027738"/>
          <p14:tracePt t="83968" x="2789238" y="5989638"/>
          <p14:tracePt t="83984" x="2827338" y="5973763"/>
          <p14:tracePt t="84001" x="2849563" y="5951538"/>
          <p14:tracePt t="84137" x="2849563" y="5959475"/>
          <p14:tracePt t="84149" x="2865438" y="5965825"/>
          <p14:tracePt t="84157" x="2879725" y="5973763"/>
          <p14:tracePt t="84169" x="2917825" y="5981700"/>
          <p14:tracePt t="84184" x="2971800" y="6003925"/>
          <p14:tracePt t="84201" x="3162300" y="6042025"/>
          <p14:tracePt t="84218" x="3330575" y="6073775"/>
          <p14:tracePt t="84234" x="3779838" y="6134100"/>
          <p14:tracePt t="84251" x="4229100" y="6210300"/>
          <p14:tracePt t="84268" x="4435475" y="6248400"/>
          <p14:tracePt t="84284" x="4694238" y="6294438"/>
          <p14:tracePt t="84301" x="4830763" y="6316663"/>
          <p14:tracePt t="84318" x="4876800" y="6316663"/>
          <p14:tracePt t="84335" x="4899025" y="6316663"/>
          <p14:tracePt t="84351" x="4899025" y="6308725"/>
          <p14:tracePt t="84368" x="4899025" y="6302375"/>
          <p14:tracePt t="84384" x="4892675" y="6286500"/>
          <p14:tracePt t="84403" x="4892675" y="6278563"/>
          <p14:tracePt t="84418" x="4899025" y="6278563"/>
          <p14:tracePt t="84435" x="4922838" y="6264275"/>
          <p14:tracePt t="84451" x="4937125" y="6264275"/>
          <p14:tracePt t="84468" x="4960938" y="6256338"/>
          <p14:tracePt t="84485" x="4975225" y="6256338"/>
          <p14:tracePt t="84535" x="4968875" y="6256338"/>
          <p14:tracePt t="84544" x="4953000" y="6256338"/>
          <p14:tracePt t="84555" x="4930775" y="6248400"/>
          <p14:tracePt t="84567" x="4868863" y="6240463"/>
          <p14:tracePt t="84585" x="4678363" y="6232525"/>
          <p14:tracePt t="84601" x="4525963" y="6232525"/>
          <p14:tracePt t="84618" x="3908425" y="6240463"/>
          <p14:tracePt t="84634" x="3521075" y="6270625"/>
          <p14:tracePt t="84651" x="2689225" y="6316663"/>
          <p14:tracePt t="84668" x="1897063" y="6354763"/>
          <p14:tracePt t="84684" x="1577975" y="6370638"/>
          <p14:tracePt t="84701" x="1074738" y="6423025"/>
          <p14:tracePt t="84718" x="936625" y="6446838"/>
          <p14:tracePt t="84734" x="769938" y="6454775"/>
          <p14:tracePt t="84751" x="715963" y="6454775"/>
          <p14:tracePt t="84829" x="701675" y="6454775"/>
          <p14:tracePt t="84840" x="685800" y="6454775"/>
          <p14:tracePt t="84849" x="663575" y="6454775"/>
          <p14:tracePt t="84860" x="625475" y="6454775"/>
          <p14:tracePt t="84869" x="579438" y="6454775"/>
          <p14:tracePt t="84884" x="533400" y="6454775"/>
          <p14:tracePt t="84901" x="457200" y="6461125"/>
          <p14:tracePt t="84918" x="396875" y="6469063"/>
          <p14:tracePt t="85094" x="388938" y="6469063"/>
          <p14:tracePt t="85144" x="388938" y="6477000"/>
          <p14:tracePt t="85188" x="396875" y="6477000"/>
          <p14:tracePt t="85196" x="411163" y="6477000"/>
          <p14:tracePt t="85207" x="427038" y="6477000"/>
          <p14:tracePt t="85218" x="449263" y="6477000"/>
          <p14:tracePt t="85234" x="473075" y="6477000"/>
          <p14:tracePt t="85251" x="525463" y="6477000"/>
          <p14:tracePt t="85268" x="563563" y="6477000"/>
          <p14:tracePt t="85285" x="587375" y="6477000"/>
          <p14:tracePt t="85301" x="601663" y="6477000"/>
          <p14:tracePt t="85389" x="593725" y="6477000"/>
          <p14:tracePt t="85421" x="587375" y="6477000"/>
          <p14:tracePt t="85429" x="579438" y="6477000"/>
          <p14:tracePt t="85441" x="571500" y="6477000"/>
          <p14:tracePt t="85451" x="555625" y="6477000"/>
          <p14:tracePt t="85468" x="549275" y="6484938"/>
          <p14:tracePt t="85484" x="525463" y="6515100"/>
          <p14:tracePt t="85501" x="517525" y="6530975"/>
          <p14:tracePt t="85518" x="517525" y="65833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29936" y="467591"/>
            <a:ext cx="1109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ZONAS INFLUIDAS POR EL MAR:  Existen zonas de gran valor ecológico que dependen del mar, dos de ellas son los manglares y los arrecífes coralinos.</a:t>
            </a:r>
            <a:endParaRPr lang="es-CR" dirty="0"/>
          </a:p>
        </p:txBody>
      </p:sp>
      <p:sp>
        <p:nvSpPr>
          <p:cNvPr id="3" name="CuadroTexto 2"/>
          <p:cNvSpPr txBox="1"/>
          <p:nvPr/>
        </p:nvSpPr>
        <p:spPr>
          <a:xfrm>
            <a:off x="706582" y="1423555"/>
            <a:ext cx="105259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Los manglares: </a:t>
            </a:r>
          </a:p>
          <a:p>
            <a:r>
              <a:rPr lang="es-CR" dirty="0" smtClean="0"/>
              <a:t>Son bosques que marcan la transición entre el mar y la tierra. Constituyen un cuarto de las costas tropicales a nivel mundial. Son abundantes en América Latina y el Caribe. Protegen las larvas y estadíos juveniles  de especies de peces, crustáceos y moluscos que son explotados comercialmente. Constituyen un hábitat para muchas especies de aves, reptiles y mamíferos.</a:t>
            </a:r>
          </a:p>
          <a:p>
            <a:endParaRPr lang="es-CR" dirty="0"/>
          </a:p>
          <a:p>
            <a:r>
              <a:rPr lang="es-CR" dirty="0" smtClean="0"/>
              <a:t>Los arrecífes coralinos:</a:t>
            </a:r>
          </a:p>
          <a:p>
            <a:r>
              <a:rPr lang="es-CR" dirty="0" smtClean="0"/>
              <a:t>Constituyen uno delos ecosistemas más antiguos del planeta, algunos tienen más de 10,000 años, son propios de los mares tropicales . Crecen principalmente en aguas poco profundas y cálidas, temperaturas de 20 a 25 ° C. Están formados por diminutos animales llamados pólipos y de los esqueletos de estos cuando mueren.</a:t>
            </a:r>
          </a:p>
          <a:p>
            <a:r>
              <a:rPr lang="es-CR" dirty="0" smtClean="0"/>
              <a:t>En su interior crecen unas pequeñas algas que utilizan la energía solar para llevar a cabo el proceso de fotosíntesis. Ofrecen excelente hábitat para organismos pequeños como peces e invertebrados.</a:t>
            </a:r>
          </a:p>
          <a:p>
            <a:r>
              <a:rPr lang="es-CR" dirty="0" smtClean="0"/>
              <a:t>Los arrecífes coralinos se han visto afectados recientemente por el blanqueo que consisten en la decoloración o pérdida de las algas simbióticas. </a:t>
            </a:r>
            <a:endParaRPr lang="es-C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4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85"/>
    </mc:Choice>
    <mc:Fallback>
      <p:transition spd="slow" advTm="8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" x="236538" y="6346825"/>
          <p14:tracePt t="495" x="182563" y="6188075"/>
          <p14:tracePt t="503" x="130175" y="6003925"/>
          <p14:tracePt t="519" x="106363" y="5737225"/>
          <p14:tracePt t="536" x="144463" y="5075238"/>
          <p14:tracePt t="552" x="212725" y="4716463"/>
          <p14:tracePt t="569" x="403225" y="4106863"/>
          <p14:tracePt t="586" x="517525" y="3878263"/>
          <p14:tracePt t="602" x="533400" y="3848100"/>
          <p14:tracePt t="619" x="549275" y="3848100"/>
          <p14:tracePt t="636" x="549275" y="3863975"/>
          <p14:tracePt t="840" x="541338" y="3856038"/>
          <p14:tracePt t="851" x="525463" y="3832225"/>
          <p14:tracePt t="860" x="503238" y="3787775"/>
          <p14:tracePt t="869" x="473075" y="3703638"/>
          <p14:tracePt t="886" x="457200" y="3581400"/>
          <p14:tracePt t="903" x="449263" y="3132138"/>
          <p14:tracePt t="919" x="449263" y="2903538"/>
          <p14:tracePt t="936" x="525463" y="2484438"/>
          <p14:tracePt t="952" x="617538" y="2278063"/>
          <p14:tracePt t="970" x="669925" y="2239963"/>
          <p14:tracePt t="1155" x="663575" y="2225675"/>
          <p14:tracePt t="1166" x="647700" y="2209800"/>
          <p14:tracePt t="1176" x="631825" y="2155825"/>
          <p14:tracePt t="1186" x="617538" y="2057400"/>
          <p14:tracePt t="1202" x="617538" y="1912938"/>
          <p14:tracePt t="1219" x="693738" y="1379538"/>
          <p14:tracePt t="1236" x="754063" y="1127125"/>
          <p14:tracePt t="1253" x="892175" y="792163"/>
          <p14:tracePt t="1269" x="982663" y="685800"/>
          <p14:tracePt t="1286" x="1028700" y="663575"/>
          <p14:tracePt t="1302" x="1096963" y="655638"/>
          <p14:tracePt t="1319" x="1203325" y="693738"/>
          <p14:tracePt t="1336" x="1279525" y="723900"/>
          <p14:tracePt t="1353" x="1447800" y="754063"/>
          <p14:tracePt t="1369" x="1660525" y="769938"/>
          <p14:tracePt t="1386" x="1774825" y="769938"/>
          <p14:tracePt t="1403" x="1989138" y="769938"/>
          <p14:tracePt t="1419" x="2103438" y="762000"/>
          <p14:tracePt t="1436" x="2301875" y="739775"/>
          <p14:tracePt t="1453" x="2468563" y="708025"/>
          <p14:tracePt t="1470" x="2590800" y="677863"/>
          <p14:tracePt t="1486" x="2636838" y="663575"/>
          <p14:tracePt t="1503" x="2659063" y="655638"/>
          <p14:tracePt t="1725" x="2735263" y="647700"/>
          <p14:tracePt t="1734" x="2827338" y="639763"/>
          <p14:tracePt t="1745" x="2925763" y="639763"/>
          <p14:tracePt t="1754" x="3001963" y="639763"/>
          <p14:tracePt t="1769" x="3078163" y="639763"/>
          <p14:tracePt t="1786" x="3216275" y="663575"/>
          <p14:tracePt t="1803" x="3284538" y="669925"/>
          <p14:tracePt t="1819" x="3390900" y="685800"/>
          <p14:tracePt t="1836" x="3475038" y="708025"/>
          <p14:tracePt t="1853" x="3505200" y="715963"/>
          <p14:tracePt t="1870" x="3535363" y="715963"/>
          <p14:tracePt t="1886" x="3543300" y="715963"/>
          <p14:tracePt t="1903" x="3551238" y="715963"/>
          <p14:tracePt t="2030" x="3551238" y="731838"/>
          <p14:tracePt t="2039" x="3551238" y="746125"/>
          <p14:tracePt t="2050" x="3559175" y="754063"/>
          <p14:tracePt t="2059" x="3581400" y="777875"/>
          <p14:tracePt t="2070" x="3619500" y="800100"/>
          <p14:tracePt t="2086" x="3679825" y="822325"/>
          <p14:tracePt t="2103" x="3870325" y="860425"/>
          <p14:tracePt t="2119" x="4000500" y="884238"/>
          <p14:tracePt t="2136" x="4251325" y="892175"/>
          <p14:tracePt t="2153" x="4435475" y="892175"/>
          <p14:tracePt t="2169" x="4473575" y="892175"/>
          <p14:tracePt t="2186" x="4495800" y="884238"/>
          <p14:tracePt t="2203" x="4487863" y="876300"/>
          <p14:tracePt t="2219" x="4465638" y="868363"/>
          <p14:tracePt t="2375" x="4465638" y="876300"/>
          <p14:tracePt t="2387" x="4465638" y="884238"/>
          <p14:tracePt t="2395" x="4465638" y="892175"/>
          <p14:tracePt t="2407" x="4465638" y="914400"/>
          <p14:tracePt t="2420" x="4479925" y="930275"/>
          <p14:tracePt t="2436" x="4525963" y="982663"/>
          <p14:tracePt t="2453" x="4564063" y="1020763"/>
          <p14:tracePt t="2469" x="4670425" y="1104900"/>
          <p14:tracePt t="2486" x="4724400" y="1135063"/>
          <p14:tracePt t="2503" x="4822825" y="1189038"/>
          <p14:tracePt t="2519" x="4899025" y="1219200"/>
          <p14:tracePt t="2536" x="4930775" y="1227138"/>
          <p14:tracePt t="2553" x="4968875" y="1227138"/>
          <p14:tracePt t="2570" x="4999038" y="1227138"/>
          <p14:tracePt t="2586" x="5006975" y="1227138"/>
          <p14:tracePt t="2610" x="5006975" y="1219200"/>
          <p14:tracePt t="2620" x="5006975" y="1211263"/>
          <p14:tracePt t="2641" x="4999038" y="1203325"/>
          <p14:tracePt t="2762" x="4991100" y="1203325"/>
          <p14:tracePt t="2771" x="4983163" y="1196975"/>
          <p14:tracePt t="2782" x="4975225" y="1189038"/>
          <p14:tracePt t="2791" x="4968875" y="1189038"/>
          <p14:tracePt t="2812" x="4968875" y="1181100"/>
          <p14:tracePt t="2824" x="4968875" y="1173163"/>
          <p14:tracePt t="2836" x="4968875" y="1165225"/>
          <p14:tracePt t="2853" x="4991100" y="1112838"/>
          <p14:tracePt t="2870" x="5013325" y="1074738"/>
          <p14:tracePt t="2886" x="5059363" y="998538"/>
          <p14:tracePt t="2903" x="5075238" y="974725"/>
          <p14:tracePt t="2920" x="5097463" y="952500"/>
          <p14:tracePt t="2936" x="5105400" y="944563"/>
          <p14:tracePt t="3159" x="5097463" y="944563"/>
          <p14:tracePt t="3168" x="5089525" y="944563"/>
          <p14:tracePt t="3179" x="5075238" y="930275"/>
          <p14:tracePt t="3189" x="5067300" y="914400"/>
          <p14:tracePt t="3203" x="5051425" y="884238"/>
          <p14:tracePt t="3220" x="5059363" y="815975"/>
          <p14:tracePt t="3236" x="5089525" y="777875"/>
          <p14:tracePt t="3253" x="5181600" y="723900"/>
          <p14:tracePt t="3270" x="5334000" y="723900"/>
          <p14:tracePt t="3286" x="5426075" y="754063"/>
          <p14:tracePt t="3303" x="5654675" y="884238"/>
          <p14:tracePt t="3320" x="5791200" y="960438"/>
          <p14:tracePt t="3336" x="6096000" y="1120775"/>
          <p14:tracePt t="3353" x="6286500" y="1189038"/>
          <p14:tracePt t="3370" x="6332538" y="1203325"/>
          <p14:tracePt t="3386" x="6378575" y="1196975"/>
          <p14:tracePt t="3646" x="6537325" y="1158875"/>
          <p14:tracePt t="3657" x="6850063" y="1104900"/>
          <p14:tracePt t="3667" x="7178675" y="1058863"/>
          <p14:tracePt t="3678" x="7505700" y="1020763"/>
          <p14:tracePt t="3687" x="7764463" y="974725"/>
          <p14:tracePt t="3703" x="7970838" y="952500"/>
          <p14:tracePt t="3720" x="8131175" y="936625"/>
          <p14:tracePt t="3736" x="8145463" y="930275"/>
          <p14:tracePt t="3932" x="8199438" y="930275"/>
          <p14:tracePt t="3941" x="8289925" y="936625"/>
          <p14:tracePt t="3953" x="8397875" y="944563"/>
          <p14:tracePt t="3961" x="8504238" y="960438"/>
          <p14:tracePt t="3973" x="8594725" y="968375"/>
          <p14:tracePt t="3986" x="8678863" y="974725"/>
          <p14:tracePt t="4003" x="8755063" y="974725"/>
          <p14:tracePt t="4020" x="8763000" y="974725"/>
          <p14:tracePt t="4501" x="8755063" y="974725"/>
          <p14:tracePt t="4511" x="8747125" y="974725"/>
          <p14:tracePt t="4532" x="8732838" y="974725"/>
          <p14:tracePt t="4541" x="8716963" y="982663"/>
          <p14:tracePt t="4553" x="8709025" y="982663"/>
          <p14:tracePt t="4570" x="8694738" y="982663"/>
          <p14:tracePt t="4586" x="8648700" y="982663"/>
          <p14:tracePt t="4603" x="8602663" y="982663"/>
          <p14:tracePt t="4620" x="8572500" y="982663"/>
          <p14:tracePt t="4637" x="8534400" y="982663"/>
          <p14:tracePt t="4653" x="8512175" y="982663"/>
          <p14:tracePt t="4670" x="8474075" y="968375"/>
          <p14:tracePt t="4687" x="8442325" y="960438"/>
          <p14:tracePt t="4703" x="8428038" y="960438"/>
          <p14:tracePt t="4720" x="8404225" y="960438"/>
          <p14:tracePt t="4737" x="8389938" y="960438"/>
          <p14:tracePt t="4753" x="8382000" y="960438"/>
          <p14:tracePt t="4826" x="8382000" y="944563"/>
          <p14:tracePt t="4837" x="8382000" y="930275"/>
          <p14:tracePt t="4848" x="8382000" y="906463"/>
          <p14:tracePt t="4857" x="8382000" y="892175"/>
          <p14:tracePt t="4870" x="8382000" y="868363"/>
          <p14:tracePt t="4887" x="8374063" y="854075"/>
          <p14:tracePt t="4903" x="8359775" y="815975"/>
          <p14:tracePt t="4920" x="8343900" y="777875"/>
          <p14:tracePt t="4937" x="8328025" y="762000"/>
          <p14:tracePt t="4953" x="8321675" y="715963"/>
          <p14:tracePt t="4970" x="8313738" y="685800"/>
          <p14:tracePt t="4987" x="8313738" y="663575"/>
          <p14:tracePt t="5003" x="8313738" y="625475"/>
          <p14:tracePt t="5020" x="8313738" y="593725"/>
          <p14:tracePt t="5037" x="8313738" y="579438"/>
          <p14:tracePt t="5053" x="8313738" y="541338"/>
          <p14:tracePt t="5070" x="8313738" y="525463"/>
          <p14:tracePt t="5087" x="8305800" y="495300"/>
          <p14:tracePt t="5103" x="8305800" y="457200"/>
          <p14:tracePt t="5120" x="8305800" y="441325"/>
          <p14:tracePt t="5137" x="8289925" y="411163"/>
          <p14:tracePt t="5154" x="8275638" y="373063"/>
          <p14:tracePt t="5170" x="8267700" y="358775"/>
          <p14:tracePt t="5187" x="8267700" y="320675"/>
          <p14:tracePt t="5204" x="8259763" y="288925"/>
          <p14:tracePt t="5220" x="8259763" y="274638"/>
          <p14:tracePt t="5236" x="8259763" y="236538"/>
          <p14:tracePt t="5253" x="8259763" y="220663"/>
          <p14:tracePt t="5270" x="8259763" y="190500"/>
          <p14:tracePt t="5287" x="8259763" y="160338"/>
          <p14:tracePt t="5303" x="8259763" y="136525"/>
          <p14:tracePt t="5320" x="8251825" y="106363"/>
          <p14:tracePt t="5336" x="8229600" y="92075"/>
          <p14:tracePt t="5353" x="8221663" y="76200"/>
          <p14:tracePt t="5370" x="8191500" y="60325"/>
          <p14:tracePt t="5387" x="8169275" y="46038"/>
          <p14:tracePt t="5403" x="8161338" y="30163"/>
          <p14:tracePt t="5420" x="8137525" y="46038"/>
          <p14:tracePt t="5437" x="8115300" y="68263"/>
          <p14:tracePt t="5453" x="8107363" y="68263"/>
          <p14:tracePt t="5470" x="8099425" y="84138"/>
          <p14:tracePt t="5487" x="8099425" y="92075"/>
          <p14:tracePt t="5503" x="8093075" y="98425"/>
          <p14:tracePt t="5520" x="8085138" y="106363"/>
          <p14:tracePt t="5537" x="8085138" y="114300"/>
          <p14:tracePt t="5553" x="8085138" y="122238"/>
          <p14:tracePt t="5570" x="8085138" y="136525"/>
          <p14:tracePt t="5587" x="8085138" y="152400"/>
          <p14:tracePt t="5604" x="8099425" y="174625"/>
          <p14:tracePt t="5620" x="8123238" y="220663"/>
          <p14:tracePt t="5637" x="8137525" y="236538"/>
          <p14:tracePt t="5653" x="8191500" y="304800"/>
          <p14:tracePt t="5670" x="8237538" y="365125"/>
          <p14:tracePt t="5687" x="8267700" y="396875"/>
          <p14:tracePt t="5703" x="8297863" y="449263"/>
          <p14:tracePt t="5720" x="8321675" y="457200"/>
          <p14:tracePt t="5737" x="8343900" y="479425"/>
          <p14:tracePt t="5753" x="8382000" y="487363"/>
          <p14:tracePt t="5770" x="8389938" y="487363"/>
          <p14:tracePt t="5787" x="8404225" y="487363"/>
          <p14:tracePt t="5804" x="8428038" y="487363"/>
          <p14:tracePt t="5824" x="8435975" y="487363"/>
          <p14:tracePt t="5844" x="8450263" y="487363"/>
          <p14:tracePt t="5854" x="8458200" y="479425"/>
          <p14:tracePt t="5870" x="8466138" y="479425"/>
          <p14:tracePt t="5887" x="8488363" y="479425"/>
          <p14:tracePt t="5903" x="8496300" y="479425"/>
          <p14:tracePt t="5920" x="8534400" y="487363"/>
          <p14:tracePt t="5937" x="8594725" y="511175"/>
          <p14:tracePt t="5953" x="8626475" y="525463"/>
          <p14:tracePt t="5970" x="8747125" y="555625"/>
          <p14:tracePt t="5987" x="8899525" y="593725"/>
          <p14:tracePt t="6004" x="8991600" y="617538"/>
          <p14:tracePt t="6020" x="9182100" y="647700"/>
          <p14:tracePt t="6037" x="9296400" y="669925"/>
          <p14:tracePt t="6053" x="9464675" y="685800"/>
          <p14:tracePt t="6070" x="9601200" y="677863"/>
          <p14:tracePt t="6292" x="9699625" y="685800"/>
          <p14:tracePt t="6301" x="9799638" y="701675"/>
          <p14:tracePt t="6312" x="9936163" y="731838"/>
          <p14:tracePt t="6322" x="10104438" y="762000"/>
          <p14:tracePt t="6337" x="10248900" y="792163"/>
          <p14:tracePt t="6354" x="10485438" y="868363"/>
          <p14:tracePt t="6370" x="10599738" y="906463"/>
          <p14:tracePt t="6387" x="10760075" y="968375"/>
          <p14:tracePt t="6404" x="10858500" y="998538"/>
          <p14:tracePt t="6420" x="10880725" y="1012825"/>
          <p14:tracePt t="6437" x="10896600" y="1012825"/>
          <p14:tracePt t="6475" x="10888663" y="1012825"/>
          <p14:tracePt t="6485" x="10880725" y="1012825"/>
          <p14:tracePt t="6496" x="10874375" y="1006475"/>
          <p14:tracePt t="6505" x="10866438" y="1006475"/>
          <p14:tracePt t="6520" x="10842625" y="998538"/>
          <p14:tracePt t="6537" x="10782300" y="982663"/>
          <p14:tracePt t="6554" x="10728325" y="982663"/>
          <p14:tracePt t="6570" x="10583863" y="968375"/>
          <p14:tracePt t="6587" x="10363200" y="944563"/>
          <p14:tracePt t="6605" x="10210800" y="944563"/>
          <p14:tracePt t="6620" x="9761538" y="936625"/>
          <p14:tracePt t="6637" x="9456738" y="944563"/>
          <p14:tracePt t="6654" x="8747125" y="1012825"/>
          <p14:tracePt t="6670" x="7924800" y="1104900"/>
          <p14:tracePt t="6687" x="7535863" y="1150938"/>
          <p14:tracePt t="6704" x="6713538" y="1257300"/>
          <p14:tracePt t="6720" x="5889625" y="1379538"/>
          <p14:tracePt t="6737" x="5883275" y="1401763"/>
          <p14:tracePt t="6754" x="5227638" y="1508125"/>
          <p14:tracePt t="6770" x="4343400" y="1622425"/>
          <p14:tracePt t="6787" x="3902075" y="1654175"/>
          <p14:tracePt t="6804" x="3124200" y="1722438"/>
          <p14:tracePt t="6820" x="2819400" y="1736725"/>
          <p14:tracePt t="6837" x="2400300" y="1736725"/>
          <p14:tracePt t="6854" x="2171700" y="1706563"/>
          <p14:tracePt t="6871" x="2065338" y="1676400"/>
          <p14:tracePt t="6887" x="2041525" y="1676400"/>
          <p14:tracePt t="7104" x="2019300" y="1676400"/>
          <p14:tracePt t="7116" x="1989138" y="1676400"/>
          <p14:tracePt t="7125" x="1927225" y="1676400"/>
          <p14:tracePt t="7137" x="1828800" y="1654175"/>
          <p14:tracePt t="7154" x="1730375" y="1630363"/>
          <p14:tracePt t="7170" x="1546225" y="1539875"/>
          <p14:tracePt t="7187" x="1409700" y="1439863"/>
          <p14:tracePt t="7204" x="1363663" y="1401763"/>
          <p14:tracePt t="7220" x="1295400" y="1325563"/>
          <p14:tracePt t="7237" x="1279525" y="1303338"/>
          <p14:tracePt t="7254" x="1273175" y="1273175"/>
          <p14:tracePt t="7270" x="1273175" y="1257300"/>
          <p14:tracePt t="7299" x="1287463" y="1257300"/>
          <p14:tracePt t="7319" x="1295400" y="1249363"/>
          <p14:tracePt t="7328" x="1303338" y="1235075"/>
          <p14:tracePt t="7340" x="1325563" y="1211263"/>
          <p14:tracePt t="7354" x="1333500" y="1189038"/>
          <p14:tracePt t="7370" x="1355725" y="1158875"/>
          <p14:tracePt t="7387" x="1371600" y="1143000"/>
          <p14:tracePt t="7404" x="1393825" y="1127125"/>
          <p14:tracePt t="7421" x="1401763" y="1112838"/>
          <p14:tracePt t="7437" x="1409700" y="1112838"/>
          <p14:tracePt t="7462" x="1417638" y="1112838"/>
          <p14:tracePt t="7481" x="1425575" y="1112838"/>
          <p14:tracePt t="7493" x="1431925" y="1112838"/>
          <p14:tracePt t="7513" x="1439863" y="1112838"/>
          <p14:tracePt t="7533" x="1447800" y="1112838"/>
          <p14:tracePt t="7562" x="1447800" y="1120775"/>
          <p14:tracePt t="7604" x="1447800" y="1127125"/>
          <p14:tracePt t="7644" x="1439863" y="1127125"/>
          <p14:tracePt t="7654" x="1425575" y="1127125"/>
          <p14:tracePt t="7664" x="1409700" y="1135063"/>
          <p14:tracePt t="7675" x="1387475" y="1135063"/>
          <p14:tracePt t="7687" x="1363663" y="1143000"/>
          <p14:tracePt t="7704" x="1333500" y="1143000"/>
          <p14:tracePt t="7720" x="1273175" y="1150938"/>
          <p14:tracePt t="7737" x="1227138" y="1158875"/>
          <p14:tracePt t="7754" x="1203325" y="1158875"/>
          <p14:tracePt t="7770" x="1181100" y="1165225"/>
          <p14:tracePt t="7787" x="1165225" y="1165225"/>
          <p14:tracePt t="7804" x="1158875" y="1165225"/>
          <p14:tracePt t="7992" x="1165225" y="1165225"/>
          <p14:tracePt t="8021" x="1173163" y="1165225"/>
          <p14:tracePt t="8030" x="1196975" y="1165225"/>
          <p14:tracePt t="8042" x="1219200" y="1158875"/>
          <p14:tracePt t="8054" x="1241425" y="1158875"/>
          <p14:tracePt t="8071" x="1265238" y="1158875"/>
          <p14:tracePt t="8071" x="1295400" y="1158875"/>
          <p14:tracePt t="8087" x="1333500" y="1158875"/>
          <p14:tracePt t="8104" x="1431925" y="1158875"/>
          <p14:tracePt t="8121" x="1470025" y="1158875"/>
          <p14:tracePt t="8137" x="1570038" y="1158875"/>
          <p14:tracePt t="8154" x="1654175" y="1158875"/>
          <p14:tracePt t="8171" x="1684338" y="1158875"/>
          <p14:tracePt t="8187" x="1752600" y="1158875"/>
          <p14:tracePt t="8205" x="1820863" y="1158875"/>
          <p14:tracePt t="8221" x="1866900" y="1158875"/>
          <p14:tracePt t="8237" x="1951038" y="1158875"/>
          <p14:tracePt t="8254" x="2035175" y="1158875"/>
          <p14:tracePt t="8271" x="2079625" y="1158875"/>
          <p14:tracePt t="8287" x="2155825" y="1158875"/>
          <p14:tracePt t="8304" x="2187575" y="1165225"/>
          <p14:tracePt t="8321" x="2255838" y="1165225"/>
          <p14:tracePt t="8337" x="2316163" y="1165225"/>
          <p14:tracePt t="8354" x="2362200" y="1165225"/>
          <p14:tracePt t="8371" x="2454275" y="1165225"/>
          <p14:tracePt t="8388" x="2582863" y="1158875"/>
          <p14:tracePt t="8406" x="2644775" y="1143000"/>
          <p14:tracePt t="8421" x="2797175" y="1104900"/>
          <p14:tracePt t="8437" x="2911475" y="1096963"/>
          <p14:tracePt t="8454" x="2949575" y="1089025"/>
          <p14:tracePt t="8471" x="2963863" y="1089025"/>
          <p14:tracePt t="8713" x="3055938" y="1089025"/>
          <p14:tracePt t="8722" x="3162300" y="1089025"/>
          <p14:tracePt t="8733" x="3306763" y="1089025"/>
          <p14:tracePt t="8743" x="3475038" y="1089025"/>
          <p14:tracePt t="8755" x="3603625" y="1089025"/>
          <p14:tracePt t="8771" x="3741738" y="1074738"/>
          <p14:tracePt t="8787" x="3962400" y="1050925"/>
          <p14:tracePt t="8804" x="4084638" y="1012825"/>
          <p14:tracePt t="8821" x="4114800" y="998538"/>
          <p14:tracePt t="8837" x="4122738" y="974725"/>
          <p14:tracePt t="8854" x="4122738" y="968375"/>
          <p14:tracePt t="8871" x="4092575" y="952500"/>
          <p14:tracePt t="8887" x="4016375" y="914400"/>
          <p14:tracePt t="8904" x="3946525" y="898525"/>
          <p14:tracePt t="8921" x="3779838" y="868363"/>
          <p14:tracePt t="8937" x="3611563" y="860425"/>
          <p14:tracePt t="8954" x="3535363" y="860425"/>
          <p14:tracePt t="8971" x="3459163" y="884238"/>
          <p14:tracePt t="8988" x="3444875" y="906463"/>
          <p14:tracePt t="9004" x="3444875" y="930275"/>
          <p14:tracePt t="9021" x="3513138" y="990600"/>
          <p14:tracePt t="9037" x="3581400" y="1020763"/>
          <p14:tracePt t="9054" x="3756025" y="1082675"/>
          <p14:tracePt t="9071" x="3962400" y="1104900"/>
          <p14:tracePt t="9087" x="4054475" y="1104900"/>
          <p14:tracePt t="9104" x="4221163" y="1089025"/>
          <p14:tracePt t="9121" x="4327525" y="1044575"/>
          <p14:tracePt t="9137" x="4359275" y="1020763"/>
          <p14:tracePt t="9154" x="4373563" y="998538"/>
          <p14:tracePt t="9171" x="4373563" y="990600"/>
          <p14:tracePt t="9187" x="4365625" y="982663"/>
          <p14:tracePt t="9205" x="4327525" y="974725"/>
          <p14:tracePt t="9221" x="4305300" y="974725"/>
          <p14:tracePt t="9238" x="4213225" y="968375"/>
          <p14:tracePt t="9254" x="4122738" y="968375"/>
          <p14:tracePt t="9271" x="4084638" y="968375"/>
          <p14:tracePt t="9287" x="4054475" y="982663"/>
          <p14:tracePt t="9304" x="4054475" y="1006475"/>
          <p14:tracePt t="9321" x="4068763" y="1036638"/>
          <p14:tracePt t="9337" x="4152900" y="1104900"/>
          <p14:tracePt t="9354" x="4289425" y="1189038"/>
          <p14:tracePt t="9371" x="4365625" y="1219200"/>
          <p14:tracePt t="9387" x="4525963" y="1279525"/>
          <p14:tracePt t="9404" x="4664075" y="1303338"/>
          <p14:tracePt t="9421" x="4716463" y="1303338"/>
          <p14:tracePt t="9437" x="4762500" y="1303338"/>
          <p14:tracePt t="9454" x="4770438" y="1279525"/>
          <p14:tracePt t="9689" x="4770438" y="1273175"/>
          <p14:tracePt t="9698" x="4784725" y="1273175"/>
          <p14:tracePt t="9709" x="4816475" y="1257300"/>
          <p14:tracePt t="9721" x="4854575" y="1241425"/>
          <p14:tracePt t="9738" x="4906963" y="1211263"/>
          <p14:tracePt t="9754" x="5029200" y="1173163"/>
          <p14:tracePt t="9771" x="5173663" y="1150938"/>
          <p14:tracePt t="9788" x="5257800" y="1143000"/>
          <p14:tracePt t="9804" x="5448300" y="1143000"/>
          <p14:tracePt t="9821" x="5616575" y="1173163"/>
          <p14:tracePt t="9838" x="5699125" y="1196975"/>
          <p14:tracePt t="9855" x="5799138" y="1219200"/>
          <p14:tracePt t="9871" x="5821363" y="1219200"/>
          <p14:tracePt t="9887" x="5829300" y="1219200"/>
          <p14:tracePt t="9904" x="5821363" y="1219200"/>
          <p14:tracePt t="10044" x="5821363" y="1227138"/>
          <p14:tracePt t="10056" x="5821363" y="1235075"/>
          <p14:tracePt t="10076" x="5837238" y="1249363"/>
          <p14:tracePt t="10085" x="5875338" y="1249363"/>
          <p14:tracePt t="10096" x="5913438" y="1257300"/>
          <p14:tracePt t="10106" x="5965825" y="1257300"/>
          <p14:tracePt t="10121" x="6042025" y="1265238"/>
          <p14:tracePt t="10138" x="6218238" y="1265238"/>
          <p14:tracePt t="10154" x="6302375" y="1265238"/>
          <p14:tracePt t="10171" x="6438900" y="1265238"/>
          <p14:tracePt t="10188" x="6507163" y="1257300"/>
          <p14:tracePt t="10205" x="6507163" y="1249363"/>
          <p14:tracePt t="10221" x="6507163" y="1241425"/>
          <p14:tracePt t="10238" x="6499225" y="1241425"/>
          <p14:tracePt t="10238" x="6477000" y="1235075"/>
          <p14:tracePt t="10255" x="6430963" y="1227138"/>
          <p14:tracePt t="10271" x="6294438" y="1219200"/>
          <p14:tracePt t="10287" x="6210300" y="1219200"/>
          <p14:tracePt t="10304" x="6057900" y="1219200"/>
          <p14:tracePt t="10321" x="5935663" y="1219200"/>
          <p14:tracePt t="10337" x="5913438" y="1219200"/>
          <p14:tracePt t="10354" x="5905500" y="1219200"/>
          <p14:tracePt t="10390" x="5921375" y="1219200"/>
          <p14:tracePt t="10401" x="5943600" y="1219200"/>
          <p14:tracePt t="10410" x="5981700" y="1219200"/>
          <p14:tracePt t="10422" x="6035675" y="1219200"/>
          <p14:tracePt t="10438" x="6096000" y="1219200"/>
          <p14:tracePt t="10454" x="6240463" y="1219200"/>
          <p14:tracePt t="10471" x="6378575" y="1219200"/>
          <p14:tracePt t="10488" x="6430963" y="1203325"/>
          <p14:tracePt t="10504" x="6492875" y="1173163"/>
          <p14:tracePt t="10521" x="6499225" y="1173163"/>
          <p14:tracePt t="10538" x="6492875" y="1143000"/>
          <p14:tracePt t="10554" x="6392863" y="1096963"/>
          <p14:tracePt t="10571" x="6324600" y="1082675"/>
          <p14:tracePt t="10588" x="6164263" y="1066800"/>
          <p14:tracePt t="10605" x="6057900" y="1066800"/>
          <p14:tracePt t="10621" x="6035675" y="1066800"/>
          <p14:tracePt t="10655" x="6049963" y="1082675"/>
          <p14:tracePt t="10666" x="6080125" y="1089025"/>
          <p14:tracePt t="10675" x="6126163" y="1104900"/>
          <p14:tracePt t="10688" x="6188075" y="1120775"/>
          <p14:tracePt t="10705" x="6240463" y="1127125"/>
          <p14:tracePt t="10721" x="6346825" y="1135063"/>
          <p14:tracePt t="10738" x="6416675" y="1135063"/>
          <p14:tracePt t="10754" x="6438900" y="1135063"/>
          <p14:tracePt t="10771" x="6446838" y="1127125"/>
          <p14:tracePt t="10808" x="6438900" y="1127125"/>
          <p14:tracePt t="10818" x="6430963" y="1127125"/>
          <p14:tracePt t="10829" x="6423025" y="1120775"/>
          <p14:tracePt t="10981" x="6430963" y="1120775"/>
          <p14:tracePt t="10991" x="6438900" y="1120775"/>
          <p14:tracePt t="11000" x="6454775" y="1120775"/>
          <p14:tracePt t="11012" x="6469063" y="1120775"/>
          <p14:tracePt t="11021" x="6484938" y="1120775"/>
          <p14:tracePt t="11038" x="6507163" y="1120775"/>
          <p14:tracePt t="11055" x="6545263" y="1120775"/>
          <p14:tracePt t="11073" x="6553200" y="1120775"/>
          <p14:tracePt t="11088" x="6561138" y="1120775"/>
          <p14:tracePt t="11153" x="6553200" y="1120775"/>
          <p14:tracePt t="11204" x="6545263" y="1120775"/>
          <p14:tracePt t="11234" x="6537325" y="1120775"/>
          <p14:tracePt t="11245" x="6530975" y="1120775"/>
          <p14:tracePt t="11255" x="6507163" y="1120775"/>
          <p14:tracePt t="11265" x="6477000" y="1120775"/>
          <p14:tracePt t="11274" x="6430963" y="1120775"/>
          <p14:tracePt t="11288" x="6370638" y="1120775"/>
          <p14:tracePt t="11305" x="6286500" y="1120775"/>
          <p14:tracePt t="11322" x="6049963" y="1127125"/>
          <p14:tracePt t="11338" x="5608638" y="1127125"/>
          <p14:tracePt t="11355" x="5303838" y="1158875"/>
          <p14:tracePt t="11371" x="4487863" y="1235075"/>
          <p14:tracePt t="11388" x="3946525" y="1311275"/>
          <p14:tracePt t="11405" x="3657600" y="1363663"/>
          <p14:tracePt t="11421" x="2727325" y="1501775"/>
          <p14:tracePt t="11438" x="1790700" y="1676400"/>
          <p14:tracePt t="11455" x="1393825" y="1752600"/>
          <p14:tracePt t="11471" x="792163" y="1882775"/>
          <p14:tracePt t="11488" x="631825" y="1912938"/>
          <p14:tracePt t="11505" x="465138" y="1935163"/>
          <p14:tracePt t="11522" x="434975" y="1935163"/>
          <p14:tracePt t="11541" x="441325" y="1935163"/>
          <p14:tracePt t="11555" x="457200" y="1935163"/>
          <p14:tracePt t="11571" x="479425" y="1935163"/>
          <p14:tracePt t="11590" x="487363" y="1935163"/>
          <p14:tracePt t="11641" x="479425" y="1935163"/>
          <p14:tracePt t="11652" x="457200" y="1943100"/>
          <p14:tracePt t="11661" x="411163" y="1958975"/>
          <p14:tracePt t="11673" x="365125" y="1981200"/>
          <p14:tracePt t="11688" x="320675" y="1997075"/>
          <p14:tracePt t="11705" x="206375" y="2035175"/>
          <p14:tracePt t="11721" x="168275" y="2049463"/>
          <p14:tracePt t="11738" x="98425" y="2065338"/>
          <p14:tracePt t="11755" x="68263" y="2065338"/>
          <p14:tracePt t="11804" x="76200" y="2065338"/>
          <p14:tracePt t="11815" x="92075" y="2065338"/>
          <p14:tracePt t="11824" x="106363" y="2065338"/>
          <p14:tracePt t="11838" x="136525" y="2057400"/>
          <p14:tracePt t="11855" x="182563" y="2049463"/>
          <p14:tracePt t="11871" x="320675" y="2035175"/>
          <p14:tracePt t="11888" x="487363" y="2019300"/>
          <p14:tracePt t="11905" x="571500" y="2011363"/>
          <p14:tracePt t="11921" x="746125" y="1981200"/>
          <p14:tracePt t="11938" x="876300" y="1965325"/>
          <p14:tracePt t="11955" x="922338" y="1958975"/>
          <p14:tracePt t="11971" x="998538" y="1958975"/>
          <p14:tracePt t="11988" x="1044575" y="1958975"/>
          <p14:tracePt t="12005" x="1066800" y="1965325"/>
          <p14:tracePt t="12022" x="1135063" y="1973263"/>
          <p14:tracePt t="12038" x="1189038" y="1981200"/>
          <p14:tracePt t="12055" x="1311275" y="1989138"/>
          <p14:tracePt t="12071" x="1493838" y="1989138"/>
          <p14:tracePt t="12088" x="1592263" y="1965325"/>
          <p14:tracePt t="12105" x="1806575" y="1927225"/>
          <p14:tracePt t="12121" x="2027238" y="1874838"/>
          <p14:tracePt t="12138" x="2117725" y="1844675"/>
          <p14:tracePt t="12155" x="2225675" y="1806575"/>
          <p14:tracePt t="12171" x="2239963" y="1790700"/>
          <p14:tracePt t="12188" x="2239963" y="1782763"/>
          <p14:tracePt t="12205" x="2232025" y="1782763"/>
          <p14:tracePt t="12222" x="2201863" y="1782763"/>
          <p14:tracePt t="12238" x="2171700" y="1774825"/>
          <p14:tracePt t="12255" x="2087563" y="1768475"/>
          <p14:tracePt t="12272" x="1958975" y="1768475"/>
          <p14:tracePt t="12288" x="1897063" y="1768475"/>
          <p14:tracePt t="12305" x="1806575" y="1768475"/>
          <p14:tracePt t="12321" x="1782763" y="1774825"/>
          <p14:tracePt t="12363" x="1790700" y="1782763"/>
          <p14:tracePt t="12384" x="1798638" y="1782763"/>
          <p14:tracePt t="12404" x="1806575" y="1782763"/>
          <p14:tracePt t="12475" x="1790700" y="1790700"/>
          <p14:tracePt t="12486" x="1760538" y="1798638"/>
          <p14:tracePt t="12495" x="1730375" y="1812925"/>
          <p14:tracePt t="12506" x="1684338" y="1820863"/>
          <p14:tracePt t="12521" x="1630363" y="1828800"/>
          <p14:tracePt t="12538" x="1524000" y="1858963"/>
          <p14:tracePt t="12555" x="1477963" y="1874838"/>
          <p14:tracePt t="12571" x="1425575" y="1897063"/>
          <p14:tracePt t="12589" x="1409700" y="1905000"/>
          <p14:tracePt t="12605" x="1401763" y="1912938"/>
          <p14:tracePt t="12621" x="1393825" y="1927225"/>
          <p14:tracePt t="12638" x="1387475" y="1943100"/>
          <p14:tracePt t="12655" x="1371600" y="1951038"/>
          <p14:tracePt t="12671" x="1349375" y="1973263"/>
          <p14:tracePt t="12688" x="1333500" y="1989138"/>
          <p14:tracePt t="12705" x="1295400" y="2011363"/>
          <p14:tracePt t="12721" x="1249363" y="2027238"/>
          <p14:tracePt t="12738" x="1227138" y="2027238"/>
          <p14:tracePt t="12755" x="1196975" y="2027238"/>
          <p14:tracePt t="12781" x="1189038" y="2027238"/>
          <p14:tracePt t="12802" x="1189038" y="2019300"/>
          <p14:tracePt t="12853" x="1196975" y="2019300"/>
          <p14:tracePt t="12872" x="1203325" y="2019300"/>
          <p14:tracePt t="12883" x="1203325" y="2011363"/>
          <p14:tracePt t="12902" x="1211263" y="2011363"/>
          <p14:tracePt t="12913" x="1235075" y="2011363"/>
          <p14:tracePt t="12923" x="1257300" y="2011363"/>
          <p14:tracePt t="12938" x="1279525" y="2011363"/>
          <p14:tracePt t="12955" x="1341438" y="2011363"/>
          <p14:tracePt t="12971" x="1387475" y="2011363"/>
          <p14:tracePt t="12988" x="1477963" y="2027238"/>
          <p14:tracePt t="13005" x="1584325" y="2057400"/>
          <p14:tracePt t="13022" x="1622425" y="2065338"/>
          <p14:tracePt t="13038" x="1714500" y="2087563"/>
          <p14:tracePt t="13055" x="1768475" y="2095500"/>
          <p14:tracePt t="13071" x="1851025" y="2111375"/>
          <p14:tracePt t="13088" x="1943100" y="2133600"/>
          <p14:tracePt t="13105" x="1989138" y="2141538"/>
          <p14:tracePt t="13122" x="2087563" y="2155825"/>
          <p14:tracePt t="13139" x="2171700" y="2171700"/>
          <p14:tracePt t="13155" x="2217738" y="2171700"/>
          <p14:tracePt t="13172" x="2301875" y="2179638"/>
          <p14:tracePt t="13188" x="2378075" y="2179638"/>
          <p14:tracePt t="13205" x="2416175" y="2179638"/>
          <p14:tracePt t="13222" x="2476500" y="2163763"/>
          <p14:tracePt t="13239" x="2522538" y="2163763"/>
          <p14:tracePt t="13255" x="2544763" y="2155825"/>
          <p14:tracePt t="13272" x="2590800" y="2155825"/>
          <p14:tracePt t="13288" x="2606675" y="2155825"/>
          <p14:tracePt t="13305" x="2628900" y="2155825"/>
          <p14:tracePt t="13322" x="2636838" y="2155825"/>
          <p14:tracePt t="13584" x="2705100" y="2155825"/>
          <p14:tracePt t="13595" x="2811463" y="2155825"/>
          <p14:tracePt t="13605" x="2933700" y="2155825"/>
          <p14:tracePt t="13614" x="3048000" y="2149475"/>
          <p14:tracePt t="13625" x="3178175" y="2149475"/>
          <p14:tracePt t="13638" x="3306763" y="2141538"/>
          <p14:tracePt t="13655" x="3467100" y="2133600"/>
          <p14:tracePt t="13672" x="3695700" y="2103438"/>
          <p14:tracePt t="13688" x="3848100" y="2065338"/>
          <p14:tracePt t="13705" x="3878263" y="2049463"/>
          <p14:tracePt t="13940" x="3970338" y="2049463"/>
          <p14:tracePt t="13951" x="4076700" y="2057400"/>
          <p14:tracePt t="13960" x="4183063" y="2073275"/>
          <p14:tracePt t="13972" x="4313238" y="2087563"/>
          <p14:tracePt t="13988" x="4441825" y="2087563"/>
          <p14:tracePt t="14006" x="4656138" y="2057400"/>
          <p14:tracePt t="14022" x="4800600" y="2003425"/>
          <p14:tracePt t="14297" x="4846638" y="1997075"/>
          <p14:tracePt t="14306" x="4868863" y="1997075"/>
          <p14:tracePt t="14317" x="4884738" y="1997075"/>
          <p14:tracePt t="14326" x="4899025" y="1997075"/>
          <p14:tracePt t="14339" x="4914900" y="1989138"/>
          <p14:tracePt t="14355" x="4922838" y="1989138"/>
          <p14:tracePt t="14372" x="4930775" y="1981200"/>
          <p14:tracePt t="14429" x="4930775" y="1973263"/>
          <p14:tracePt t="14520" x="4945063" y="1973263"/>
          <p14:tracePt t="14531" x="4968875" y="1973263"/>
          <p14:tracePt t="14541" x="4983163" y="1973263"/>
          <p14:tracePt t="14555" x="5006975" y="1973263"/>
          <p14:tracePt t="14572" x="5059363" y="1973263"/>
          <p14:tracePt t="14588" x="5105400" y="1973263"/>
          <p14:tracePt t="14605" x="5219700" y="1973263"/>
          <p14:tracePt t="14622" x="5311775" y="1973263"/>
          <p14:tracePt t="14638" x="5349875" y="1973263"/>
          <p14:tracePt t="14655" x="5364163" y="1958975"/>
          <p14:tracePt t="14887" x="5448300" y="1958975"/>
          <p14:tracePt t="14896" x="5562600" y="1958975"/>
          <p14:tracePt t="14907" x="5684838" y="1958975"/>
          <p14:tracePt t="14922" x="5799138" y="1958975"/>
          <p14:tracePt t="14939" x="5997575" y="1973263"/>
          <p14:tracePt t="14955" x="6088063" y="1973263"/>
          <p14:tracePt t="14972" x="6218238" y="1981200"/>
          <p14:tracePt t="14989" x="6256338" y="1981200"/>
          <p14:tracePt t="15006" x="6264275" y="1981200"/>
          <p14:tracePt t="15241" x="6384925" y="1958975"/>
          <p14:tracePt t="15252" x="6553200" y="1920875"/>
          <p14:tracePt t="15262" x="6735763" y="1882775"/>
          <p14:tracePt t="15273" x="6850063" y="1874838"/>
          <p14:tracePt t="15289" x="6950075" y="1844675"/>
          <p14:tracePt t="15306" x="7010400" y="1820863"/>
          <p14:tracePt t="15526" x="7094538" y="1790700"/>
          <p14:tracePt t="15539" x="7192963" y="1768475"/>
          <p14:tracePt t="15547" x="7261225" y="1760538"/>
          <p14:tracePt t="15557" x="7337425" y="1752600"/>
          <p14:tracePt t="15572" x="7391400" y="1752600"/>
          <p14:tracePt t="15589" x="7445375" y="1752600"/>
          <p14:tracePt t="15606" x="7459663" y="1752600"/>
          <p14:tracePt t="15622" x="7467600" y="1752600"/>
          <p14:tracePt t="15843" x="7483475" y="1752600"/>
          <p14:tracePt t="15852" x="7521575" y="1768475"/>
          <p14:tracePt t="15863" x="7551738" y="1782763"/>
          <p14:tracePt t="15873" x="7589838" y="1806575"/>
          <p14:tracePt t="15889" x="7620000" y="1820863"/>
          <p14:tracePt t="15905" x="7658100" y="1844675"/>
          <p14:tracePt t="15922" x="7688263" y="1866900"/>
          <p14:tracePt t="15939" x="7712075" y="1882775"/>
          <p14:tracePt t="15956" x="7734300" y="1882775"/>
          <p14:tracePt t="15972" x="7742238" y="1882775"/>
          <p14:tracePt t="15989" x="7750175" y="1882775"/>
          <p14:tracePt t="16006" x="7756525" y="1874838"/>
          <p14:tracePt t="16026" x="7756525" y="1866900"/>
          <p14:tracePt t="16039" x="7756525" y="1858963"/>
          <p14:tracePt t="16269" x="7788275" y="1858963"/>
          <p14:tracePt t="16280" x="7818438" y="1874838"/>
          <p14:tracePt t="16289" x="7886700" y="1889125"/>
          <p14:tracePt t="16306" x="7962900" y="1912938"/>
          <p14:tracePt t="16322" x="8115300" y="1997075"/>
          <p14:tracePt t="16339" x="8183563" y="2041525"/>
          <p14:tracePt t="16356" x="8283575" y="2111375"/>
          <p14:tracePt t="16372" x="8313738" y="2149475"/>
          <p14:tracePt t="16389" x="8321675" y="2163763"/>
          <p14:tracePt t="16422" x="8313738" y="2155825"/>
          <p14:tracePt t="16666" x="8382000" y="2149475"/>
          <p14:tracePt t="16677" x="8474075" y="2149475"/>
          <p14:tracePt t="16686" x="8550275" y="2149475"/>
          <p14:tracePt t="16697" x="8618538" y="2149475"/>
          <p14:tracePt t="16707" x="8694738" y="2163763"/>
          <p14:tracePt t="16722" x="8770938" y="2187575"/>
          <p14:tracePt t="16739" x="8885238" y="2201863"/>
          <p14:tracePt t="16756" x="8923338" y="2201863"/>
          <p14:tracePt t="16772" x="8953500" y="2201863"/>
          <p14:tracePt t="16941" x="8953500" y="2209800"/>
          <p14:tracePt t="16950" x="8969375" y="2209800"/>
          <p14:tracePt t="16962" x="8991600" y="2209800"/>
          <p14:tracePt t="16972" x="9021763" y="2209800"/>
          <p14:tracePt t="16989" x="9059863" y="2209800"/>
          <p14:tracePt t="17006" x="9190038" y="2201863"/>
          <p14:tracePt t="17023" x="9318625" y="2193925"/>
          <p14:tracePt t="17039" x="9380538" y="2187575"/>
          <p14:tracePt t="17056" x="9456738" y="2163763"/>
          <p14:tracePt t="17073" x="9502775" y="2149475"/>
          <p14:tracePt t="17093" x="9502775" y="2141538"/>
          <p14:tracePt t="17124" x="9502775" y="2133600"/>
          <p14:tracePt t="17389" x="9486900" y="2125663"/>
          <p14:tracePt t="17398" x="9471025" y="2125663"/>
          <p14:tracePt t="17409" x="9432925" y="2111375"/>
          <p14:tracePt t="17422" x="9364663" y="2087563"/>
          <p14:tracePt t="17439" x="9067800" y="2003425"/>
          <p14:tracePt t="17456" x="8778875" y="1943100"/>
          <p14:tracePt t="17472" x="8077200" y="1844675"/>
          <p14:tracePt t="17489" x="7712075" y="1812925"/>
          <p14:tracePt t="17506" x="7102475" y="1744663"/>
          <p14:tracePt t="17523" x="6713538" y="1676400"/>
          <p14:tracePt t="17539" x="6561138" y="1630363"/>
          <p14:tracePt t="17556" x="6302375" y="1554163"/>
          <p14:tracePt t="17573" x="5989638" y="1477963"/>
          <p14:tracePt t="17589" x="5821363" y="1431925"/>
          <p14:tracePt t="17606" x="5478463" y="1431925"/>
          <p14:tracePt t="17806" x="5464175" y="1431925"/>
          <p14:tracePt t="17815" x="5448300" y="1431925"/>
          <p14:tracePt t="17826" x="5402263" y="1401763"/>
          <p14:tracePt t="17839" x="5341938" y="1363663"/>
          <p14:tracePt t="17856" x="5013325" y="1241425"/>
          <p14:tracePt t="17872" x="4746625" y="1173163"/>
          <p14:tracePt t="17889" x="4076700" y="1135063"/>
          <p14:tracePt t="17906" x="3725863" y="1181100"/>
          <p14:tracePt t="17922" x="3132138" y="1349375"/>
          <p14:tracePt t="17939" x="2819400" y="1470025"/>
          <p14:tracePt t="17956" x="2743200" y="1524000"/>
          <p14:tracePt t="17972" x="2659063" y="1577975"/>
          <p14:tracePt t="17989" x="2613025" y="1616075"/>
          <p14:tracePt t="18006" x="2606675" y="1630363"/>
          <p14:tracePt t="18022" x="2574925" y="1676400"/>
          <p14:tracePt t="18039" x="2522538" y="1744663"/>
          <p14:tracePt t="18223" x="2522538" y="1752600"/>
          <p14:tracePt t="18232" x="2506663" y="1760538"/>
          <p14:tracePt t="18243" x="2484438" y="1760538"/>
          <p14:tracePt t="18256" x="2460625" y="1768475"/>
          <p14:tracePt t="18273" x="2354263" y="1782763"/>
          <p14:tracePt t="18289" x="2270125" y="1790700"/>
          <p14:tracePt t="18306" x="2079625" y="1820863"/>
          <p14:tracePt t="18323" x="1989138" y="1851025"/>
          <p14:tracePt t="18339" x="1806575" y="1920875"/>
          <p14:tracePt t="18356" x="1668463" y="2011363"/>
          <p14:tracePt t="18373" x="1630363" y="2049463"/>
          <p14:tracePt t="18389" x="1570038" y="2125663"/>
          <p14:tracePt t="18406" x="1546225" y="2149475"/>
          <p14:tracePt t="18407" x="1531938" y="2171700"/>
          <p14:tracePt t="18423" x="1516063" y="2193925"/>
          <p14:tracePt t="18439" x="1485900" y="2239963"/>
          <p14:tracePt t="18456" x="1463675" y="2278063"/>
          <p14:tracePt t="18473" x="1455738" y="2293938"/>
          <p14:tracePt t="18489" x="1447800" y="2308225"/>
          <p14:tracePt t="18506" x="1439863" y="2308225"/>
          <p14:tracePt t="18523" x="1439863" y="2316163"/>
          <p14:tracePt t="18539" x="1431925" y="2324100"/>
          <p14:tracePt t="18556" x="1425575" y="2332038"/>
          <p14:tracePt t="18573" x="1409700" y="2332038"/>
          <p14:tracePt t="18589" x="1393825" y="2332038"/>
          <p14:tracePt t="18606" x="1387475" y="2332038"/>
          <p14:tracePt t="18623" x="1379538" y="2332038"/>
          <p14:tracePt t="18639" x="1371600" y="2332038"/>
          <p14:tracePt t="18772" x="1371600" y="2339975"/>
          <p14:tracePt t="18792" x="1379538" y="2346325"/>
          <p14:tracePt t="18802" x="1401763" y="2354263"/>
          <p14:tracePt t="18813" x="1417638" y="2354263"/>
          <p14:tracePt t="18823" x="1447800" y="2362200"/>
          <p14:tracePt t="18839" x="1485900" y="2362200"/>
          <p14:tracePt t="18856" x="1562100" y="2362200"/>
          <p14:tracePt t="18873" x="1630363" y="2354263"/>
          <p14:tracePt t="18889" x="1668463" y="2339975"/>
          <p14:tracePt t="18906" x="1774825" y="2316163"/>
          <p14:tracePt t="18923" x="1851025" y="2301875"/>
          <p14:tracePt t="18940" x="2049463" y="2286000"/>
          <p14:tracePt t="18956" x="2308225" y="2263775"/>
          <p14:tracePt t="18973" x="2422525" y="2255838"/>
          <p14:tracePt t="18989" x="2659063" y="2247900"/>
          <p14:tracePt t="19006" x="2819400" y="2232025"/>
          <p14:tracePt t="19023" x="2857500" y="2232025"/>
          <p14:tracePt t="19039" x="2917825" y="2232025"/>
          <p14:tracePt t="19056" x="2917825" y="2225675"/>
          <p14:tracePt t="19073" x="2917825" y="2217738"/>
          <p14:tracePt t="19089" x="2911475" y="2209800"/>
          <p14:tracePt t="19106" x="2895600" y="2201863"/>
          <p14:tracePt t="19123" x="2879725" y="2171700"/>
          <p14:tracePt t="19351" x="2903538" y="2171700"/>
          <p14:tracePt t="19362" x="2941638" y="2163763"/>
          <p14:tracePt t="19371" x="2949575" y="2163763"/>
          <p14:tracePt t="19382" x="2955925" y="2155825"/>
          <p14:tracePt t="19422" x="2949575" y="2149475"/>
          <p14:tracePt t="19586" x="2941638" y="2149475"/>
          <p14:tracePt t="19606" x="2933700" y="2149475"/>
          <p14:tracePt t="19666" x="2955925" y="2149475"/>
          <p14:tracePt t="19677" x="2979738" y="2149475"/>
          <p14:tracePt t="19686" x="3009900" y="2149475"/>
          <p14:tracePt t="19698" x="3048000" y="2149475"/>
          <p14:tracePt t="19708" x="3094038" y="2155825"/>
          <p14:tracePt t="19723" x="3146425" y="2171700"/>
          <p14:tracePt t="19740" x="3260725" y="2201863"/>
          <p14:tracePt t="19756" x="3330575" y="2217738"/>
          <p14:tracePt t="19773" x="3489325" y="2255838"/>
          <p14:tracePt t="19789" x="3687763" y="2278063"/>
          <p14:tracePt t="19806" x="3787775" y="2278063"/>
          <p14:tracePt t="19823" x="3970338" y="2278063"/>
          <p14:tracePt t="19839" x="4054475" y="2263775"/>
          <p14:tracePt t="20064" x="4160838" y="2247900"/>
          <p14:tracePt t="20073" x="4289425" y="2225675"/>
          <p14:tracePt t="20084" x="4427538" y="2217738"/>
          <p14:tracePt t="20093" x="4525963" y="2209800"/>
          <p14:tracePt t="20106" x="4610100" y="2209800"/>
          <p14:tracePt t="20123" x="4678363" y="2201863"/>
          <p14:tracePt t="20140" x="4732338" y="2201863"/>
          <p14:tracePt t="20156" x="4746625" y="2201863"/>
          <p14:tracePt t="20185" x="4740275" y="2201863"/>
          <p14:tracePt t="20196" x="4732338" y="2201863"/>
          <p14:tracePt t="20216" x="4724400" y="2201863"/>
          <p14:tracePt t="20399" x="4724400" y="2209800"/>
          <p14:tracePt t="20408" x="4724400" y="2217738"/>
          <p14:tracePt t="20429" x="4724400" y="2225675"/>
          <p14:tracePt t="20440" x="4724400" y="2232025"/>
          <p14:tracePt t="20460" x="4732338" y="2239963"/>
          <p14:tracePt t="20469" x="4740275" y="2239963"/>
          <p14:tracePt t="20511" x="4740275" y="2247900"/>
          <p14:tracePt t="20644" x="4732338" y="2247900"/>
          <p14:tracePt t="20664" x="4724400" y="2247900"/>
          <p14:tracePt t="20673" x="4716463" y="2247900"/>
          <p14:tracePt t="20684" x="4708525" y="2247900"/>
          <p14:tracePt t="20693" x="4694238" y="2247900"/>
          <p14:tracePt t="20706" x="4686300" y="2255838"/>
          <p14:tracePt t="20723" x="4678363" y="2263775"/>
          <p14:tracePt t="20740" x="4670425" y="2270125"/>
          <p14:tracePt t="20756" x="4664075" y="2278063"/>
          <p14:tracePt t="20786" x="4664075" y="2286000"/>
          <p14:tracePt t="20796" x="4670425" y="2286000"/>
          <p14:tracePt t="20807" x="4702175" y="2286000"/>
          <p14:tracePt t="20823" x="4724400" y="2293938"/>
          <p14:tracePt t="20840" x="4816475" y="2301875"/>
          <p14:tracePt t="20856" x="4892675" y="2316163"/>
          <p14:tracePt t="20857" x="4968875" y="2339975"/>
          <p14:tracePt t="20873" x="5059363" y="2354263"/>
          <p14:tracePt t="20890" x="5295900" y="2384425"/>
          <p14:tracePt t="20906" x="5410200" y="2400300"/>
          <p14:tracePt t="20923" x="5622925" y="2400300"/>
          <p14:tracePt t="20940" x="5821363" y="2370138"/>
          <p14:tracePt t="20956" x="5875338" y="2346325"/>
          <p14:tracePt t="21171" x="6003925" y="2339975"/>
          <p14:tracePt t="21183" x="6218238" y="2324100"/>
          <p14:tracePt t="21192" x="6523038" y="2308225"/>
          <p14:tracePt t="21206" x="6880225" y="2293938"/>
          <p14:tracePt t="21223" x="7658100" y="2239963"/>
          <p14:tracePt t="21240" x="8039100" y="2225675"/>
          <p14:tracePt t="21256" x="8594725" y="2193925"/>
          <p14:tracePt t="21273" x="8855075" y="2193925"/>
          <p14:tracePt t="21290" x="8893175" y="2193925"/>
          <p14:tracePt t="21306" x="8899525" y="2193925"/>
          <p14:tracePt t="21508" x="8915400" y="2193925"/>
          <p14:tracePt t="21517" x="8931275" y="2201863"/>
          <p14:tracePt t="21529" x="8953500" y="2217738"/>
          <p14:tracePt t="21540" x="8969375" y="2225675"/>
          <p14:tracePt t="21556" x="8975725" y="2232025"/>
          <p14:tracePt t="21573" x="8983663" y="2247900"/>
          <p14:tracePt t="21610" x="8969375" y="2247900"/>
          <p14:tracePt t="21620" x="8945563" y="2247900"/>
          <p14:tracePt t="21630" x="8915400" y="2247900"/>
          <p14:tracePt t="21640" x="8877300" y="2247900"/>
          <p14:tracePt t="21656" x="8823325" y="2255838"/>
          <p14:tracePt t="21673" x="8686800" y="2270125"/>
          <p14:tracePt t="21690" x="8610600" y="2270125"/>
          <p14:tracePt t="21706" x="8496300" y="2270125"/>
          <p14:tracePt t="21723" x="8397875" y="2247900"/>
          <p14:tracePt t="21740" x="8359775" y="2239963"/>
          <p14:tracePt t="21756" x="8305800" y="2225675"/>
          <p14:tracePt t="21773" x="8251825" y="2209800"/>
          <p14:tracePt t="21790" x="8229600" y="2209800"/>
          <p14:tracePt t="21807" x="8191500" y="2201863"/>
          <p14:tracePt t="21823" x="8175625" y="2201863"/>
          <p14:tracePt t="21840" x="8145463" y="2187575"/>
          <p14:tracePt t="21857" x="8123238" y="2187575"/>
          <p14:tracePt t="21873" x="8115300" y="2187575"/>
          <p14:tracePt t="21890" x="8099425" y="2187575"/>
          <p14:tracePt t="21965" x="8107363" y="2187575"/>
          <p14:tracePt t="21985" x="8115300" y="2187575"/>
          <p14:tracePt t="21996" x="8123238" y="2187575"/>
          <p14:tracePt t="22005" x="8131175" y="2187575"/>
          <p14:tracePt t="22016" x="8145463" y="2187575"/>
          <p14:tracePt t="22025" x="8153400" y="2193925"/>
          <p14:tracePt t="22040" x="8161338" y="2193925"/>
          <p14:tracePt t="22057" x="8175625" y="2193925"/>
          <p14:tracePt t="22073" x="8191500" y="2201863"/>
          <p14:tracePt t="22090" x="8221663" y="2209800"/>
          <p14:tracePt t="22107" x="8229600" y="2209800"/>
          <p14:tracePt t="22123" x="8251825" y="2209800"/>
          <p14:tracePt t="22140" x="8267700" y="2209800"/>
          <p14:tracePt t="22157" x="8275638" y="2209800"/>
          <p14:tracePt t="22173" x="8305800" y="2209800"/>
          <p14:tracePt t="22190" x="8335963" y="2209800"/>
          <p14:tracePt t="22207" x="8343900" y="2209800"/>
          <p14:tracePt t="22223" x="8382000" y="2209800"/>
          <p14:tracePt t="22240" x="8404225" y="2209800"/>
          <p14:tracePt t="22257" x="8435975" y="2209800"/>
          <p14:tracePt t="22273" x="8466138" y="2217738"/>
          <p14:tracePt t="22290" x="8504238" y="2217738"/>
          <p14:tracePt t="22307" x="8518525" y="2217738"/>
          <p14:tracePt t="22323" x="8556625" y="2217738"/>
          <p14:tracePt t="22340" x="8580438" y="2217738"/>
          <p14:tracePt t="22357" x="8618538" y="2217738"/>
          <p14:tracePt t="22373" x="8670925" y="2217738"/>
          <p14:tracePt t="22390" x="8709025" y="2209800"/>
          <p14:tracePt t="22407" x="8778875" y="2171700"/>
          <p14:tracePt t="22424" x="8839200" y="2133600"/>
          <p14:tracePt t="22440" x="8877300" y="2111375"/>
          <p14:tracePt t="22457" x="8961438" y="2057400"/>
          <p14:tracePt t="22474" x="9013825" y="2003425"/>
          <p14:tracePt t="22490" x="9037638" y="1981200"/>
          <p14:tracePt t="22507" x="9051925" y="1951038"/>
          <p14:tracePt t="22523" x="9051925" y="1943100"/>
          <p14:tracePt t="22540" x="9045575" y="1943100"/>
          <p14:tracePt t="22557" x="8975725" y="1935163"/>
          <p14:tracePt t="22573" x="8931275" y="1935163"/>
          <p14:tracePt t="22590" x="8801100" y="2003425"/>
          <p14:tracePt t="22607" x="8724900" y="2035175"/>
          <p14:tracePt t="22608" x="8648700" y="2095500"/>
          <p14:tracePt t="22623" x="8572500" y="2149475"/>
          <p14:tracePt t="22640" x="8474075" y="2255838"/>
          <p14:tracePt t="22657" x="8442325" y="2308225"/>
          <p14:tracePt t="22673" x="8442325" y="2316163"/>
          <p14:tracePt t="22690" x="8474075" y="2332038"/>
          <p14:tracePt t="22707" x="8512175" y="2339975"/>
          <p14:tracePt t="22723" x="8664575" y="2354263"/>
          <p14:tracePt t="22740" x="8869363" y="2354263"/>
          <p14:tracePt t="22757" x="8991600" y="2354263"/>
          <p14:tracePt t="22774" x="9356725" y="2316163"/>
          <p14:tracePt t="22790" x="9647238" y="2247900"/>
          <p14:tracePt t="22807" x="9745663" y="2217738"/>
          <p14:tracePt t="22823" x="9852025" y="2171700"/>
          <p14:tracePt t="22840" x="9875838" y="2149475"/>
          <p14:tracePt t="22880" x="9859963" y="2149475"/>
          <p14:tracePt t="22893" x="9845675" y="2149475"/>
          <p14:tracePt t="22900" x="9829800" y="2149475"/>
          <p14:tracePt t="22913" x="9799638" y="2149475"/>
          <p14:tracePt t="22924" x="9761538" y="2163763"/>
          <p14:tracePt t="22940" x="9715500" y="2179638"/>
          <p14:tracePt t="22957" x="9631363" y="2232025"/>
          <p14:tracePt t="22974" x="9571038" y="2278063"/>
          <p14:tracePt t="22990" x="9555163" y="2286000"/>
          <p14:tracePt t="23006" x="9555163" y="2293938"/>
          <p14:tracePt t="23063" x="9563100" y="2293938"/>
          <p14:tracePt t="23083" x="9571038" y="2293938"/>
          <p14:tracePt t="23103" x="9578975" y="2293938"/>
          <p14:tracePt t="23115" x="9585325" y="2293938"/>
          <p14:tracePt t="23135" x="9593263" y="2293938"/>
          <p14:tracePt t="23143" x="9601200" y="2301875"/>
          <p14:tracePt t="23157" x="9609138" y="2301875"/>
          <p14:tracePt t="23173" x="9617075" y="2308225"/>
          <p14:tracePt t="23190" x="9631363" y="2316163"/>
          <p14:tracePt t="23217" x="9639300" y="2316163"/>
          <p14:tracePt t="23409" x="9639300" y="2324100"/>
          <p14:tracePt t="23421" x="9655175" y="2332038"/>
          <p14:tracePt t="23429" x="9685338" y="2332038"/>
          <p14:tracePt t="23442" x="9745663" y="2339975"/>
          <p14:tracePt t="23457" x="9813925" y="2346325"/>
          <p14:tracePt t="23473" x="10004425" y="2362200"/>
          <p14:tracePt t="23490" x="10096500" y="2370138"/>
          <p14:tracePt t="23491" x="10180638" y="2378075"/>
          <p14:tracePt t="23507" x="10264775" y="2384425"/>
          <p14:tracePt t="23523" x="10371138" y="2400300"/>
          <p14:tracePt t="23540" x="10393363" y="2408238"/>
          <p14:tracePt t="23557" x="10401300" y="2416175"/>
          <p14:tracePt t="23574" x="10401300" y="2422525"/>
          <p14:tracePt t="23622" x="10393363" y="2422525"/>
          <p14:tracePt t="23653" x="10385425" y="2422525"/>
          <p14:tracePt t="23664" x="10379075" y="2422525"/>
          <p14:tracePt t="23683" x="10371138" y="2422525"/>
          <p14:tracePt t="23695" x="10355263" y="2422525"/>
          <p14:tracePt t="23705" x="10325100" y="2422525"/>
          <p14:tracePt t="23718" x="10279063" y="2422525"/>
          <p14:tracePt t="23725" x="10226675" y="2422525"/>
          <p14:tracePt t="23740" x="10156825" y="2422525"/>
          <p14:tracePt t="23757" x="9936163" y="2422525"/>
          <p14:tracePt t="23774" x="9723438" y="2422525"/>
          <p14:tracePt t="23790" x="9128125" y="2438400"/>
          <p14:tracePt t="23807" x="8175625" y="2468563"/>
          <p14:tracePt t="23824" x="8069263" y="2484438"/>
          <p14:tracePt t="23840" x="7094538" y="2514600"/>
          <p14:tracePt t="23857" x="5684838" y="2530475"/>
          <p14:tracePt t="23874" x="5211763" y="2560638"/>
          <p14:tracePt t="23891" x="4221163" y="2574925"/>
          <p14:tracePt t="23907" x="3589338" y="2574925"/>
          <p14:tracePt t="23924" x="2384425" y="2574925"/>
          <p14:tracePt t="23940" x="1905000" y="2552700"/>
          <p14:tracePt t="23957" x="1539875" y="2506663"/>
          <p14:tracePt t="23974" x="746125" y="2460625"/>
          <p14:tracePt t="23990" x="403225" y="2430463"/>
          <p14:tracePt t="24007" x="0" y="2378075"/>
          <p14:tracePt t="24024" x="0" y="2324100"/>
          <p14:tracePt t="24040" x="0" y="2308225"/>
          <p14:tracePt t="24057" x="0" y="2301875"/>
          <p14:tracePt t="24074" x="0" y="2278063"/>
          <p14:tracePt t="24090" x="0" y="2270125"/>
          <p14:tracePt t="24107" x="0" y="2263775"/>
          <p14:tracePt t="24124" x="22225" y="2255838"/>
          <p14:tracePt t="24140" x="30163" y="2255838"/>
          <p14:tracePt t="24157" x="38100" y="2255838"/>
          <p14:tracePt t="24174" x="46038" y="2263775"/>
          <p14:tracePt t="24190" x="53975" y="2263775"/>
          <p14:tracePt t="24207" x="60325" y="2270125"/>
          <p14:tracePt t="24224" x="68263" y="2278063"/>
          <p14:tracePt t="24244" x="76200" y="2286000"/>
          <p14:tracePt t="24257" x="84138" y="2286000"/>
          <p14:tracePt t="24274" x="92075" y="2286000"/>
          <p14:tracePt t="24290" x="122238" y="2301875"/>
          <p14:tracePt t="24307" x="152400" y="2308225"/>
          <p14:tracePt t="24324" x="174625" y="2316163"/>
          <p14:tracePt t="24340" x="220663" y="2332038"/>
          <p14:tracePt t="24357" x="266700" y="2332038"/>
          <p14:tracePt t="24374" x="282575" y="2339975"/>
          <p14:tracePt t="24390" x="320675" y="2354263"/>
          <p14:tracePt t="24407" x="365125" y="2362200"/>
          <p14:tracePt t="24424" x="381000" y="2370138"/>
          <p14:tracePt t="24440" x="427038" y="2384425"/>
          <p14:tracePt t="24457" x="441325" y="2400300"/>
          <p14:tracePt t="24474" x="473075" y="2408238"/>
          <p14:tracePt t="24491" x="495300" y="2430463"/>
          <p14:tracePt t="24507" x="517525" y="2438400"/>
          <p14:tracePt t="24524" x="525463" y="2446338"/>
          <p14:tracePt t="24540" x="533400" y="2446338"/>
          <p14:tracePt t="24557" x="533400" y="2454275"/>
          <p14:tracePt t="24670" x="533400" y="2460625"/>
          <p14:tracePt t="24691" x="541338" y="2476500"/>
          <p14:tracePt t="24702" x="549275" y="2484438"/>
          <p14:tracePt t="24711" x="555625" y="2498725"/>
          <p14:tracePt t="24724" x="555625" y="2506663"/>
          <p14:tracePt t="24740" x="563563" y="2514600"/>
          <p14:tracePt t="24757" x="563563" y="2522538"/>
          <p14:tracePt t="25474" x="571500" y="2522538"/>
          <p14:tracePt t="25496" x="579438" y="2522538"/>
          <p14:tracePt t="25506" x="593725" y="2530475"/>
          <p14:tracePt t="25516" x="609600" y="2536825"/>
          <p14:tracePt t="25525" x="631825" y="2544763"/>
          <p14:tracePt t="25541" x="655638" y="2544763"/>
          <p14:tracePt t="25558" x="708025" y="2552700"/>
          <p14:tracePt t="25574" x="754063" y="2560638"/>
          <p14:tracePt t="25591" x="846138" y="2574925"/>
          <p14:tracePt t="25607" x="960438" y="2590800"/>
          <p14:tracePt t="25624" x="1020763" y="2590800"/>
          <p14:tracePt t="25641" x="1181100" y="2598738"/>
          <p14:tracePt t="25657" x="1273175" y="2606675"/>
          <p14:tracePt t="25674" x="1447800" y="2620963"/>
          <p14:tracePt t="25691" x="1646238" y="2620963"/>
          <p14:tracePt t="25708" x="1820863" y="2620963"/>
          <p14:tracePt t="25724" x="1889125" y="2606675"/>
          <p14:tracePt t="25741" x="2003425" y="2574925"/>
          <p14:tracePt t="25757" x="2041525" y="2552700"/>
          <p14:tracePt t="25774" x="2117725" y="2522538"/>
          <p14:tracePt t="25791" x="2163763" y="2476500"/>
          <p14:tracePt t="25807" x="2171700" y="2468563"/>
          <p14:tracePt t="25824" x="2179638" y="2460625"/>
          <p14:tracePt t="25892" x="2171700" y="2460625"/>
          <p14:tracePt t="25953" x="2163763" y="2460625"/>
          <p14:tracePt t="26187" x="2217738" y="2468563"/>
          <p14:tracePt t="26196" x="2301875" y="2484438"/>
          <p14:tracePt t="26208" x="2408238" y="2498725"/>
          <p14:tracePt t="26216" x="2522538" y="2514600"/>
          <p14:tracePt t="26229" x="2644775" y="2544763"/>
          <p14:tracePt t="26241" x="2789238" y="2568575"/>
          <p14:tracePt t="26258" x="3086100" y="2606675"/>
          <p14:tracePt t="26274" x="3268663" y="2628900"/>
          <p14:tracePt t="26291" x="3559175" y="2659063"/>
          <p14:tracePt t="26307" x="3703638" y="2682875"/>
          <p14:tracePt t="26324" x="3856038" y="2682875"/>
          <p14:tracePt t="26341" x="3908425" y="2644775"/>
          <p14:tracePt t="26573" x="3984625" y="2644775"/>
          <p14:tracePt t="26584" x="4030663" y="2644775"/>
          <p14:tracePt t="26593" x="4060825" y="2644775"/>
          <p14:tracePt t="26607" x="4076700" y="2644775"/>
          <p14:tracePt t="26624" x="4092575" y="2644775"/>
          <p14:tracePt t="26655" x="4084638" y="2644775"/>
          <p14:tracePt t="26664" x="4068763" y="2644775"/>
          <p14:tracePt t="26675" x="4046538" y="2644775"/>
          <p14:tracePt t="26691" x="4022725" y="2636838"/>
          <p14:tracePt t="26707" x="3940175" y="2613025"/>
          <p14:tracePt t="26724" x="3902075" y="2606675"/>
          <p14:tracePt t="26741" x="3817938" y="2590800"/>
          <p14:tracePt t="26757" x="3771900" y="2590800"/>
          <p14:tracePt t="26774" x="3756025" y="2590800"/>
          <p14:tracePt t="26818" x="3756025" y="2582863"/>
          <p14:tracePt t="26827" x="3763963" y="2582863"/>
          <p14:tracePt t="26838" x="3787775" y="2574925"/>
          <p14:tracePt t="26847" x="3810000" y="2574925"/>
          <p14:tracePt t="26859" x="3840163" y="2574925"/>
          <p14:tracePt t="26874" x="3878263" y="2574925"/>
          <p14:tracePt t="26891" x="3962400" y="2598738"/>
          <p14:tracePt t="26908" x="4008438" y="2606675"/>
          <p14:tracePt t="26924" x="4130675" y="2628900"/>
          <p14:tracePt t="26941" x="4267200" y="2651125"/>
          <p14:tracePt t="26958" x="4335463" y="2667000"/>
          <p14:tracePt t="26974" x="4487863" y="2674938"/>
          <p14:tracePt t="26991" x="4610100" y="2682875"/>
          <p14:tracePt t="27008" x="4664075" y="2682875"/>
          <p14:tracePt t="27024" x="4702175" y="2674938"/>
          <p14:tracePt t="27041" x="4702175" y="2667000"/>
          <p14:tracePt t="27254" x="4784725" y="2667000"/>
          <p14:tracePt t="27265" x="4899025" y="2667000"/>
          <p14:tracePt t="27275" x="5029200" y="2674938"/>
          <p14:tracePt t="27285" x="5173663" y="2697163"/>
          <p14:tracePt t="27294" x="5303838" y="2705100"/>
          <p14:tracePt t="27308" x="5418138" y="2713038"/>
          <p14:tracePt t="27324" x="5524500" y="2720975"/>
          <p14:tracePt t="27341" x="5638800" y="2720975"/>
          <p14:tracePt t="27358" x="5676900" y="2720975"/>
          <p14:tracePt t="27509" x="5684838" y="2720975"/>
          <p14:tracePt t="27518" x="5699125" y="2720975"/>
          <p14:tracePt t="27529" x="5722938" y="2720975"/>
          <p14:tracePt t="27541" x="5775325" y="2720975"/>
          <p14:tracePt t="27558" x="5837238" y="2727325"/>
          <p14:tracePt t="27574" x="6011863" y="2743200"/>
          <p14:tracePt t="27591" x="6180138" y="2759075"/>
          <p14:tracePt t="27608" x="6240463" y="2759075"/>
          <p14:tracePt t="27624" x="6340475" y="2759075"/>
          <p14:tracePt t="27641" x="6384925" y="2751138"/>
          <p14:tracePt t="27854" x="6461125" y="2751138"/>
          <p14:tracePt t="27866" x="6569075" y="2751138"/>
          <p14:tracePt t="27874" x="6667500" y="2751138"/>
          <p14:tracePt t="27886" x="6751638" y="2751138"/>
          <p14:tracePt t="27895" x="6811963" y="2751138"/>
          <p14:tracePt t="27908" x="6858000" y="2743200"/>
          <p14:tracePt t="27924" x="6880225" y="2735263"/>
          <p14:tracePt t="27941" x="6888163" y="2727325"/>
          <p14:tracePt t="28142" x="6972300" y="2713038"/>
          <p14:tracePt t="28149" x="7064375" y="2689225"/>
          <p14:tracePt t="28159" x="7146925" y="2674938"/>
          <p14:tracePt t="28174" x="7223125" y="2659063"/>
          <p14:tracePt t="28191" x="7292975" y="2628900"/>
          <p14:tracePt t="28208" x="7315200" y="2628900"/>
          <p14:tracePt t="28224" x="7315200" y="2613025"/>
          <p14:tracePt t="28251" x="7307263" y="2606675"/>
          <p14:tracePt t="28262" x="7292975" y="2590800"/>
          <p14:tracePt t="28274" x="7261225" y="2568575"/>
          <p14:tracePt t="28292" x="7162800" y="2514600"/>
          <p14:tracePt t="28308" x="7086600" y="2492375"/>
          <p14:tracePt t="28324" x="6942138" y="2460625"/>
          <p14:tracePt t="28341" x="6888163" y="2460625"/>
          <p14:tracePt t="28358" x="6804025" y="2484438"/>
          <p14:tracePt t="28375" x="6773863" y="2514600"/>
          <p14:tracePt t="28391" x="6773863" y="2522538"/>
          <p14:tracePt t="28408" x="6773863" y="2544763"/>
          <p14:tracePt t="28425" x="6819900" y="2560638"/>
          <p14:tracePt t="28441" x="6842125" y="2568575"/>
          <p14:tracePt t="28458" x="6911975" y="2582863"/>
          <p14:tracePt t="28475" x="6972300" y="2582863"/>
          <p14:tracePt t="28491" x="7010400" y="2582863"/>
          <p14:tracePt t="28508" x="7070725" y="2582863"/>
          <p14:tracePt t="28525" x="7108825" y="2574925"/>
          <p14:tracePt t="28541" x="7162800" y="2552700"/>
          <p14:tracePt t="28558" x="7200900" y="2522538"/>
          <p14:tracePt t="28574" x="7208838" y="2506663"/>
          <p14:tracePt t="28591" x="7223125" y="2484438"/>
          <p14:tracePt t="28820" x="7292975" y="2476500"/>
          <p14:tracePt t="28831" x="7399338" y="2476500"/>
          <p14:tracePt t="28840" x="7535863" y="2476500"/>
          <p14:tracePt t="28851" x="7680325" y="2492375"/>
          <p14:tracePt t="28860" x="7794625" y="2506663"/>
          <p14:tracePt t="28875" x="7940675" y="2536825"/>
          <p14:tracePt t="28892" x="8047038" y="2560638"/>
          <p14:tracePt t="28908" x="8237538" y="2613025"/>
          <p14:tracePt t="28925" x="8397875" y="2644775"/>
          <p14:tracePt t="28941" x="8450263" y="2651125"/>
          <p14:tracePt t="28958" x="8480425" y="2659063"/>
          <p14:tracePt t="29126" x="8474075" y="2674938"/>
          <p14:tracePt t="29135" x="8466138" y="2682875"/>
          <p14:tracePt t="29146" x="8442325" y="2697163"/>
          <p14:tracePt t="29158" x="8428038" y="2713038"/>
          <p14:tracePt t="29175" x="8404225" y="2727325"/>
          <p14:tracePt t="29191" x="8366125" y="2765425"/>
          <p14:tracePt t="29208" x="8328025" y="2781300"/>
          <p14:tracePt t="29225" x="8305800" y="2789238"/>
          <p14:tracePt t="29241" x="8267700" y="2789238"/>
          <p14:tracePt t="29258" x="8221663" y="2789238"/>
          <p14:tracePt t="29275" x="8199438" y="2789238"/>
          <p14:tracePt t="29291" x="8175625" y="2773363"/>
          <p14:tracePt t="29308" x="8169275" y="2759075"/>
          <p14:tracePt t="29325" x="8169275" y="2713038"/>
          <p14:tracePt t="29341" x="8191500" y="2659063"/>
          <p14:tracePt t="29358" x="8221663" y="2636838"/>
          <p14:tracePt t="29375" x="8283575" y="2598738"/>
          <p14:tracePt t="29391" x="8382000" y="2582863"/>
          <p14:tracePt t="29408" x="8435975" y="2582863"/>
          <p14:tracePt t="29425" x="8550275" y="2598738"/>
          <p14:tracePt t="29442" x="8648700" y="2636838"/>
          <p14:tracePt t="29458" x="8716963" y="2674938"/>
          <p14:tracePt t="29475" x="8839200" y="2713038"/>
          <p14:tracePt t="29491" x="8907463" y="2735263"/>
          <p14:tracePt t="29508" x="9051925" y="2759075"/>
          <p14:tracePt t="29525" x="9220200" y="2797175"/>
          <p14:tracePt t="29541" x="9296400" y="2811463"/>
          <p14:tracePt t="29558" x="9432925" y="2835275"/>
          <p14:tracePt t="29575" x="9509125" y="2841625"/>
          <p14:tracePt t="29591" x="9517063" y="2841625"/>
          <p14:tracePt t="29608" x="9525000" y="2835275"/>
          <p14:tracePt t="29828" x="9617075" y="2811463"/>
          <p14:tracePt t="29837" x="9737725" y="2773363"/>
          <p14:tracePt t="29848" x="9875838" y="2713038"/>
          <p14:tracePt t="29858" x="9998075" y="2651125"/>
          <p14:tracePt t="29875" x="10096500" y="2613025"/>
          <p14:tracePt t="29892" x="10188575" y="2560638"/>
          <p14:tracePt t="29939" x="10180638" y="2560638"/>
          <p14:tracePt t="29950" x="10134600" y="2568575"/>
          <p14:tracePt t="29959" x="10074275" y="2574925"/>
          <p14:tracePt t="29975" x="9990138" y="2590800"/>
          <p14:tracePt t="29992" x="9753600" y="2606675"/>
          <p14:tracePt t="30008" x="9601200" y="2620963"/>
          <p14:tracePt t="30025" x="9128125" y="2644775"/>
          <p14:tracePt t="30042" x="8526463" y="2659063"/>
          <p14:tracePt t="30058" x="8207375" y="2674938"/>
          <p14:tracePt t="30075" x="7445375" y="2689225"/>
          <p14:tracePt t="30092" x="7018338" y="2705100"/>
          <p14:tracePt t="30108" x="6194425" y="2720975"/>
          <p14:tracePt t="30125" x="5753100" y="2735263"/>
          <p14:tracePt t="30141" x="5516563" y="2751138"/>
          <p14:tracePt t="30158" x="4640263" y="2811463"/>
          <p14:tracePt t="30175" x="4191000" y="2949575"/>
          <p14:tracePt t="30377" x="4175125" y="2949575"/>
          <p14:tracePt t="30386" x="4144963" y="2949575"/>
          <p14:tracePt t="30397" x="4076700" y="2941638"/>
          <p14:tracePt t="30408" x="3970338" y="2917825"/>
          <p14:tracePt t="30425" x="3810000" y="2911475"/>
          <p14:tracePt t="30442" x="3238500" y="2895600"/>
          <p14:tracePt t="30458" x="2446338" y="2917825"/>
          <p14:tracePt t="30475" x="2041525" y="2933700"/>
          <p14:tracePt t="30492" x="1393825" y="3009900"/>
          <p14:tracePt t="30508" x="1196975" y="3017838"/>
          <p14:tracePt t="30525" x="1044575" y="3017838"/>
          <p14:tracePt t="30541" x="1012825" y="3017838"/>
          <p14:tracePt t="30580" x="1012825" y="3009900"/>
          <p14:tracePt t="30793" x="1006475" y="3009900"/>
          <p14:tracePt t="30814" x="998538" y="3009900"/>
          <p14:tracePt t="30825" x="990600" y="3001963"/>
          <p14:tracePt t="30834" x="974725" y="2994025"/>
          <p14:tracePt t="30845" x="974725" y="2987675"/>
          <p14:tracePt t="30858" x="968375" y="2971800"/>
          <p14:tracePt t="30875" x="968375" y="2963863"/>
          <p14:tracePt t="30892" x="968375" y="2955925"/>
          <p14:tracePt t="30926" x="974725" y="2955925"/>
          <p14:tracePt t="30936" x="990600" y="2955925"/>
          <p14:tracePt t="30947" x="998538" y="2955925"/>
          <p14:tracePt t="30958" x="1020763" y="2955925"/>
          <p14:tracePt t="30975" x="1036638" y="2955925"/>
          <p14:tracePt t="30992" x="1066800" y="2955925"/>
          <p14:tracePt t="31008" x="1096963" y="2955925"/>
          <p14:tracePt t="31025" x="1120775" y="2955925"/>
          <p14:tracePt t="31042" x="1150938" y="2955925"/>
          <p14:tracePt t="31059" x="1196975" y="2955925"/>
          <p14:tracePt t="31075" x="1219200" y="2955925"/>
          <p14:tracePt t="31092" x="1265238" y="2955925"/>
          <p14:tracePt t="31108" x="1303338" y="2955925"/>
          <p14:tracePt t="31125" x="1387475" y="2963863"/>
          <p14:tracePt t="31142" x="1501775" y="2963863"/>
          <p14:tracePt t="31158" x="1562100" y="2963863"/>
          <p14:tracePt t="31175" x="1698625" y="2949575"/>
          <p14:tracePt t="31192" x="1858963" y="2917825"/>
          <p14:tracePt t="31208" x="1935163" y="2895600"/>
          <p14:tracePt t="31225" x="2095500" y="2849563"/>
          <p14:tracePt t="31242" x="2232025" y="2811463"/>
          <p14:tracePt t="31258" x="2308225" y="2789238"/>
          <p14:tracePt t="31275" x="2430463" y="2735263"/>
          <p14:tracePt t="31292" x="2522538" y="2689225"/>
          <p14:tracePt t="31308" x="2552700" y="2659063"/>
          <p14:tracePt t="31515" x="2560638" y="2659063"/>
          <p14:tracePt t="31526" x="2568575" y="2667000"/>
          <p14:tracePt t="31535" x="2574925" y="2667000"/>
          <p14:tracePt t="31546" x="2590800" y="2682875"/>
          <p14:tracePt t="31558" x="2606675" y="2697163"/>
          <p14:tracePt t="31575" x="2628900" y="2713038"/>
          <p14:tracePt t="31592" x="2674938" y="2743200"/>
          <p14:tracePt t="31609" x="2735263" y="2781300"/>
          <p14:tracePt t="31625" x="2773363" y="2781300"/>
          <p14:tracePt t="31642" x="2835275" y="2789238"/>
          <p14:tracePt t="31658" x="2911475" y="2797175"/>
          <p14:tracePt t="31675" x="2955925" y="2797175"/>
          <p14:tracePt t="31692" x="3040063" y="2789238"/>
          <p14:tracePt t="31709" x="3086100" y="2773363"/>
          <p14:tracePt t="31725" x="3170238" y="2759075"/>
          <p14:tracePt t="31742" x="3230563" y="2743200"/>
          <p14:tracePt t="31758" x="3268663" y="2743200"/>
          <p14:tracePt t="31775" x="3314700" y="2735263"/>
          <p14:tracePt t="31792" x="3360738" y="2735263"/>
          <p14:tracePt t="31808" x="3382963" y="2735263"/>
          <p14:tracePt t="31825" x="3429000" y="2735263"/>
          <p14:tracePt t="31842" x="3475038" y="2743200"/>
          <p14:tracePt t="31859" x="3497263" y="2759075"/>
          <p14:tracePt t="31875" x="3535363" y="2781300"/>
          <p14:tracePt t="31892" x="3559175" y="2797175"/>
          <p14:tracePt t="31893" x="3565525" y="2797175"/>
          <p14:tracePt t="31909" x="3589338" y="2803525"/>
          <p14:tracePt t="31925" x="3603625" y="2819400"/>
          <p14:tracePt t="31942" x="3619500" y="2819400"/>
          <p14:tracePt t="31959" x="3641725" y="2827338"/>
          <p14:tracePt t="31975" x="3649663" y="2827338"/>
          <p14:tracePt t="31994" x="3657600" y="2827338"/>
          <p14:tracePt t="32014" x="3665538" y="2827338"/>
          <p14:tracePt t="32268" x="3665538" y="2835275"/>
          <p14:tracePt t="32279" x="3673475" y="2841625"/>
          <p14:tracePt t="32288" x="3687763" y="2849563"/>
          <p14:tracePt t="32299" x="3703638" y="2849563"/>
          <p14:tracePt t="32310" x="3717925" y="2865438"/>
          <p14:tracePt t="32325" x="3756025" y="2879725"/>
          <p14:tracePt t="32342" x="3848100" y="2941638"/>
          <p14:tracePt t="32359" x="3902075" y="2971800"/>
          <p14:tracePt t="32375" x="3984625" y="3025775"/>
          <p14:tracePt t="32392" x="4068763" y="3063875"/>
          <p14:tracePt t="32409" x="4098925" y="3070225"/>
          <p14:tracePt t="32425" x="4144963" y="3078163"/>
          <p14:tracePt t="32442" x="4160838" y="3078163"/>
          <p14:tracePt t="32583" x="4160838" y="3070225"/>
          <p14:tracePt t="32594" x="4168775" y="3063875"/>
          <p14:tracePt t="32603" x="4175125" y="3063875"/>
          <p14:tracePt t="32615" x="4183063" y="3048000"/>
          <p14:tracePt t="32625" x="4206875" y="3040063"/>
          <p14:tracePt t="32642" x="4213225" y="3032125"/>
          <p14:tracePt t="32659" x="4244975" y="3017838"/>
          <p14:tracePt t="32675" x="4251325" y="3001963"/>
          <p14:tracePt t="32692" x="4275138" y="2994025"/>
          <p14:tracePt t="32709" x="4283075" y="2987675"/>
          <p14:tracePt t="32725" x="4283075" y="2979738"/>
          <p14:tracePt t="33031" x="4321175" y="2979738"/>
          <p14:tracePt t="33042" x="4381500" y="2979738"/>
          <p14:tracePt t="33051" x="4457700" y="3001963"/>
          <p14:tracePt t="33062" x="4541838" y="3017838"/>
          <p14:tracePt t="33075" x="4625975" y="3032125"/>
          <p14:tracePt t="33093" x="4816475" y="3063875"/>
          <p14:tracePt t="33109" x="4914900" y="3086100"/>
          <p14:tracePt t="33125" x="5006975" y="3108325"/>
          <p14:tracePt t="33142" x="5037138" y="3108325"/>
          <p14:tracePt t="33159" x="5059363" y="3108325"/>
          <p14:tracePt t="33418" x="5151438" y="3086100"/>
          <p14:tracePt t="33427" x="5341938" y="3032125"/>
          <p14:tracePt t="33439" x="5562600" y="3001963"/>
          <p14:tracePt t="33447" x="5807075" y="2971800"/>
          <p14:tracePt t="33461" x="6003925" y="2949575"/>
          <p14:tracePt t="33475" x="6164263" y="2941638"/>
          <p14:tracePt t="33492" x="6340475" y="2941638"/>
          <p14:tracePt t="33509" x="6384925" y="2941638"/>
          <p14:tracePt t="33681" x="6384925" y="2949575"/>
          <p14:tracePt t="33723" x="6392863" y="2955925"/>
          <p14:tracePt t="33734" x="6408738" y="2963863"/>
          <p14:tracePt t="33743" x="6423025" y="2971800"/>
          <p14:tracePt t="33759" x="6438900" y="2979738"/>
          <p14:tracePt t="33775" x="6492875" y="3009900"/>
          <p14:tracePt t="33792" x="6530975" y="3032125"/>
          <p14:tracePt t="33809" x="6591300" y="3070225"/>
          <p14:tracePt t="33825" x="6651625" y="3094038"/>
          <p14:tracePt t="33842" x="6689725" y="3101975"/>
          <p14:tracePt t="33859" x="6743700" y="3116263"/>
          <p14:tracePt t="33876" x="6773863" y="3116263"/>
          <p14:tracePt t="33892" x="6781800" y="3116263"/>
          <p14:tracePt t="33909" x="6781800" y="3108325"/>
          <p14:tracePt t="34130" x="6888163" y="3116263"/>
          <p14:tracePt t="34139" x="7018338" y="3124200"/>
          <p14:tracePt t="34150" x="7154863" y="3146425"/>
          <p14:tracePt t="34160" x="7277100" y="3162300"/>
          <p14:tracePt t="34176" x="7375525" y="3178175"/>
          <p14:tracePt t="34192" x="7467600" y="3192463"/>
          <p14:tracePt t="34209" x="7483475" y="3192463"/>
          <p14:tracePt t="34354" x="7483475" y="3200400"/>
          <p14:tracePt t="34374" x="7497763" y="3208338"/>
          <p14:tracePt t="34383" x="7521575" y="3216275"/>
          <p14:tracePt t="34394" x="7559675" y="3222625"/>
          <p14:tracePt t="34409" x="7620000" y="3222625"/>
          <p14:tracePt t="34426" x="7818438" y="3254375"/>
          <p14:tracePt t="34442" x="7940675" y="3276600"/>
          <p14:tracePt t="34459" x="8183563" y="3322638"/>
          <p14:tracePt t="34476" x="8366125" y="3344863"/>
          <p14:tracePt t="34492" x="8442325" y="3360738"/>
          <p14:tracePt t="34509" x="8518525" y="3360738"/>
          <p14:tracePt t="34526" x="8526463" y="3360738"/>
          <p14:tracePt t="34729" x="8640763" y="3352800"/>
          <p14:tracePt t="34740" x="8861425" y="3330575"/>
          <p14:tracePt t="34749" x="9105900" y="3306763"/>
          <p14:tracePt t="34760" x="9350375" y="3276600"/>
          <p14:tracePt t="34776" x="9547225" y="3254375"/>
          <p14:tracePt t="34793" x="9745663" y="3222625"/>
          <p14:tracePt t="35156" x="9715500" y="3222625"/>
          <p14:tracePt t="35167" x="9693275" y="3222625"/>
          <p14:tracePt t="35177" x="9669463" y="3222625"/>
          <p14:tracePt t="35193" x="9655175" y="3222625"/>
          <p14:tracePt t="35209" x="9623425" y="3222625"/>
          <p14:tracePt t="35226" x="9623425" y="3216275"/>
          <p14:tracePt t="35482" x="9693275" y="3178175"/>
          <p14:tracePt t="35493" x="9845675" y="3108325"/>
          <p14:tracePt t="35504" x="10028238" y="3040063"/>
          <p14:tracePt t="35513" x="10194925" y="2979738"/>
          <p14:tracePt t="35526" x="10347325" y="2933700"/>
          <p14:tracePt t="35543" x="10469563" y="2911475"/>
          <p14:tracePt t="35559" x="10637838" y="2887663"/>
          <p14:tracePt t="35576" x="10683875" y="2887663"/>
          <p14:tracePt t="35592" x="10683875" y="2895600"/>
          <p14:tracePt t="35609" x="10683875" y="2903538"/>
          <p14:tracePt t="35626" x="10668000" y="2911475"/>
          <p14:tracePt t="35646" x="10660063" y="2911475"/>
          <p14:tracePt t="35666" x="10652125" y="2911475"/>
          <p14:tracePt t="35676" x="10645775" y="2917825"/>
          <p14:tracePt t="35706" x="10645775" y="2925763"/>
          <p14:tracePt t="35767" x="10660063" y="2925763"/>
          <p14:tracePt t="35776" x="10683875" y="2925763"/>
          <p14:tracePt t="35788" x="10706100" y="2933700"/>
          <p14:tracePt t="35797" x="10721975" y="2933700"/>
          <p14:tracePt t="35811" x="10744200" y="2933700"/>
          <p14:tracePt t="35826" x="10760075" y="2933700"/>
          <p14:tracePt t="35843" x="10782300" y="2933700"/>
          <p14:tracePt t="35860" x="10782300" y="2941638"/>
          <p14:tracePt t="35876" x="10766425" y="2941638"/>
          <p14:tracePt t="35893" x="10591800" y="2941638"/>
          <p14:tracePt t="35910" x="10233025" y="2941638"/>
          <p14:tracePt t="35926" x="9928225" y="2911475"/>
          <p14:tracePt t="35942" x="9136063" y="2849563"/>
          <p14:tracePt t="35959" x="8648700" y="2819400"/>
          <p14:tracePt t="35976" x="8085138" y="2781300"/>
          <p14:tracePt t="35993" x="7331075" y="2751138"/>
          <p14:tracePt t="36009" x="6804025" y="2751138"/>
          <p14:tracePt t="36026" x="5684838" y="2735263"/>
          <p14:tracePt t="36043" x="5021263" y="2735263"/>
          <p14:tracePt t="36059" x="4754563" y="2751138"/>
          <p14:tracePt t="36076" x="3794125" y="2827338"/>
          <p14:tracePt t="36093" x="2743200" y="2955925"/>
          <p14:tracePt t="36109" x="2225675" y="3025775"/>
          <p14:tracePt t="36126" x="1698625" y="3140075"/>
          <p14:tracePt t="36143" x="1546225" y="3192463"/>
          <p14:tracePt t="36159" x="1189038" y="3276600"/>
          <p14:tracePt t="36176" x="1012825" y="3298825"/>
          <p14:tracePt t="36356" x="1006475" y="3298825"/>
          <p14:tracePt t="36377" x="998538" y="3298825"/>
          <p14:tracePt t="36388" x="974725" y="3298825"/>
          <p14:tracePt t="36397" x="960438" y="3292475"/>
          <p14:tracePt t="36409" x="936625" y="3268663"/>
          <p14:tracePt t="36426" x="906463" y="3254375"/>
          <p14:tracePt t="36443" x="822325" y="3208338"/>
          <p14:tracePt t="36459" x="754063" y="3154363"/>
          <p14:tracePt t="36476" x="731838" y="3140075"/>
          <p14:tracePt t="36493" x="723900" y="3132138"/>
          <p14:tracePt t="36529" x="731838" y="3132138"/>
          <p14:tracePt t="36540" x="746125" y="3146425"/>
          <p14:tracePt t="36561" x="754063" y="3146425"/>
          <p14:tracePt t="36570" x="762000" y="3154363"/>
          <p14:tracePt t="36581" x="769938" y="3154363"/>
          <p14:tracePt t="36593" x="777875" y="3162300"/>
          <p14:tracePt t="36609" x="800100" y="3162300"/>
          <p14:tracePt t="36626" x="830263" y="3178175"/>
          <p14:tracePt t="36643" x="860425" y="3178175"/>
          <p14:tracePt t="36659" x="884238" y="3178175"/>
          <p14:tracePt t="36676" x="922338" y="3184525"/>
          <p14:tracePt t="36693" x="968375" y="3192463"/>
          <p14:tracePt t="36710" x="998538" y="3192463"/>
          <p14:tracePt t="36726" x="1074738" y="3192463"/>
          <p14:tracePt t="36743" x="1120775" y="3200400"/>
          <p14:tracePt t="36759" x="1235075" y="3208338"/>
          <p14:tracePt t="36776" x="1387475" y="3208338"/>
          <p14:tracePt t="36793" x="1485900" y="3208338"/>
          <p14:tracePt t="36809" x="1692275" y="3192463"/>
          <p14:tracePt t="36826" x="1927225" y="3154363"/>
          <p14:tracePt t="36842" x="2035175" y="3132138"/>
          <p14:tracePt t="36859" x="2179638" y="3116263"/>
          <p14:tracePt t="36876" x="2270125" y="3101975"/>
          <p14:tracePt t="36893" x="2293938" y="3101975"/>
          <p14:tracePt t="36909" x="2308225" y="3101975"/>
          <p14:tracePt t="36947" x="2293938" y="3101975"/>
          <p14:tracePt t="36967" x="2286000" y="3101975"/>
          <p14:tracePt t="36988" x="2278063" y="3101975"/>
          <p14:tracePt t="37018" x="2286000" y="3101975"/>
          <p14:tracePt t="37029" x="2293938" y="3108325"/>
          <p14:tracePt t="37038" x="2316163" y="3124200"/>
          <p14:tracePt t="37049" x="2346325" y="3140075"/>
          <p14:tracePt t="37059" x="2370138" y="3154363"/>
          <p14:tracePt t="37076" x="2408238" y="3178175"/>
          <p14:tracePt t="37093" x="2460625" y="3216275"/>
          <p14:tracePt t="37110" x="2476500" y="3216275"/>
          <p14:tracePt t="37110" x="2492375" y="3230563"/>
          <p14:tracePt t="37130" x="2492375" y="3238500"/>
          <p14:tracePt t="37181" x="2484438" y="3238500"/>
          <p14:tracePt t="37192" x="2468563" y="3230563"/>
          <p14:tracePt t="37201" x="2446338" y="3222625"/>
          <p14:tracePt t="37212" x="2408238" y="3208338"/>
          <p14:tracePt t="37226" x="2378075" y="3200400"/>
          <p14:tracePt t="37243" x="2308225" y="3184525"/>
          <p14:tracePt t="37260" x="2293938" y="3184525"/>
          <p14:tracePt t="37276" x="2270125" y="3178175"/>
          <p14:tracePt t="37325" x="2278063" y="3178175"/>
          <p14:tracePt t="37336" x="2286000" y="3178175"/>
          <p14:tracePt t="37343" x="2308225" y="3184525"/>
          <p14:tracePt t="37360" x="2332038" y="3184525"/>
          <p14:tracePt t="37376" x="2384425" y="3192463"/>
          <p14:tracePt t="37393" x="2408238" y="3192463"/>
          <p14:tracePt t="37410" x="2438400" y="3192463"/>
          <p14:tracePt t="37456" x="2430463" y="3192463"/>
          <p14:tracePt t="37465" x="2422525" y="3192463"/>
          <p14:tracePt t="37477" x="2416175" y="3184525"/>
          <p14:tracePt t="37493" x="2400300" y="3178175"/>
          <p14:tracePt t="37510" x="2384425" y="3178175"/>
          <p14:tracePt t="37526" x="2378075" y="3170238"/>
          <p14:tracePt t="37543" x="2370138" y="3170238"/>
          <p14:tracePt t="37949" x="2362200" y="3170238"/>
          <p14:tracePt t="37958" x="2339975" y="3170238"/>
          <p14:tracePt t="37969" x="2316163" y="3178175"/>
          <p14:tracePt t="37977" x="2263775" y="3200400"/>
          <p14:tracePt t="37993" x="2193925" y="3222625"/>
          <p14:tracePt t="38010" x="2111375" y="3246438"/>
          <p14:tracePt t="38027" x="1943100" y="3298825"/>
          <p14:tracePt t="38043" x="1760538" y="3330575"/>
          <p14:tracePt t="38060" x="1616075" y="3352800"/>
          <p14:tracePt t="38076" x="1554163" y="3360738"/>
          <p14:tracePt t="38093" x="1477963" y="3368675"/>
          <p14:tracePt t="38110" x="1439863" y="3368675"/>
          <p14:tracePt t="38126" x="1387475" y="3375025"/>
          <p14:tracePt t="38143" x="1341438" y="3390900"/>
          <p14:tracePt t="38160" x="1317625" y="3398838"/>
          <p14:tracePt t="38177" x="1303338" y="3398838"/>
          <p14:tracePt t="38334" x="1303338" y="3406775"/>
          <p14:tracePt t="38346" x="1303338" y="3413125"/>
          <p14:tracePt t="38355" x="1303338" y="3421063"/>
          <p14:tracePt t="38376" x="1303338" y="3436938"/>
          <p14:tracePt t="38388" x="1303338" y="3444875"/>
          <p14:tracePt t="38395" x="1303338" y="3451225"/>
          <p14:tracePt t="38410" x="1303338" y="3459163"/>
          <p14:tracePt t="38427" x="1287463" y="3482975"/>
          <p14:tracePt t="38443" x="1273175" y="3489325"/>
          <p14:tracePt t="38460" x="1241425" y="3513138"/>
          <p14:tracePt t="38477" x="1219200" y="3527425"/>
          <p14:tracePt t="38493" x="1203325" y="3535363"/>
          <p14:tracePt t="38510" x="1189038" y="3543300"/>
          <p14:tracePt t="38610" x="1203325" y="3543300"/>
          <p14:tracePt t="38619" x="1219200" y="3543300"/>
          <p14:tracePt t="38630" x="1235075" y="3543300"/>
          <p14:tracePt t="38643" x="1265238" y="3543300"/>
          <p14:tracePt t="38660" x="1371600" y="3551238"/>
          <p14:tracePt t="38677" x="1447800" y="3551238"/>
          <p14:tracePt t="38693" x="1638300" y="3551238"/>
          <p14:tracePt t="38710" x="1752600" y="3551238"/>
          <p14:tracePt t="38726" x="2027238" y="3551238"/>
          <p14:tracePt t="38743" x="2308225" y="3551238"/>
          <p14:tracePt t="38760" x="2422525" y="3551238"/>
          <p14:tracePt t="38776" x="2659063" y="3589338"/>
          <p14:tracePt t="38794" x="2849563" y="3641725"/>
          <p14:tracePt t="38810" x="2933700" y="3665538"/>
          <p14:tracePt t="38826" x="3063875" y="3711575"/>
          <p14:tracePt t="38843" x="3108325" y="3725863"/>
          <p14:tracePt t="38860" x="3154363" y="3741738"/>
          <p14:tracePt t="38895" x="3146425" y="3741738"/>
          <p14:tracePt t="38904" x="3140075" y="3741738"/>
          <p14:tracePt t="38915" x="3124200" y="3725863"/>
          <p14:tracePt t="38926" x="3101975" y="3711575"/>
          <p14:tracePt t="38943" x="3063875" y="3687763"/>
          <p14:tracePt t="38960" x="2933700" y="3611563"/>
          <p14:tracePt t="38977" x="2759075" y="3535363"/>
          <p14:tracePt t="38993" x="2651125" y="3497263"/>
          <p14:tracePt t="39010" x="2460625" y="3467100"/>
          <p14:tracePt t="39027" x="2316163" y="3467100"/>
          <p14:tracePt t="39043" x="2278063" y="3475038"/>
          <p14:tracePt t="39060" x="2263775" y="3489325"/>
          <p14:tracePt t="39079" x="2270125" y="3497263"/>
          <p14:tracePt t="39094" x="2286000" y="3505200"/>
          <p14:tracePt t="39110" x="2378075" y="3543300"/>
          <p14:tracePt t="39127" x="2438400" y="3565525"/>
          <p14:tracePt t="39143" x="2606675" y="3611563"/>
          <p14:tracePt t="39160" x="2797175" y="3635375"/>
          <p14:tracePt t="39177" x="2895600" y="3649663"/>
          <p14:tracePt t="39193" x="3070225" y="3635375"/>
          <p14:tracePt t="39210" x="3200400" y="3597275"/>
          <p14:tracePt t="39227" x="3246438" y="3573463"/>
          <p14:tracePt t="39243" x="3268663" y="3543300"/>
          <p14:tracePt t="39261" x="3268663" y="3535363"/>
          <p14:tracePt t="39277" x="3268663" y="3527425"/>
          <p14:tracePt t="39293" x="3222625" y="3521075"/>
          <p14:tracePt t="39310" x="3124200" y="3497263"/>
          <p14:tracePt t="39327" x="3063875" y="3497263"/>
          <p14:tracePt t="39343" x="2925763" y="3489325"/>
          <p14:tracePt t="39360" x="2873375" y="3489325"/>
          <p14:tracePt t="39377" x="2819400" y="3489325"/>
          <p14:tracePt t="39394" x="2811463" y="3497263"/>
          <p14:tracePt t="39410" x="2819400" y="3497263"/>
          <p14:tracePt t="39427" x="2841625" y="3505200"/>
          <p14:tracePt t="39443" x="2879725" y="3505200"/>
          <p14:tracePt t="39460" x="3001963" y="3521075"/>
          <p14:tracePt t="39477" x="3124200" y="3521075"/>
          <p14:tracePt t="39494" x="3200400" y="3521075"/>
          <p14:tracePt t="39510" x="3216275" y="3521075"/>
          <p14:tracePt t="39527" x="3222625" y="3513138"/>
          <p14:tracePt t="39565" x="3216275" y="3505200"/>
          <p14:tracePt t="39576" x="3192463" y="3497263"/>
          <p14:tracePt t="39585" x="3170238" y="3482975"/>
          <p14:tracePt t="39596" x="3124200" y="3459163"/>
          <p14:tracePt t="39610" x="3070225" y="3421063"/>
          <p14:tracePt t="39627" x="2933700" y="3360738"/>
          <p14:tracePt t="39643" x="2827338" y="3322638"/>
          <p14:tracePt t="39660" x="2552700" y="3254375"/>
          <p14:tracePt t="39677" x="2392363" y="3230563"/>
          <p14:tracePt t="39694" x="2049463" y="3230563"/>
          <p14:tracePt t="39710" x="1774825" y="3260725"/>
          <p14:tracePt t="39727" x="1676400" y="3284538"/>
          <p14:tracePt t="39743" x="1577975" y="3336925"/>
          <p14:tracePt t="39760" x="1562100" y="3368675"/>
          <p14:tracePt t="39777" x="1562100" y="3390900"/>
          <p14:tracePt t="39793" x="1584325" y="3436938"/>
          <p14:tracePt t="39942" x="1570038" y="3444875"/>
          <p14:tracePt t="39953" x="1562100" y="3451225"/>
          <p14:tracePt t="39962" x="1539875" y="3475038"/>
          <p14:tracePt t="39977" x="1524000" y="3489325"/>
          <p14:tracePt t="39994" x="1463675" y="3559175"/>
          <p14:tracePt t="40010" x="1431925" y="3603625"/>
          <p14:tracePt t="40027" x="1371600" y="3695700"/>
          <p14:tracePt t="40044" x="1325563" y="3779838"/>
          <p14:tracePt t="40060" x="1311275" y="3802063"/>
          <p14:tracePt t="40077" x="1303338" y="3870325"/>
          <p14:tracePt t="40095" x="1295400" y="3932238"/>
          <p14:tracePt t="40110" x="1295400" y="3946525"/>
          <p14:tracePt t="40127" x="1295400" y="3962400"/>
          <p14:tracePt t="40144" x="1303338" y="3970338"/>
          <p14:tracePt t="40160" x="1311275" y="3970338"/>
          <p14:tracePt t="40178" x="1311275" y="3962400"/>
          <p14:tracePt t="40217" x="1317625" y="3954463"/>
          <p14:tracePt t="40268" x="1325563" y="3954463"/>
          <p14:tracePt t="40277" x="1333500" y="3954463"/>
          <p14:tracePt t="40288" x="1341438" y="3954463"/>
          <p14:tracePt t="40297" x="1355725" y="3954463"/>
          <p14:tracePt t="40310" x="1371600" y="3954463"/>
          <p14:tracePt t="40327" x="1401763" y="3954463"/>
          <p14:tracePt t="40344" x="1463675" y="3962400"/>
          <p14:tracePt t="40360" x="1546225" y="3962400"/>
          <p14:tracePt t="40377" x="1608138" y="3962400"/>
          <p14:tracePt t="40394" x="1744663" y="3962400"/>
          <p14:tracePt t="40411" x="1897063" y="3962400"/>
          <p14:tracePt t="40427" x="1981200" y="3962400"/>
          <p14:tracePt t="40444" x="2141538" y="3962400"/>
          <p14:tracePt t="40461" x="2293938" y="3962400"/>
          <p14:tracePt t="40477" x="2346325" y="3962400"/>
          <p14:tracePt t="40494" x="2446338" y="3970338"/>
          <p14:tracePt t="40510" x="2476500" y="3978275"/>
          <p14:tracePt t="40527" x="2536825" y="3978275"/>
          <p14:tracePt t="40544" x="2574925" y="3978275"/>
          <p14:tracePt t="40560" x="2582863" y="3978275"/>
          <p14:tracePt t="40577" x="2598738" y="3970338"/>
          <p14:tracePt t="40786" x="2613025" y="3970338"/>
          <p14:tracePt t="40796" x="2620963" y="3978275"/>
          <p14:tracePt t="40807" x="2636838" y="3984625"/>
          <p14:tracePt t="40816" x="2659063" y="3992563"/>
          <p14:tracePt t="40827" x="2697163" y="4000500"/>
          <p14:tracePt t="40844" x="2743200" y="4000500"/>
          <p14:tracePt t="40860" x="2857500" y="4022725"/>
          <p14:tracePt t="40877" x="3017838" y="4030663"/>
          <p14:tracePt t="40895" x="3116263" y="4030663"/>
          <p14:tracePt t="40910" x="3292475" y="4030663"/>
          <p14:tracePt t="40927" x="3382963" y="4030663"/>
          <p14:tracePt t="40944" x="3543300" y="4030663"/>
          <p14:tracePt t="40960" x="3649663" y="4038600"/>
          <p14:tracePt t="40977" x="3673475" y="4038600"/>
          <p14:tracePt t="40994" x="3695700" y="4038600"/>
          <p14:tracePt t="41011" x="3695700" y="4046538"/>
          <p14:tracePt t="41195" x="3703638" y="4054475"/>
          <p14:tracePt t="41203" x="3717925" y="4054475"/>
          <p14:tracePt t="41214" x="3749675" y="4054475"/>
          <p14:tracePt t="41227" x="3817938" y="4054475"/>
          <p14:tracePt t="41244" x="3992563" y="4068763"/>
          <p14:tracePt t="41260" x="4098925" y="4076700"/>
          <p14:tracePt t="41277" x="4365625" y="4122738"/>
          <p14:tracePt t="41294" x="4511675" y="4137025"/>
          <p14:tracePt t="41310" x="4724400" y="4175125"/>
          <p14:tracePt t="41327" x="4876800" y="4183063"/>
          <p14:tracePt t="41344" x="4922838" y="4183063"/>
          <p14:tracePt t="41361" x="4960938" y="4183063"/>
          <p14:tracePt t="41377" x="4968875" y="4183063"/>
          <p14:tracePt t="41629" x="5006975" y="4175125"/>
          <p14:tracePt t="41640" x="5037138" y="4175125"/>
          <p14:tracePt t="41650" x="5075238" y="4160838"/>
          <p14:tracePt t="41661" x="5105400" y="4144963"/>
          <p14:tracePt t="41677" x="5143500" y="4130675"/>
          <p14:tracePt t="41694" x="5203825" y="4106863"/>
          <p14:tracePt t="41710" x="5219700" y="4098925"/>
          <p14:tracePt t="41727" x="5249863" y="4084638"/>
          <p14:tracePt t="41744" x="5257800" y="4076700"/>
          <p14:tracePt t="41760" x="5265738" y="4060825"/>
          <p14:tracePt t="41782" x="5265738" y="4054475"/>
          <p14:tracePt t="41833" x="5273675" y="4054475"/>
          <p14:tracePt t="41844" x="5280025" y="4054475"/>
          <p14:tracePt t="41854" x="5287963" y="4054475"/>
          <p14:tracePt t="41863" x="5303838" y="4054475"/>
          <p14:tracePt t="41877" x="5311775" y="4054475"/>
          <p14:tracePt t="41894" x="5326063" y="4054475"/>
          <p14:tracePt t="41910" x="5341938" y="4054475"/>
          <p14:tracePt t="41927" x="5349875" y="4054475"/>
          <p14:tracePt t="41944" x="5356225" y="4054475"/>
          <p14:tracePt t="42210" x="5402263" y="4054475"/>
          <p14:tracePt t="42219" x="5464175" y="4054475"/>
          <p14:tracePt t="42230" x="5532438" y="4054475"/>
          <p14:tracePt t="42244" x="5592763" y="4060825"/>
          <p14:tracePt t="42261" x="5707063" y="4068763"/>
          <p14:tracePt t="42277" x="5761038" y="4068763"/>
          <p14:tracePt t="42294" x="5837238" y="4084638"/>
          <p14:tracePt t="42310" x="5859463" y="4084638"/>
          <p14:tracePt t="42327" x="5889625" y="4084638"/>
          <p14:tracePt t="42344" x="5897563" y="4084638"/>
          <p14:tracePt t="42566" x="5997575" y="4076700"/>
          <p14:tracePt t="42575" x="6156325" y="4054475"/>
          <p14:tracePt t="42587" x="6370638" y="4054475"/>
          <p14:tracePt t="42596" x="6569075" y="4046538"/>
          <p14:tracePt t="42611" x="6713538" y="4046538"/>
          <p14:tracePt t="42627" x="6850063" y="4038600"/>
          <p14:tracePt t="42644" x="6873875" y="4030663"/>
          <p14:tracePt t="42881" x="6950075" y="4030663"/>
          <p14:tracePt t="42891" x="7018338" y="4030663"/>
          <p14:tracePt t="42902" x="7094538" y="4030663"/>
          <p14:tracePt t="42911" x="7170738" y="4030663"/>
          <p14:tracePt t="42928" x="7231063" y="4038600"/>
          <p14:tracePt t="42944" x="7353300" y="4068763"/>
          <p14:tracePt t="42961" x="7407275" y="4084638"/>
          <p14:tracePt t="42977" x="7483475" y="4106863"/>
          <p14:tracePt t="42994" x="7543800" y="4114800"/>
          <p14:tracePt t="43011" x="7566025" y="4122738"/>
          <p14:tracePt t="43027" x="7589838" y="4122738"/>
          <p14:tracePt t="43146" x="7581900" y="4122738"/>
          <p14:tracePt t="43431" x="7581900" y="4114800"/>
          <p14:tracePt t="43440" x="7581900" y="4106863"/>
          <p14:tracePt t="43725" x="7650163" y="4106863"/>
          <p14:tracePt t="43734" x="7750175" y="4098925"/>
          <p14:tracePt t="43746" x="7894638" y="4084638"/>
          <p14:tracePt t="43761" x="8069263" y="4076700"/>
          <p14:tracePt t="43778" x="8420100" y="4068763"/>
          <p14:tracePt t="43794" x="8534400" y="4054475"/>
          <p14:tracePt t="43811" x="8732838" y="4046538"/>
          <p14:tracePt t="43828" x="8809038" y="4038600"/>
          <p14:tracePt t="43844" x="8816975" y="4022725"/>
          <p14:tracePt t="44101" x="8885238" y="4016375"/>
          <p14:tracePt t="44112" x="8983663" y="3992563"/>
          <p14:tracePt t="44121" x="9105900" y="3978275"/>
          <p14:tracePt t="44133" x="9228138" y="3962400"/>
          <p14:tracePt t="44144" x="9318625" y="3932238"/>
          <p14:tracePt t="44161" x="9402763" y="3908425"/>
          <p14:tracePt t="44177" x="9517063" y="3863975"/>
          <p14:tracePt t="44195" x="9532938" y="3848100"/>
          <p14:tracePt t="44426" x="9585325" y="3856038"/>
          <p14:tracePt t="44438" x="9639300" y="3863975"/>
          <p14:tracePt t="44447" x="9693275" y="3878263"/>
          <p14:tracePt t="44461" x="9753600" y="3894138"/>
          <p14:tracePt t="44478" x="9883775" y="3924300"/>
          <p14:tracePt t="44495" x="9952038" y="3940175"/>
          <p14:tracePt t="44511" x="10066338" y="3970338"/>
          <p14:tracePt t="44528" x="10126663" y="3984625"/>
          <p14:tracePt t="44544" x="10142538" y="3984625"/>
          <p14:tracePt t="44561" x="10142538" y="3992563"/>
          <p14:tracePt t="44622" x="10134600" y="3992563"/>
          <p14:tracePt t="44641" x="10126663" y="3992563"/>
          <p14:tracePt t="44662" x="10112375" y="3992563"/>
          <p14:tracePt t="44670" x="10096500" y="3992563"/>
          <p14:tracePt t="44682" x="10074275" y="3992563"/>
          <p14:tracePt t="44694" x="10042525" y="4000500"/>
          <p14:tracePt t="44711" x="9974263" y="4008438"/>
          <p14:tracePt t="44728" x="9936163" y="4008438"/>
          <p14:tracePt t="44744" x="9813925" y="4016375"/>
          <p14:tracePt t="44761" x="9745663" y="4016375"/>
          <p14:tracePt t="44778" x="9571038" y="4008438"/>
          <p14:tracePt t="44795" x="9326563" y="3992563"/>
          <p14:tracePt t="44811" x="9151938" y="3978275"/>
          <p14:tracePt t="44828" x="8618538" y="3908425"/>
          <p14:tracePt t="44845" x="8275638" y="3886200"/>
          <p14:tracePt t="44861" x="7399338" y="3825875"/>
          <p14:tracePt t="44878" x="6865938" y="3802063"/>
          <p14:tracePt t="44895" x="6049963" y="3802063"/>
          <p14:tracePt t="44911" x="5456238" y="3825875"/>
          <p14:tracePt t="44928" x="4860925" y="3840163"/>
          <p14:tracePt t="44944" x="4022725" y="3916363"/>
          <p14:tracePt t="44961" x="3222625" y="3992563"/>
          <p14:tracePt t="44978" x="2286000" y="4054475"/>
          <p14:tracePt t="44994" x="1882775" y="4068763"/>
          <p14:tracePt t="45011" x="1287463" y="4084638"/>
          <p14:tracePt t="45028" x="1012825" y="4068763"/>
          <p14:tracePt t="45045" x="930275" y="4060825"/>
          <p14:tracePt t="45061" x="792163" y="4008438"/>
          <p14:tracePt t="45078" x="739775" y="3984625"/>
          <p14:tracePt t="45094" x="631825" y="3932238"/>
          <p14:tracePt t="45111" x="533400" y="3908425"/>
          <p14:tracePt t="45128" x="495300" y="3902075"/>
          <p14:tracePt t="45144" x="449263" y="3902075"/>
          <p14:tracePt t="45161" x="427038" y="3902075"/>
          <p14:tracePt t="45211" x="427038" y="3908425"/>
          <p14:tracePt t="45220" x="419100" y="3916363"/>
          <p14:tracePt t="45231" x="419100" y="3924300"/>
          <p14:tracePt t="45244" x="411163" y="3924300"/>
          <p14:tracePt t="45261" x="411163" y="3940175"/>
          <p14:tracePt t="45341" x="427038" y="3940175"/>
          <p14:tracePt t="45352" x="434975" y="3940175"/>
          <p14:tracePt t="45363" x="457200" y="3940175"/>
          <p14:tracePt t="45378" x="487363" y="3946525"/>
          <p14:tracePt t="45395" x="541338" y="3962400"/>
          <p14:tracePt t="45411" x="587375" y="3970338"/>
          <p14:tracePt t="45428" x="677863" y="3992563"/>
          <p14:tracePt t="45445" x="769938" y="4022725"/>
          <p14:tracePt t="45461" x="822325" y="4038600"/>
          <p14:tracePt t="45478" x="914400" y="4084638"/>
          <p14:tracePt t="45495" x="968375" y="4098925"/>
          <p14:tracePt t="45511" x="1066800" y="4130675"/>
          <p14:tracePt t="45528" x="1158875" y="4152900"/>
          <p14:tracePt t="45545" x="1189038" y="4168775"/>
          <p14:tracePt t="45561" x="1241425" y="4183063"/>
          <p14:tracePt t="45578" x="1279525" y="4198938"/>
          <p14:tracePt t="45595" x="1295400" y="4198938"/>
          <p14:tracePt t="45611" x="1303338" y="4206875"/>
          <p14:tracePt t="45657" x="1311275" y="4206875"/>
          <p14:tracePt t="45679" x="1317625" y="4206875"/>
          <p14:tracePt t="45688" x="1325563" y="4206875"/>
          <p14:tracePt t="45699" x="1341438" y="4213225"/>
          <p14:tracePt t="45711" x="1355725" y="4213225"/>
          <p14:tracePt t="45728" x="1379538" y="4213225"/>
          <p14:tracePt t="45745" x="1439863" y="4213225"/>
          <p14:tracePt t="45761" x="1539875" y="4213225"/>
          <p14:tracePt t="45778" x="1577975" y="4213225"/>
          <p14:tracePt t="45795" x="1698625" y="4213225"/>
          <p14:tracePt t="45811" x="1812925" y="4213225"/>
          <p14:tracePt t="45828" x="1866900" y="4213225"/>
          <p14:tracePt t="45845" x="1951038" y="4213225"/>
          <p14:tracePt t="45862" x="1997075" y="4213225"/>
          <p14:tracePt t="45878" x="2003425" y="4213225"/>
          <p14:tracePt t="45912" x="1997075" y="4213225"/>
          <p14:tracePt t="46127" x="2003425" y="4213225"/>
          <p14:tracePt t="46135" x="2027238" y="4213225"/>
          <p14:tracePt t="46147" x="2041525" y="4221163"/>
          <p14:tracePt t="46161" x="2073275" y="4229100"/>
          <p14:tracePt t="46178" x="2149475" y="4244975"/>
          <p14:tracePt t="46195" x="2201863" y="4259263"/>
          <p14:tracePt t="46211" x="2339975" y="4275138"/>
          <p14:tracePt t="46228" x="2522538" y="4289425"/>
          <p14:tracePt t="46245" x="2613025" y="4297363"/>
          <p14:tracePt t="46261" x="2841625" y="4313238"/>
          <p14:tracePt t="46278" x="3124200" y="4327525"/>
          <p14:tracePt t="46295" x="3254375" y="4335463"/>
          <p14:tracePt t="46311" x="3497263" y="4335463"/>
          <p14:tracePt t="46328" x="3611563" y="4335463"/>
          <p14:tracePt t="46345" x="3810000" y="4327525"/>
          <p14:tracePt t="46362" x="3940175" y="4297363"/>
          <p14:tracePt t="46378" x="3978275" y="4283075"/>
          <p14:tracePt t="46395" x="3992563" y="4283075"/>
          <p14:tracePt t="46614" x="4008438" y="4283075"/>
          <p14:tracePt t="46623" x="4022725" y="4289425"/>
          <p14:tracePt t="46634" x="4054475" y="4297363"/>
          <p14:tracePt t="46644" x="4092575" y="4313238"/>
          <p14:tracePt t="46661" x="4152900" y="4327525"/>
          <p14:tracePt t="46678" x="4267200" y="4365625"/>
          <p14:tracePt t="46695" x="4351338" y="4373563"/>
          <p14:tracePt t="46711" x="4511675" y="4389438"/>
          <p14:tracePt t="46728" x="4686300" y="4389438"/>
          <p14:tracePt t="46745" x="4770438" y="4389438"/>
          <p14:tracePt t="46761" x="4876800" y="4381500"/>
          <p14:tracePt t="46778" x="4937125" y="4351338"/>
          <p14:tracePt t="46795" x="4953000" y="4343400"/>
          <p14:tracePt t="46811" x="4960938" y="4327525"/>
          <p14:tracePt t="47061" x="4991100" y="4327525"/>
          <p14:tracePt t="47072" x="5013325" y="4327525"/>
          <p14:tracePt t="47081" x="5037138" y="4327525"/>
          <p14:tracePt t="47095" x="5067300" y="4327525"/>
          <p14:tracePt t="47111" x="5089525" y="4321175"/>
          <p14:tracePt t="47113" x="5105400" y="4313238"/>
          <p14:tracePt t="47128" x="5121275" y="4305300"/>
          <p14:tracePt t="47145" x="5127625" y="4305300"/>
          <p14:tracePt t="47161" x="5127625" y="4297363"/>
          <p14:tracePt t="47214" x="5127625" y="4283075"/>
          <p14:tracePt t="47225" x="5121275" y="4283075"/>
          <p14:tracePt t="47234" x="5121275" y="4267200"/>
          <p14:tracePt t="47245" x="5121275" y="4259263"/>
          <p14:tracePt t="47261" x="5121275" y="4251325"/>
          <p14:tracePt t="47278" x="5121275" y="4229100"/>
          <p14:tracePt t="47296" x="5121275" y="4221163"/>
          <p14:tracePt t="47469" x="5127625" y="4221163"/>
          <p14:tracePt t="47489" x="5135563" y="4221163"/>
          <p14:tracePt t="47512" x="5143500" y="4221163"/>
          <p14:tracePt t="47530" x="5151438" y="4221163"/>
          <p14:tracePt t="47549" x="5159375" y="4221163"/>
          <p14:tracePt t="47783" x="5165725" y="4221163"/>
          <p14:tracePt t="47795" x="5181600" y="4221163"/>
          <p14:tracePt t="47803" x="5203825" y="4221163"/>
          <p14:tracePt t="47814" x="5227638" y="4221163"/>
          <p14:tracePt t="47828" x="5257800" y="4221163"/>
          <p14:tracePt t="47845" x="5326063" y="4221163"/>
          <p14:tracePt t="47862" x="5349875" y="4221163"/>
          <p14:tracePt t="47878" x="5402263" y="4221163"/>
          <p14:tracePt t="47895" x="5418138" y="4221163"/>
          <p14:tracePt t="47912" x="5432425" y="4213225"/>
          <p14:tracePt t="48119" x="5478463" y="4213225"/>
          <p14:tracePt t="48129" x="5562600" y="4221163"/>
          <p14:tracePt t="48140" x="5676900" y="4229100"/>
          <p14:tracePt t="48149" x="5837238" y="4237038"/>
          <p14:tracePt t="48161" x="6011863" y="4251325"/>
          <p14:tracePt t="48178" x="6188075" y="4259263"/>
          <p14:tracePt t="48195" x="6392863" y="4275138"/>
          <p14:tracePt t="48212" x="6454775" y="4275138"/>
          <p14:tracePt t="48454" x="6537325" y="4275138"/>
          <p14:tracePt t="48465" x="6629400" y="4275138"/>
          <p14:tracePt t="48474" x="6721475" y="4275138"/>
          <p14:tracePt t="48485" x="6804025" y="4275138"/>
          <p14:tracePt t="48495" x="6880225" y="4275138"/>
          <p14:tracePt t="48512" x="6934200" y="4275138"/>
          <p14:tracePt t="48528" x="6988175" y="4275138"/>
          <p14:tracePt t="48545" x="6994525" y="4275138"/>
          <p14:tracePt t="48769" x="7064375" y="4289425"/>
          <p14:tracePt t="48780" x="7146925" y="4305300"/>
          <p14:tracePt t="48789" x="7239000" y="4327525"/>
          <p14:tracePt t="48800" x="7323138" y="4343400"/>
          <p14:tracePt t="48812" x="7413625" y="4373563"/>
          <p14:tracePt t="48829" x="7483475" y="4389438"/>
          <p14:tracePt t="48845" x="7573963" y="4419600"/>
          <p14:tracePt t="48862" x="7597775" y="4419600"/>
          <p14:tracePt t="48862" x="7604125" y="4419600"/>
          <p14:tracePt t="48878" x="7612063" y="4419600"/>
          <p14:tracePt t="49115" x="7742238" y="4419600"/>
          <p14:tracePt t="49127" x="7916863" y="4411663"/>
          <p14:tracePt t="49136" x="8093075" y="4403725"/>
          <p14:tracePt t="49147" x="8259763" y="4403725"/>
          <p14:tracePt t="49162" x="8366125" y="4403725"/>
          <p14:tracePt t="49178" x="8458200" y="4403725"/>
          <p14:tracePt t="49195" x="8474075" y="4397375"/>
          <p14:tracePt t="49411" x="8550275" y="4389438"/>
          <p14:tracePt t="49420" x="8656638" y="4381500"/>
          <p14:tracePt t="49432" x="8785225" y="4365625"/>
          <p14:tracePt t="49445" x="8899525" y="4359275"/>
          <p14:tracePt t="49462" x="9097963" y="4343400"/>
          <p14:tracePt t="49479" x="9159875" y="4327525"/>
          <p14:tracePt t="49495" x="9182100" y="4305300"/>
          <p14:tracePt t="49705" x="9318625" y="4283075"/>
          <p14:tracePt t="49716" x="9502775" y="4244975"/>
          <p14:tracePt t="49725" x="9699625" y="4221163"/>
          <p14:tracePt t="49735" x="9875838" y="4206875"/>
          <p14:tracePt t="49746" x="9982200" y="4198938"/>
          <p14:tracePt t="49762" x="10066338" y="4191000"/>
          <p14:tracePt t="49779" x="10150475" y="4160838"/>
          <p14:tracePt t="49990" x="10233025" y="4160838"/>
          <p14:tracePt t="50001" x="10309225" y="4160838"/>
          <p14:tracePt t="50010" x="10409238" y="4152900"/>
          <p14:tracePt t="50021" x="10499725" y="4152900"/>
          <p14:tracePt t="50030" x="10583863" y="4152900"/>
          <p14:tracePt t="50045" x="10660063" y="4144963"/>
          <p14:tracePt t="50062" x="10728325" y="4144963"/>
          <p14:tracePt t="50079" x="10744200" y="4144963"/>
          <p14:tracePt t="50095" x="10760075" y="4152900"/>
          <p14:tracePt t="50112" x="10760075" y="4175125"/>
          <p14:tracePt t="50129" x="10760075" y="4183063"/>
          <p14:tracePt t="50145" x="10760075" y="4198938"/>
          <p14:tracePt t="50162" x="10760075" y="4206875"/>
          <p14:tracePt t="50179" x="10752138" y="4206875"/>
          <p14:tracePt t="50316" x="10744200" y="4206875"/>
          <p14:tracePt t="50325" x="10744200" y="4213225"/>
          <p14:tracePt t="50337" x="10728325" y="4221163"/>
          <p14:tracePt t="50347" x="10714038" y="4237038"/>
          <p14:tracePt t="50362" x="10690225" y="4251325"/>
          <p14:tracePt t="50379" x="10537825" y="4289425"/>
          <p14:tracePt t="50395" x="10423525" y="4305300"/>
          <p14:tracePt t="50412" x="9998075" y="4359275"/>
          <p14:tracePt t="50429" x="9342438" y="4373563"/>
          <p14:tracePt t="50445" x="8899525" y="4373563"/>
          <p14:tracePt t="50462" x="7993063" y="4373563"/>
          <p14:tracePt t="50479" x="7932738" y="4365625"/>
          <p14:tracePt t="50496" x="7192963" y="4365625"/>
          <p14:tracePt t="50512" x="6065838" y="4327525"/>
          <p14:tracePt t="50529" x="4884738" y="4327525"/>
          <p14:tracePt t="50545" x="4740275" y="4327525"/>
          <p14:tracePt t="50562" x="3894138" y="4335463"/>
          <p14:tracePt t="50579" x="3382963" y="4365625"/>
          <p14:tracePt t="50595" x="2392363" y="4465638"/>
          <p14:tracePt t="50612" x="1660525" y="4525963"/>
          <p14:tracePt t="50629" x="1401763" y="4533900"/>
          <p14:tracePt t="50645" x="1112838" y="4556125"/>
          <p14:tracePt t="50662" x="1020763" y="4572000"/>
          <p14:tracePt t="50844" x="1012825" y="4572000"/>
          <p14:tracePt t="50855" x="990600" y="4572000"/>
          <p14:tracePt t="50864" x="968375" y="4572000"/>
          <p14:tracePt t="50879" x="922338" y="4572000"/>
          <p14:tracePt t="50896" x="777875" y="4572000"/>
          <p14:tracePt t="50912" x="669925" y="4572000"/>
          <p14:tracePt t="50929" x="465138" y="4556125"/>
          <p14:tracePt t="50946" x="296863" y="4533900"/>
          <p14:tracePt t="50962" x="244475" y="4525963"/>
          <p14:tracePt t="50979" x="212725" y="4503738"/>
          <p14:tracePt t="51007" x="212725" y="4495800"/>
          <p14:tracePt t="51017" x="228600" y="4495800"/>
          <p14:tracePt t="51029" x="258763" y="4487863"/>
          <p14:tracePt t="51045" x="282575" y="4479925"/>
          <p14:tracePt t="51062" x="381000" y="4449763"/>
          <p14:tracePt t="51079" x="495300" y="4419600"/>
          <p14:tracePt t="51095" x="549275" y="4389438"/>
          <p14:tracePt t="51112" x="631825" y="4381500"/>
          <p14:tracePt t="51129" x="669925" y="4373563"/>
          <p14:tracePt t="51146" x="701675" y="4365625"/>
          <p14:tracePt t="51162" x="715963" y="4365625"/>
          <p14:tracePt t="51179" x="723900" y="4365625"/>
          <p14:tracePt t="51196" x="731838" y="4373563"/>
          <p14:tracePt t="51212" x="746125" y="4389438"/>
          <p14:tracePt t="51229" x="754063" y="4397375"/>
          <p14:tracePt t="51246" x="777875" y="4419600"/>
          <p14:tracePt t="51262" x="822325" y="4449763"/>
          <p14:tracePt t="51279" x="860425" y="4473575"/>
          <p14:tracePt t="51296" x="936625" y="4518025"/>
          <p14:tracePt t="51312" x="998538" y="4541838"/>
          <p14:tracePt t="51329" x="1158875" y="4579938"/>
          <p14:tracePt t="51346" x="1379538" y="4632325"/>
          <p14:tracePt t="51362" x="1539875" y="4656138"/>
          <p14:tracePt t="51379" x="1912938" y="4670425"/>
          <p14:tracePt t="51396" x="2339975" y="4648200"/>
          <p14:tracePt t="51412" x="2568575" y="4610100"/>
          <p14:tracePt t="51429" x="3040063" y="4533900"/>
          <p14:tracePt t="51445" x="3398838" y="4441825"/>
          <p14:tracePt t="51463" x="3513138" y="4427538"/>
          <p14:tracePt t="51479" x="3619500" y="4397375"/>
          <p14:tracePt t="51496" x="3619500" y="4389438"/>
          <p14:tracePt t="51512" x="3611563" y="4389438"/>
          <p14:tracePt t="51648" x="3603625" y="4381500"/>
          <p14:tracePt t="51659" x="3597275" y="4373563"/>
          <p14:tracePt t="51668" x="3581400" y="4373563"/>
          <p14:tracePt t="51679" x="3551238" y="4373563"/>
          <p14:tracePt t="51696" x="3521075" y="4373563"/>
          <p14:tracePt t="51712" x="3413125" y="4381500"/>
          <p14:tracePt t="51729" x="3254375" y="4419600"/>
          <p14:tracePt t="51746" x="3162300" y="4435475"/>
          <p14:tracePt t="51762" x="2955925" y="4457700"/>
          <p14:tracePt t="51780" x="2857500" y="4473575"/>
          <p14:tracePt t="51781" x="2765425" y="4487863"/>
          <p14:tracePt t="51796" x="2689225" y="4495800"/>
          <p14:tracePt t="51812" x="2613025" y="4495800"/>
          <p14:tracePt t="51829" x="2598738" y="4495800"/>
          <p14:tracePt t="51846" x="2590800" y="4487863"/>
          <p14:tracePt t="51863" x="2590800" y="4479925"/>
          <p14:tracePt t="51879" x="2598738" y="4479925"/>
          <p14:tracePt t="51896" x="2606675" y="4473575"/>
          <p14:tracePt t="51913" x="2613025" y="4473575"/>
          <p14:tracePt t="51932" x="2620963" y="4473575"/>
          <p14:tracePt t="51953" x="2628900" y="4473575"/>
          <p14:tracePt t="51964" x="2644775" y="4473575"/>
          <p14:tracePt t="51979" x="2651125" y="4473575"/>
          <p14:tracePt t="51996" x="2674938" y="4473575"/>
          <p14:tracePt t="52012" x="2689225" y="4473575"/>
          <p14:tracePt t="52029" x="2713038" y="4473575"/>
          <p14:tracePt t="52046" x="2727325" y="4473575"/>
          <p14:tracePt t="52062" x="2735263" y="4473575"/>
          <p14:tracePt t="52079" x="2743200" y="4473575"/>
          <p14:tracePt t="52137" x="2735263" y="4473575"/>
          <p14:tracePt t="52188" x="2727325" y="4473575"/>
          <p14:tracePt t="52208" x="2720975" y="4479925"/>
          <p14:tracePt t="52217" x="2713038" y="4479925"/>
          <p14:tracePt t="52229" x="2697163" y="4479925"/>
          <p14:tracePt t="52237" x="2674938" y="4479925"/>
          <p14:tracePt t="52248" x="2659063" y="4487863"/>
          <p14:tracePt t="52262" x="2644775" y="4487863"/>
          <p14:tracePt t="52279" x="2613025" y="4487863"/>
          <p14:tracePt t="52296" x="2606675" y="4495800"/>
          <p14:tracePt t="52312" x="2598738" y="4495800"/>
          <p14:tracePt t="52431" x="2606675" y="4495800"/>
          <p14:tracePt t="52502" x="2613025" y="4495800"/>
          <p14:tracePt t="52513" x="2620963" y="4495800"/>
          <p14:tracePt t="52524" x="2628900" y="4495800"/>
          <p14:tracePt t="52533" x="2644775" y="4495800"/>
          <p14:tracePt t="52546" x="2651125" y="4495800"/>
          <p14:tracePt t="52563" x="2682875" y="4495800"/>
          <p14:tracePt t="52579" x="2697163" y="4495800"/>
          <p14:tracePt t="52596" x="2751138" y="4495800"/>
          <p14:tracePt t="52612" x="2781300" y="4495800"/>
          <p14:tracePt t="52629" x="2835275" y="4495800"/>
          <p14:tracePt t="52646" x="2911475" y="4487863"/>
          <p14:tracePt t="52662" x="2949575" y="4479925"/>
          <p14:tracePt t="52679" x="3025775" y="4479925"/>
          <p14:tracePt t="52696" x="3070225" y="4479925"/>
          <p14:tracePt t="52713" x="3162300" y="4479925"/>
          <p14:tracePt t="52729" x="3246438" y="4479925"/>
          <p14:tracePt t="52746" x="3322638" y="4479925"/>
          <p14:tracePt t="52763" x="3352800" y="4473575"/>
          <p14:tracePt t="52779" x="3421063" y="4473575"/>
          <p14:tracePt t="52796" x="3444875" y="4473575"/>
          <p14:tracePt t="52813" x="3475038" y="4473575"/>
          <p14:tracePt t="52829" x="3505200" y="4473575"/>
          <p14:tracePt t="52846" x="3513138" y="4465638"/>
          <p14:tracePt t="52862" x="3527425" y="4465638"/>
          <p14:tracePt t="52971" x="3535363" y="4465638"/>
          <p14:tracePt t="52980" x="3551238" y="4465638"/>
          <p14:tracePt t="52991" x="3565525" y="4465638"/>
          <p14:tracePt t="53000" x="3589338" y="4465638"/>
          <p14:tracePt t="53013" x="3611563" y="4465638"/>
          <p14:tracePt t="53029" x="3627438" y="4465638"/>
          <p14:tracePt t="53046" x="3673475" y="4465638"/>
          <p14:tracePt t="53063" x="3711575" y="4465638"/>
          <p14:tracePt t="53079" x="3717925" y="4465638"/>
          <p14:tracePt t="53096" x="3733800" y="4473575"/>
          <p14:tracePt t="53113" x="3741738" y="4473575"/>
          <p14:tracePt t="53133" x="3741738" y="4479925"/>
          <p14:tracePt t="53163" x="3733800" y="4479925"/>
          <p14:tracePt t="53194" x="3725863" y="4479925"/>
          <p14:tracePt t="53234" x="3717925" y="4479925"/>
          <p14:tracePt t="53266" x="3711575" y="4479925"/>
          <p14:tracePt t="53275" x="3703638" y="4479925"/>
          <p14:tracePt t="53286" x="3703638" y="4473575"/>
          <p14:tracePt t="53305" x="3695700" y="4465638"/>
          <p14:tracePt t="53437" x="3703638" y="4465638"/>
          <p14:tracePt t="53448" x="3711575" y="4465638"/>
          <p14:tracePt t="53457" x="3725863" y="4465638"/>
          <p14:tracePt t="53468" x="3749675" y="4473575"/>
          <p14:tracePt t="53479" x="3763963" y="4479925"/>
          <p14:tracePt t="53496" x="3794125" y="4479925"/>
          <p14:tracePt t="53513" x="3870325" y="4487863"/>
          <p14:tracePt t="53530" x="3978275" y="4487863"/>
          <p14:tracePt t="53546" x="4038600" y="4487863"/>
          <p14:tracePt t="53563" x="4137025" y="4479925"/>
          <p14:tracePt t="53580" x="4160838" y="4479925"/>
          <p14:tracePt t="53580" x="4183063" y="4473575"/>
          <p14:tracePt t="53600" x="4183063" y="4465638"/>
          <p14:tracePt t="53631" x="4168775" y="4465638"/>
          <p14:tracePt t="53642" x="4152900" y="4449763"/>
          <p14:tracePt t="53651" x="4130675" y="4435475"/>
          <p14:tracePt t="53663" x="4092575" y="4427538"/>
          <p14:tracePt t="53679" x="4046538" y="4403725"/>
          <p14:tracePt t="53696" x="3946525" y="4373563"/>
          <p14:tracePt t="53713" x="3870325" y="4351338"/>
          <p14:tracePt t="53729" x="3856038" y="4343400"/>
          <p14:tracePt t="53746" x="3840163" y="4335463"/>
          <p14:tracePt t="53795" x="3848100" y="4343400"/>
          <p14:tracePt t="53804" x="3856038" y="4359275"/>
          <p14:tracePt t="53815" x="3863975" y="4365625"/>
          <p14:tracePt t="53829" x="3878263" y="4389438"/>
          <p14:tracePt t="53846" x="3916363" y="4411663"/>
          <p14:tracePt t="53863" x="3932238" y="4427538"/>
          <p14:tracePt t="53879" x="3954463" y="4435475"/>
          <p14:tracePt t="53896" x="3970338" y="4441825"/>
          <p14:tracePt t="53996" x="3978275" y="4441825"/>
          <p14:tracePt t="54008" x="3984625" y="4441825"/>
          <p14:tracePt t="54016" x="4000500" y="4441825"/>
          <p14:tracePt t="54029" x="4022725" y="4441825"/>
          <p14:tracePt t="54046" x="4046538" y="4449763"/>
          <p14:tracePt t="54063" x="4106863" y="4449763"/>
          <p14:tracePt t="54079" x="4213225" y="4449763"/>
          <p14:tracePt t="54096" x="4275138" y="4449763"/>
          <p14:tracePt t="54113" x="4397375" y="4441825"/>
          <p14:tracePt t="54129" x="4449763" y="4435475"/>
          <p14:tracePt t="54146" x="4518025" y="4419600"/>
          <p14:tracePt t="54163" x="4533900" y="4411663"/>
          <p14:tracePt t="54181" x="4533900" y="4403725"/>
          <p14:tracePt t="54196" x="4525963" y="4403725"/>
          <p14:tracePt t="54213" x="4511675" y="4397375"/>
          <p14:tracePt t="54374" x="4533900" y="4397375"/>
          <p14:tracePt t="54383" x="4556125" y="4403725"/>
          <p14:tracePt t="54395" x="4594225" y="4403725"/>
          <p14:tracePt t="54404" x="4632325" y="4403725"/>
          <p14:tracePt t="54415" x="4678363" y="4403725"/>
          <p14:tracePt t="54429" x="4708525" y="4403725"/>
          <p14:tracePt t="54446" x="4754563" y="4389438"/>
          <p14:tracePt t="54463" x="4762500" y="4373563"/>
          <p14:tracePt t="54480" x="4778375" y="4351338"/>
          <p14:tracePt t="54496" x="4784725" y="4321175"/>
          <p14:tracePt t="54513" x="4784725" y="4305300"/>
          <p14:tracePt t="54529" x="4784725" y="4267200"/>
          <p14:tracePt t="54546" x="4762500" y="4244975"/>
          <p14:tracePt t="54563" x="4746625" y="4229100"/>
          <p14:tracePt t="54580" x="4732338" y="4229100"/>
          <p14:tracePt t="54596" x="4716463" y="4229100"/>
          <p14:tracePt t="54613" x="4702175" y="4229100"/>
          <p14:tracePt t="54630" x="4694238" y="4251325"/>
          <p14:tracePt t="54646" x="4686300" y="4267200"/>
          <p14:tracePt t="54663" x="4686300" y="4297363"/>
          <p14:tracePt t="54680" x="4686300" y="4335463"/>
          <p14:tracePt t="54696" x="4686300" y="4351338"/>
          <p14:tracePt t="54713" x="4708525" y="4373563"/>
          <p14:tracePt t="54730" x="4740275" y="4397375"/>
          <p14:tracePt t="54746" x="4770438" y="4403725"/>
          <p14:tracePt t="54763" x="4816475" y="4403725"/>
          <p14:tracePt t="54780" x="4846638" y="4403725"/>
          <p14:tracePt t="54796" x="4914900" y="4397375"/>
          <p14:tracePt t="54813" x="4999038" y="4351338"/>
          <p14:tracePt t="54830" x="5021263" y="4327525"/>
          <p14:tracePt t="54846" x="5045075" y="4297363"/>
          <p14:tracePt t="54863" x="5045075" y="4283075"/>
          <p14:tracePt t="54880" x="5045075" y="4275138"/>
          <p14:tracePt t="54896" x="5029200" y="4251325"/>
          <p14:tracePt t="54913" x="4968875" y="4237038"/>
          <p14:tracePt t="54930" x="4937125" y="4229100"/>
          <p14:tracePt t="54946" x="4846638" y="4229100"/>
          <p14:tracePt t="54963" x="4808538" y="4229100"/>
          <p14:tracePt t="54980" x="4716463" y="4267200"/>
          <p14:tracePt t="54996" x="4640263" y="4313238"/>
          <p14:tracePt t="55013" x="4632325" y="4321175"/>
          <p14:tracePt t="55030" x="4618038" y="4343400"/>
          <p14:tracePt t="55046" x="4625975" y="4351338"/>
          <p14:tracePt t="55063" x="4625975" y="4359275"/>
          <p14:tracePt t="55080" x="4664075" y="4381500"/>
          <p14:tracePt t="55096" x="4708525" y="4403725"/>
          <p14:tracePt t="55113" x="4754563" y="4419600"/>
          <p14:tracePt t="55130" x="4822825" y="4427538"/>
          <p14:tracePt t="55147" x="4876800" y="4427538"/>
          <p14:tracePt t="55163" x="4899025" y="4427538"/>
          <p14:tracePt t="55180" x="4922838" y="4419600"/>
          <p14:tracePt t="55196" x="4930775" y="4403725"/>
          <p14:tracePt t="55213" x="4930775" y="4381500"/>
          <p14:tracePt t="55230" x="4922838" y="4343400"/>
          <p14:tracePt t="55246" x="4914900" y="4321175"/>
          <p14:tracePt t="55263" x="4884738" y="4283075"/>
          <p14:tracePt t="55280" x="4860925" y="4259263"/>
          <p14:tracePt t="55296" x="4854575" y="4259263"/>
          <p14:tracePt t="55313" x="4846638" y="4259263"/>
          <p14:tracePt t="55330" x="4846638" y="4267200"/>
          <p14:tracePt t="55346" x="4846638" y="4283075"/>
          <p14:tracePt t="55363" x="4846638" y="4313238"/>
          <p14:tracePt t="55380" x="4846638" y="4327525"/>
          <p14:tracePt t="55396" x="4846638" y="4365625"/>
          <p14:tracePt t="55413" x="4854575" y="4397375"/>
          <p14:tracePt t="55430" x="4868863" y="4411663"/>
          <p14:tracePt t="55446" x="4884738" y="4419600"/>
          <p14:tracePt t="55463" x="4899025" y="4419600"/>
          <p14:tracePt t="55480" x="4922838" y="4419600"/>
          <p14:tracePt t="55496" x="4937125" y="4403725"/>
          <p14:tracePt t="55513" x="4945063" y="4373563"/>
          <p14:tracePt t="55530" x="4945063" y="4359275"/>
          <p14:tracePt t="55546" x="4945063" y="4327525"/>
          <p14:tracePt t="55563" x="4930775" y="4313238"/>
          <p14:tracePt t="55580" x="4899025" y="4289425"/>
          <p14:tracePt t="55597" x="4868863" y="4283075"/>
          <p14:tracePt t="55613" x="4854575" y="4283075"/>
          <p14:tracePt t="55630" x="4846638" y="4289425"/>
          <p14:tracePt t="55646" x="4838700" y="4297363"/>
          <p14:tracePt t="55674" x="4838700" y="4305300"/>
          <p14:tracePt t="55685" x="4846638" y="4313238"/>
          <p14:tracePt t="55696" x="4854575" y="4313238"/>
          <p14:tracePt t="55713" x="4868863" y="4321175"/>
          <p14:tracePt t="55730" x="4892675" y="4327525"/>
          <p14:tracePt t="55981" x="4906963" y="4335463"/>
          <p14:tracePt t="55991" x="4914900" y="4335463"/>
          <p14:tracePt t="56002" x="4937125" y="4343400"/>
          <p14:tracePt t="56013" x="4960938" y="4351338"/>
          <p14:tracePt t="56030" x="5006975" y="4365625"/>
          <p14:tracePt t="56046" x="5097463" y="4381500"/>
          <p14:tracePt t="56063" x="5203825" y="4419600"/>
          <p14:tracePt t="56080" x="5257800" y="4427538"/>
          <p14:tracePt t="56096" x="5349875" y="4449763"/>
          <p14:tracePt t="56113" x="5426075" y="4473575"/>
          <p14:tracePt t="56130" x="5456238" y="4487863"/>
          <p14:tracePt t="56146" x="5486400" y="4495800"/>
          <p14:tracePt t="56214" x="5478463" y="4495800"/>
          <p14:tracePt t="56223" x="5470525" y="4495800"/>
          <p14:tracePt t="56235" x="5464175" y="4495800"/>
          <p14:tracePt t="56247" x="5440363" y="4495800"/>
          <p14:tracePt t="56263" x="5418138" y="4495800"/>
          <p14:tracePt t="56280" x="5372100" y="4495800"/>
          <p14:tracePt t="56297" x="5311775" y="4495800"/>
          <p14:tracePt t="56313" x="5295900" y="4495800"/>
          <p14:tracePt t="56330" x="5273675" y="4495800"/>
          <p14:tracePt t="56367" x="5280025" y="4495800"/>
          <p14:tracePt t="56376" x="5295900" y="4495800"/>
          <p14:tracePt t="56387" x="5318125" y="4503738"/>
          <p14:tracePt t="56397" x="5356225" y="4518025"/>
          <p14:tracePt t="56413" x="5410200" y="4525963"/>
          <p14:tracePt t="56430" x="5508625" y="4541838"/>
          <p14:tracePt t="56447" x="5540375" y="4541838"/>
          <p14:tracePt t="56463" x="5584825" y="4541838"/>
          <p14:tracePt t="56480" x="5600700" y="4541838"/>
          <p14:tracePt t="56752" x="5692775" y="4541838"/>
          <p14:tracePt t="56764" x="5837238" y="4541838"/>
          <p14:tracePt t="56773" x="6035675" y="4549775"/>
          <p14:tracePt t="56785" x="6256338" y="4587875"/>
          <p14:tracePt t="56797" x="6484938" y="4625975"/>
          <p14:tracePt t="56813" x="6713538" y="4678363"/>
          <p14:tracePt t="56830" x="7086600" y="4770438"/>
          <p14:tracePt t="56847" x="7315200" y="4846638"/>
          <p14:tracePt t="56863" x="7383463" y="4868863"/>
          <p14:tracePt t="56880" x="7429500" y="4892675"/>
          <p14:tracePt t="57129" x="7513638" y="4892675"/>
          <p14:tracePt t="57140" x="7635875" y="4884738"/>
          <p14:tracePt t="57149" x="7794625" y="4860925"/>
          <p14:tracePt t="57163" x="7947025" y="4822825"/>
          <p14:tracePt t="57180" x="8069263" y="4800600"/>
          <p14:tracePt t="57197" x="8259763" y="4754563"/>
          <p14:tracePt t="57213" x="8366125" y="4716463"/>
          <p14:tracePt t="57230" x="8382000" y="4708525"/>
          <p14:tracePt t="57231" x="8389938" y="4702175"/>
          <p14:tracePt t="57262" x="8382000" y="4702175"/>
          <p14:tracePt t="57271" x="8359775" y="4694238"/>
          <p14:tracePt t="57282" x="8343900" y="4686300"/>
          <p14:tracePt t="57297" x="8321675" y="4670425"/>
          <p14:tracePt t="57313" x="8267700" y="4648200"/>
          <p14:tracePt t="57330" x="8245475" y="4632325"/>
          <p14:tracePt t="57347" x="8221663" y="4625975"/>
          <p14:tracePt t="57363" x="8213725" y="4618038"/>
          <p14:tracePt t="57414" x="8221663" y="4618038"/>
          <p14:tracePt t="57425" x="8245475" y="4618038"/>
          <p14:tracePt t="57434" x="8275638" y="4618038"/>
          <p14:tracePt t="57446" x="8297863" y="4618038"/>
          <p14:tracePt t="57463" x="8321675" y="4618038"/>
          <p14:tracePt t="57480" x="8351838" y="4618038"/>
          <p14:tracePt t="57497" x="8366125" y="4618038"/>
          <p14:tracePt t="57750" x="8488363" y="4602163"/>
          <p14:tracePt t="57759" x="8732838" y="4564063"/>
          <p14:tracePt t="57770" x="8991600" y="4533900"/>
          <p14:tracePt t="57781" x="9212263" y="4525963"/>
          <p14:tracePt t="57797" x="9402763" y="4511675"/>
          <p14:tracePt t="57813" x="9601200" y="4511675"/>
          <p14:tracePt t="57830" x="9647238" y="4511675"/>
          <p14:tracePt t="57847" x="9669463" y="4511675"/>
          <p14:tracePt t="57974" x="9661525" y="4518025"/>
          <p14:tracePt t="57983" x="9655175" y="4518025"/>
          <p14:tracePt t="57994" x="9631363" y="4518025"/>
          <p14:tracePt t="58003" x="9593263" y="4525963"/>
          <p14:tracePt t="58015" x="9540875" y="4533900"/>
          <p14:tracePt t="58030" x="9464675" y="4533900"/>
          <p14:tracePt t="58047" x="9204325" y="4533900"/>
          <p14:tracePt t="58064" x="8969375" y="4533900"/>
          <p14:tracePt t="58080" x="8305800" y="4487863"/>
          <p14:tracePt t="58097" x="7870825" y="4441825"/>
          <p14:tracePt t="58114" x="7315200" y="4365625"/>
          <p14:tracePt t="58130" x="6523038" y="4297363"/>
          <p14:tracePt t="58147" x="5394325" y="4251325"/>
          <p14:tracePt t="58164" x="4822825" y="4237038"/>
          <p14:tracePt t="58180" x="4160838" y="4237038"/>
          <p14:tracePt t="58197" x="3894138" y="4259263"/>
          <p14:tracePt t="58214" x="2971800" y="4365625"/>
          <p14:tracePt t="58230" x="2035175" y="4541838"/>
          <p14:tracePt t="58247" x="1660525" y="4618038"/>
          <p14:tracePt t="58264" x="1066800" y="4784725"/>
          <p14:tracePt t="58280" x="739775" y="4884738"/>
          <p14:tracePt t="58297" x="663575" y="4937125"/>
          <p14:tracePt t="58493" x="655638" y="4937125"/>
          <p14:tracePt t="58502" x="631825" y="4937125"/>
          <p14:tracePt t="58513" x="617538" y="4937125"/>
          <p14:tracePt t="58522" x="601663" y="4937125"/>
          <p14:tracePt t="58533" x="587375" y="4937125"/>
          <p14:tracePt t="58547" x="563563" y="4930775"/>
          <p14:tracePt t="58564" x="555625" y="4914900"/>
          <p14:tracePt t="58583" x="555625" y="4906963"/>
          <p14:tracePt t="58606" x="571500" y="4899025"/>
          <p14:tracePt t="58615" x="579438" y="4892675"/>
          <p14:tracePt t="58630" x="601663" y="4892675"/>
          <p14:tracePt t="58647" x="663575" y="4876800"/>
          <p14:tracePt t="58664" x="693738" y="4868863"/>
          <p14:tracePt t="58680" x="762000" y="4860925"/>
          <p14:tracePt t="58697" x="830263" y="4846638"/>
          <p14:tracePt t="58714" x="860425" y="4846638"/>
          <p14:tracePt t="58730" x="922338" y="4846638"/>
          <p14:tracePt t="58747" x="960438" y="4846638"/>
          <p14:tracePt t="58764" x="974725" y="4846638"/>
          <p14:tracePt t="58780" x="1012825" y="4846638"/>
          <p14:tracePt t="58797" x="1036638" y="4854575"/>
          <p14:tracePt t="58814" x="1044575" y="4854575"/>
          <p14:tracePt t="58830" x="1050925" y="4860925"/>
          <p14:tracePt t="58847" x="1058863" y="4868863"/>
          <p14:tracePt t="58879" x="1058863" y="4876800"/>
          <p14:tracePt t="59010" x="1066800" y="4876800"/>
          <p14:tracePt t="59031" x="1082675" y="4876800"/>
          <p14:tracePt t="59042" x="1089025" y="4868863"/>
          <p14:tracePt t="59051" x="1096963" y="4860925"/>
          <p14:tracePt t="59064" x="1120775" y="4854575"/>
          <p14:tracePt t="59081" x="1135063" y="4854575"/>
          <p14:tracePt t="59097" x="1173163" y="4846638"/>
          <p14:tracePt t="59114" x="1235075" y="4830763"/>
          <p14:tracePt t="59130" x="1265238" y="4822825"/>
          <p14:tracePt t="59147" x="1349375" y="4816475"/>
          <p14:tracePt t="59164" x="1393825" y="4816475"/>
          <p14:tracePt t="59181" x="1485900" y="4800600"/>
          <p14:tracePt t="59197" x="1539875" y="4792663"/>
          <p14:tracePt t="59214" x="1554163" y="4784725"/>
          <p14:tracePt t="59230" x="1577975" y="4784725"/>
          <p14:tracePt t="59247" x="1584325" y="4784725"/>
          <p14:tracePt t="59356" x="1600200" y="4784725"/>
          <p14:tracePt t="59367" x="1616075" y="4784725"/>
          <p14:tracePt t="59376" x="1630363" y="4784725"/>
          <p14:tracePt t="59387" x="1646238" y="4784725"/>
          <p14:tracePt t="59398" x="1668463" y="4784725"/>
          <p14:tracePt t="59414" x="1692275" y="4784725"/>
          <p14:tracePt t="59430" x="1730375" y="4784725"/>
          <p14:tracePt t="59447" x="1744663" y="4784725"/>
          <p14:tracePt t="59464" x="1768475" y="4784725"/>
          <p14:tracePt t="59480" x="1774825" y="4784725"/>
          <p14:tracePt t="59724" x="1798638" y="4784725"/>
          <p14:tracePt t="59733" x="1828800" y="4792663"/>
          <p14:tracePt t="59744" x="1866900" y="4800600"/>
          <p14:tracePt t="59753" x="1912938" y="4816475"/>
          <p14:tracePt t="59765" x="1965325" y="4838700"/>
          <p14:tracePt t="59782" x="2019300" y="4854575"/>
          <p14:tracePt t="59797" x="2171700" y="4899025"/>
          <p14:tracePt t="59814" x="2332038" y="4922838"/>
          <p14:tracePt t="59831" x="2416175" y="4930775"/>
          <p14:tracePt t="59847" x="2574925" y="4930775"/>
          <p14:tracePt t="59864" x="2651125" y="4930775"/>
          <p14:tracePt t="59881" x="2789238" y="4906963"/>
          <p14:tracePt t="59897" x="2903538" y="4884738"/>
          <p14:tracePt t="59914" x="2941638" y="4876800"/>
          <p14:tracePt t="59931" x="3017838" y="4860925"/>
          <p14:tracePt t="59947" x="3086100" y="4846638"/>
          <p14:tracePt t="59964" x="3108325" y="4838700"/>
          <p14:tracePt t="59981" x="3154363" y="4838700"/>
          <p14:tracePt t="59998" x="3184525" y="4830763"/>
          <p14:tracePt t="60014" x="3200400" y="4822825"/>
          <p14:tracePt t="60031" x="3208338" y="4816475"/>
          <p14:tracePt t="60048" x="3208338" y="4808538"/>
          <p14:tracePt t="60069" x="3200400" y="4808538"/>
          <p14:tracePt t="60081" x="3184525" y="4792663"/>
          <p14:tracePt t="60097" x="3162300" y="4784725"/>
          <p14:tracePt t="60114" x="3063875" y="4762500"/>
          <p14:tracePt t="60131" x="2941638" y="4740275"/>
          <p14:tracePt t="60147" x="2887663" y="4716463"/>
          <p14:tracePt t="60164" x="2827338" y="4702175"/>
          <p14:tracePt t="60181" x="2819400" y="4702175"/>
          <p14:tracePt t="60211" x="2827338" y="4702175"/>
          <p14:tracePt t="60221" x="2841625" y="4702175"/>
          <p14:tracePt t="60232" x="2879725" y="4724400"/>
          <p14:tracePt t="60247" x="2911475" y="4740275"/>
          <p14:tracePt t="60264" x="3009900" y="4784725"/>
          <p14:tracePt t="60281" x="3070225" y="4808538"/>
          <p14:tracePt t="60297" x="3192463" y="4854575"/>
          <p14:tracePt t="60314" x="3344863" y="4899025"/>
          <p14:tracePt t="60331" x="3413125" y="4906963"/>
          <p14:tracePt t="60347" x="3535363" y="4914900"/>
          <p14:tracePt t="60364" x="3589338" y="4906963"/>
          <p14:tracePt t="60628" x="3665538" y="4876800"/>
          <p14:tracePt t="60639" x="3763963" y="4846638"/>
          <p14:tracePt t="60648" x="3870325" y="4822825"/>
          <p14:tracePt t="60664" x="3962400" y="4792663"/>
          <p14:tracePt t="60681" x="4160838" y="4754563"/>
          <p14:tracePt t="60697" x="4244975" y="4740275"/>
          <p14:tracePt t="60714" x="4397375" y="4716463"/>
          <p14:tracePt t="60731" x="4511675" y="4708525"/>
          <p14:tracePt t="60747" x="4564063" y="4708525"/>
          <p14:tracePt t="60764" x="4656138" y="4708525"/>
          <p14:tracePt t="60782" x="4724400" y="4708525"/>
          <p14:tracePt t="60797" x="4746625" y="4716463"/>
          <p14:tracePt t="60814" x="4808538" y="4732338"/>
          <p14:tracePt t="60831" x="4860925" y="4740275"/>
          <p14:tracePt t="60847" x="4899025" y="4746625"/>
          <p14:tracePt t="60864" x="4968875" y="4762500"/>
          <p14:tracePt t="60881" x="4999038" y="4770438"/>
          <p14:tracePt t="60897" x="5083175" y="4792663"/>
          <p14:tracePt t="60914" x="5127625" y="4800600"/>
          <p14:tracePt t="60931" x="5135563" y="4800600"/>
          <p14:tracePt t="60947" x="5151438" y="4800600"/>
          <p14:tracePt t="61187" x="5227638" y="4800600"/>
          <p14:tracePt t="61198" x="5341938" y="4784725"/>
          <p14:tracePt t="61207" x="5470525" y="4784725"/>
          <p14:tracePt t="61218" x="5600700" y="4784725"/>
          <p14:tracePt t="61231" x="5715000" y="4784725"/>
          <p14:tracePt t="61248" x="5927725" y="4784725"/>
          <p14:tracePt t="61264" x="6019800" y="4784725"/>
          <p14:tracePt t="61281" x="6180138" y="4792663"/>
          <p14:tracePt t="61298" x="6240463" y="4792663"/>
          <p14:tracePt t="61314" x="6324600" y="4800600"/>
          <p14:tracePt t="61331" x="6354763" y="4800600"/>
          <p14:tracePt t="61348" x="6362700" y="4800600"/>
          <p14:tracePt t="61364" x="6362700" y="4792663"/>
          <p14:tracePt t="61595" x="6430963" y="4784725"/>
          <p14:tracePt t="61606" x="6569075" y="4762500"/>
          <p14:tracePt t="61615" x="6689725" y="4732338"/>
          <p14:tracePt t="61631" x="6797675" y="4708525"/>
          <p14:tracePt t="61648" x="6956425" y="4664075"/>
          <p14:tracePt t="61664" x="6994525" y="4656138"/>
          <p14:tracePt t="61681" x="7010400" y="4648200"/>
          <p14:tracePt t="61726" x="6994525" y="4648200"/>
          <p14:tracePt t="61737" x="6994525" y="4656138"/>
          <p14:tracePt t="61746" x="6988175" y="4656138"/>
          <p14:tracePt t="61777" x="6980238" y="4656138"/>
          <p14:tracePt t="61889" x="6972300" y="4656138"/>
          <p14:tracePt t="61909" x="6956425" y="4656138"/>
          <p14:tracePt t="61920" x="6926263" y="4656138"/>
          <p14:tracePt t="61929" x="6888163" y="4656138"/>
          <p14:tracePt t="61940" x="6842125" y="4656138"/>
          <p14:tracePt t="61950" x="6759575" y="4656138"/>
          <p14:tracePt t="61964" x="6629400" y="4656138"/>
          <p14:tracePt t="61981" x="6156325" y="4670425"/>
          <p14:tracePt t="61998" x="5791200" y="4686300"/>
          <p14:tracePt t="62014" x="4746625" y="4770438"/>
          <p14:tracePt t="62031" x="4098925" y="4876800"/>
          <p14:tracePt t="62048" x="3467100" y="4930775"/>
          <p14:tracePt t="62064" x="1935163" y="5097463"/>
          <p14:tracePt t="62081" x="1417638" y="5181600"/>
          <p14:tracePt t="62098" x="296863" y="5326063"/>
          <p14:tracePt t="62114" x="0" y="5478463"/>
          <p14:tracePt t="62132" x="0" y="5578475"/>
          <p14:tracePt t="62148" x="0" y="5630863"/>
          <p14:tracePt t="62164" x="0" y="5661025"/>
          <p14:tracePt t="62214" x="0" y="5654675"/>
          <p14:tracePt t="62255" x="7938" y="5654675"/>
          <p14:tracePt t="62336" x="7938" y="5646738"/>
          <p14:tracePt t="62356" x="7938" y="5638800"/>
          <p14:tracePt t="62368" x="7938" y="5622925"/>
          <p14:tracePt t="62376" x="7938" y="5608638"/>
          <p14:tracePt t="62389" x="7938" y="5592763"/>
          <p14:tracePt t="62398" x="38100" y="5562600"/>
          <p14:tracePt t="62414" x="68263" y="5540375"/>
          <p14:tracePt t="62431" x="182563" y="5464175"/>
          <p14:tracePt t="62448" x="266700" y="5426075"/>
          <p14:tracePt t="62464" x="479425" y="5387975"/>
          <p14:tracePt t="62481" x="769938" y="5356225"/>
          <p14:tracePt t="62498" x="930275" y="5341938"/>
          <p14:tracePt t="62514" x="1295400" y="5349875"/>
          <p14:tracePt t="62531" x="1668463" y="5380038"/>
          <p14:tracePt t="62548" x="1806575" y="5394325"/>
          <p14:tracePt t="62564" x="2003425" y="5426075"/>
          <p14:tracePt t="62581" x="2163763" y="5478463"/>
          <p14:tracePt t="62598" x="2232025" y="5494338"/>
          <p14:tracePt t="62614" x="2370138" y="5540375"/>
          <p14:tracePt t="62632" x="2498725" y="5584825"/>
          <p14:tracePt t="62648" x="2568575" y="5600700"/>
          <p14:tracePt t="62664" x="2682875" y="5630863"/>
          <p14:tracePt t="62681" x="2743200" y="5646738"/>
          <p14:tracePt t="62698" x="2849563" y="5668963"/>
          <p14:tracePt t="62714" x="2955925" y="5676900"/>
          <p14:tracePt t="62731" x="3001963" y="5676900"/>
          <p14:tracePt t="62748" x="3055938" y="5661025"/>
          <p14:tracePt t="62765" x="3070225" y="5638800"/>
          <p14:tracePt t="62915" x="3055938" y="5638800"/>
          <p14:tracePt t="62926" x="3032125" y="5638800"/>
          <p14:tracePt t="62936" x="3009900" y="5646738"/>
          <p14:tracePt t="62948" x="2987675" y="5654675"/>
          <p14:tracePt t="62965" x="2963863" y="5654675"/>
          <p14:tracePt t="62981" x="2941638" y="5654675"/>
          <p14:tracePt t="62998" x="2933700" y="5654675"/>
          <p14:tracePt t="63015" x="2933700" y="5646738"/>
          <p14:tracePt t="63031" x="2955925" y="5630863"/>
          <p14:tracePt t="63048" x="2979738" y="5630863"/>
          <p14:tracePt t="63253" x="2979738" y="5622925"/>
          <p14:tracePt t="63261" x="2971800" y="5608638"/>
          <p14:tracePt t="63273" x="2955925" y="5592763"/>
          <p14:tracePt t="63282" x="2933700" y="5570538"/>
          <p14:tracePt t="63298" x="2895600" y="5540375"/>
          <p14:tracePt t="63314" x="2781300" y="5448300"/>
          <p14:tracePt t="63331" x="2713038" y="5387975"/>
          <p14:tracePt t="63348" x="2574925" y="5265738"/>
          <p14:tracePt t="63364" x="2484438" y="5151438"/>
          <p14:tracePt t="63382" x="2460625" y="5113338"/>
          <p14:tracePt t="63398" x="2454275" y="5083175"/>
          <p14:tracePt t="63415" x="2454275" y="5075238"/>
          <p14:tracePt t="63431" x="2476500" y="5075238"/>
          <p14:tracePt t="63448" x="2536825" y="5075238"/>
          <p14:tracePt t="63465" x="2606675" y="5097463"/>
          <p14:tracePt t="63481" x="2651125" y="5113338"/>
          <p14:tracePt t="63498" x="2735263" y="5143500"/>
          <p14:tracePt t="63515" x="2781300" y="5151438"/>
          <p14:tracePt t="63531" x="2895600" y="5181600"/>
          <p14:tracePt t="63548" x="3009900" y="5197475"/>
          <p14:tracePt t="63565" x="3070225" y="5203825"/>
          <p14:tracePt t="63581" x="3208338" y="5203825"/>
          <p14:tracePt t="63598" x="3360738" y="5181600"/>
          <p14:tracePt t="63614" x="3436938" y="5165725"/>
          <p14:tracePt t="63631" x="3581400" y="5135563"/>
          <p14:tracePt t="63648" x="3741738" y="5113338"/>
          <p14:tracePt t="63665" x="3810000" y="5105400"/>
          <p14:tracePt t="63681" x="3962400" y="5089525"/>
          <p14:tracePt t="63698" x="4030663" y="5089525"/>
          <p14:tracePt t="63715" x="4160838" y="5089525"/>
          <p14:tracePt t="63731" x="4251325" y="5089525"/>
          <p14:tracePt t="63748" x="4283075" y="5089525"/>
          <p14:tracePt t="63765" x="4321175" y="5083175"/>
          <p14:tracePt t="63994" x="4397375" y="5083175"/>
          <p14:tracePt t="64005" x="4495800" y="5089525"/>
          <p14:tracePt t="64015" x="4610100" y="5097463"/>
          <p14:tracePt t="64025" x="4732338" y="5121275"/>
          <p14:tracePt t="64035" x="4830763" y="5135563"/>
          <p14:tracePt t="64048" x="4937125" y="5143500"/>
          <p14:tracePt t="64065" x="5021263" y="5151438"/>
          <p14:tracePt t="64082" x="5105400" y="5151438"/>
          <p14:tracePt t="64098" x="5113338" y="5151438"/>
          <p14:tracePt t="64259" x="5121275" y="5159375"/>
          <p14:tracePt t="64270" x="5127625" y="5165725"/>
          <p14:tracePt t="64279" x="5151438" y="5165725"/>
          <p14:tracePt t="64290" x="5173663" y="5173663"/>
          <p14:tracePt t="64299" x="5219700" y="5181600"/>
          <p14:tracePt t="64315" x="5265738" y="5181600"/>
          <p14:tracePt t="64331" x="5402263" y="5181600"/>
          <p14:tracePt t="64348" x="5464175" y="5181600"/>
          <p14:tracePt t="64365" x="5562600" y="5181600"/>
          <p14:tracePt t="64381" x="5584825" y="5181600"/>
          <p14:tracePt t="64553" x="5592763" y="5197475"/>
          <p14:tracePt t="64565" x="5600700" y="5203825"/>
          <p14:tracePt t="64574" x="5616575" y="5219700"/>
          <p14:tracePt t="64585" x="5646738" y="5219700"/>
          <p14:tracePt t="64598" x="5699125" y="5219700"/>
          <p14:tracePt t="64615" x="5875338" y="5219700"/>
          <p14:tracePt t="64632" x="5981700" y="5219700"/>
          <p14:tracePt t="64648" x="6180138" y="5189538"/>
          <p14:tracePt t="64665" x="6264275" y="5165725"/>
          <p14:tracePt t="64681" x="6362700" y="5143500"/>
          <p14:tracePt t="64698" x="6378575" y="5143500"/>
          <p14:tracePt t="64909" x="6454775" y="5135563"/>
          <p14:tracePt t="64920" x="6569075" y="5135563"/>
          <p14:tracePt t="64929" x="6697663" y="5135563"/>
          <p14:tracePt t="64940" x="6811963" y="5135563"/>
          <p14:tracePt t="64950" x="6896100" y="5135563"/>
          <p14:tracePt t="64965" x="6956425" y="5135563"/>
          <p14:tracePt t="64982" x="6994525" y="5135563"/>
          <p14:tracePt t="65215" x="7086600" y="5135563"/>
          <p14:tracePt t="65224" x="7200900" y="5127625"/>
          <p14:tracePt t="65236" x="7315200" y="5127625"/>
          <p14:tracePt t="65248" x="7413625" y="5121275"/>
          <p14:tracePt t="65265" x="7551738" y="5105400"/>
          <p14:tracePt t="65282" x="7589838" y="5105400"/>
          <p14:tracePt t="65298" x="7604125" y="5097463"/>
          <p14:tracePt t="65520" x="7688263" y="5089525"/>
          <p14:tracePt t="65529" x="7788275" y="5083175"/>
          <p14:tracePt t="65540" x="7902575" y="5083175"/>
          <p14:tracePt t="65550" x="8008938" y="5083175"/>
          <p14:tracePt t="65565" x="8099425" y="5075238"/>
          <p14:tracePt t="65582" x="8237538" y="5051425"/>
          <p14:tracePt t="65598" x="8275638" y="5045075"/>
          <p14:tracePt t="65834" x="8359775" y="5037138"/>
          <p14:tracePt t="65845" x="8458200" y="5021263"/>
          <p14:tracePt t="65855" x="8588375" y="5013325"/>
          <p14:tracePt t="65867" x="8694738" y="5013325"/>
          <p14:tracePt t="65882" x="8778875" y="5013325"/>
          <p14:tracePt t="65898" x="8899525" y="5013325"/>
          <p14:tracePt t="65915" x="8945563" y="5013325"/>
          <p14:tracePt t="65932" x="8975725" y="5013325"/>
          <p14:tracePt t="65948" x="8983663" y="5013325"/>
          <p14:tracePt t="66181" x="9059863" y="5006975"/>
          <p14:tracePt t="66191" x="9190038" y="5006975"/>
          <p14:tracePt t="66205" x="9312275" y="5006975"/>
          <p14:tracePt t="66215" x="9418638" y="4999038"/>
          <p14:tracePt t="66232" x="9571038" y="4999038"/>
          <p14:tracePt t="66248" x="9609138" y="4991100"/>
          <p14:tracePt t="66265" x="9623425" y="4991100"/>
          <p14:tracePt t="66457" x="9639300" y="4991100"/>
          <p14:tracePt t="66465" x="9669463" y="4999038"/>
          <p14:tracePt t="66476" x="9707563" y="5006975"/>
          <p14:tracePt t="66485" x="9783763" y="5006975"/>
          <p14:tracePt t="66498" x="9883775" y="5006975"/>
          <p14:tracePt t="66515" x="9998075" y="5006975"/>
          <p14:tracePt t="66532" x="10256838" y="5006975"/>
          <p14:tracePt t="66548" x="10455275" y="5006975"/>
          <p14:tracePt t="66565" x="10523538" y="4983163"/>
          <p14:tracePt t="66582" x="10599738" y="4960938"/>
          <p14:tracePt t="66822" x="10690225" y="4953000"/>
          <p14:tracePt t="66831" x="10790238" y="4953000"/>
          <p14:tracePt t="66842" x="10896600" y="4945063"/>
          <p14:tracePt t="66851" x="10988675" y="4945063"/>
          <p14:tracePt t="66865" x="11064875" y="4930775"/>
          <p14:tracePt t="66883" x="11163300" y="4922838"/>
          <p14:tracePt t="66898" x="11193463" y="4914900"/>
          <p14:tracePt t="66915" x="11223625" y="4899025"/>
          <p14:tracePt t="67005" x="11217275" y="4899025"/>
          <p14:tracePt t="67026" x="11201400" y="4899025"/>
          <p14:tracePt t="67034" x="11179175" y="4899025"/>
          <p14:tracePt t="67046" x="11141075" y="4899025"/>
          <p14:tracePt t="67055" x="11102975" y="4899025"/>
          <p14:tracePt t="67066" x="11049000" y="4899025"/>
          <p14:tracePt t="67082" x="10988675" y="4899025"/>
          <p14:tracePt t="67099" x="10812463" y="4899025"/>
          <p14:tracePt t="67116" x="10485438" y="4892675"/>
          <p14:tracePt t="67132" x="10226675" y="4876800"/>
          <p14:tracePt t="67149" x="9547225" y="4846638"/>
          <p14:tracePt t="67165" x="9097963" y="4830763"/>
          <p14:tracePt t="67182" x="8153400" y="4830763"/>
          <p14:tracePt t="67199" x="7772400" y="4830763"/>
          <p14:tracePt t="67215" x="7239000" y="4830763"/>
          <p14:tracePt t="67232" x="5989638" y="4892675"/>
          <p14:tracePt t="67249" x="5311775" y="4930775"/>
          <p14:tracePt t="67265" x="4572000" y="5029200"/>
          <p14:tracePt t="67282" x="3436938" y="5197475"/>
          <p14:tracePt t="67299" x="2263775" y="5432425"/>
          <p14:tracePt t="67315" x="1782763" y="5562600"/>
          <p14:tracePt t="67332" x="1608138" y="5676900"/>
          <p14:tracePt t="67349" x="1493838" y="5737225"/>
          <p14:tracePt t="67365" x="1401763" y="5775325"/>
          <p14:tracePt t="67574" x="1387475" y="5775325"/>
          <p14:tracePt t="67585" x="1371600" y="5775325"/>
          <p14:tracePt t="67594" x="1355725" y="5768975"/>
          <p14:tracePt t="67605" x="1333500" y="5753100"/>
          <p14:tracePt t="67615" x="1311275" y="5745163"/>
          <p14:tracePt t="67633" x="1295400" y="5722938"/>
          <p14:tracePt t="67649" x="1273175" y="5684838"/>
          <p14:tracePt t="67665" x="1257300" y="5654675"/>
          <p14:tracePt t="67682" x="1257300" y="5616575"/>
          <p14:tracePt t="67699" x="1257300" y="5592763"/>
          <p14:tracePt t="67716" x="1287463" y="5570538"/>
          <p14:tracePt t="67732" x="1311275" y="5562600"/>
          <p14:tracePt t="67749" x="1363663" y="5554663"/>
          <p14:tracePt t="67765" x="1393825" y="5554663"/>
          <p14:tracePt t="67782" x="1447800" y="5554663"/>
          <p14:tracePt t="67799" x="1516063" y="5570538"/>
          <p14:tracePt t="67815" x="1562100" y="5570538"/>
          <p14:tracePt t="67832" x="1638300" y="5578475"/>
          <p14:tracePt t="67849" x="1714500" y="5578475"/>
          <p14:tracePt t="67865" x="1752600" y="5578475"/>
          <p14:tracePt t="67883" x="1844675" y="5592763"/>
          <p14:tracePt t="67899" x="1958975" y="5600700"/>
          <p14:tracePt t="67915" x="2027238" y="5616575"/>
          <p14:tracePt t="67932" x="2193925" y="5616575"/>
          <p14:tracePt t="67949" x="2286000" y="5616575"/>
          <p14:tracePt t="67965" x="2506663" y="5616575"/>
          <p14:tracePt t="67982" x="2765425" y="5600700"/>
          <p14:tracePt t="67999" x="2903538" y="5578475"/>
          <p14:tracePt t="68015" x="3140075" y="5562600"/>
          <p14:tracePt t="68032" x="3222625" y="5554663"/>
          <p14:tracePt t="68033" x="3306763" y="5546725"/>
          <p14:tracePt t="68049" x="3360738" y="5546725"/>
          <p14:tracePt t="68066" x="3421063" y="5540375"/>
          <p14:tracePt t="68083" x="3429000" y="5532438"/>
          <p14:tracePt t="68123" x="3421063" y="5532438"/>
          <p14:tracePt t="68144" x="3413125" y="5532438"/>
          <p14:tracePt t="68153" x="3406775" y="5532438"/>
          <p14:tracePt t="68226" x="3413125" y="5532438"/>
          <p14:tracePt t="68235" x="3436938" y="5532438"/>
          <p14:tracePt t="68244" x="3459163" y="5540375"/>
          <p14:tracePt t="68255" x="3489325" y="5540375"/>
          <p14:tracePt t="68266" x="3521075" y="5540375"/>
          <p14:tracePt t="68282" x="3551238" y="5540375"/>
          <p14:tracePt t="68299" x="3611563" y="5540375"/>
          <p14:tracePt t="68316" x="3635375" y="5540375"/>
          <p14:tracePt t="68529" x="3627438" y="5532438"/>
          <p14:tracePt t="68541" x="3611563" y="5532438"/>
          <p14:tracePt t="68551" x="3597275" y="5524500"/>
          <p14:tracePt t="68566" x="3573463" y="5516563"/>
          <p14:tracePt t="68582" x="3513138" y="5494338"/>
          <p14:tracePt t="68599" x="3482975" y="5494338"/>
          <p14:tracePt t="68616" x="3421063" y="5464175"/>
          <p14:tracePt t="68632" x="3382963" y="5440363"/>
          <p14:tracePt t="68649" x="3375025" y="5432425"/>
          <p14:tracePt t="68665" x="3375025" y="5426075"/>
          <p14:tracePt t="68702" x="3382963" y="5426075"/>
          <p14:tracePt t="68722" x="3390900" y="5426075"/>
          <p14:tracePt t="68743" x="3390900" y="5432425"/>
          <p14:tracePt t="68754" x="3398838" y="5440363"/>
          <p14:tracePt t="68877" x="3390900" y="5440363"/>
          <p14:tracePt t="68885" x="3382963" y="5440363"/>
          <p14:tracePt t="68897" x="3375025" y="5432425"/>
          <p14:tracePt t="68906" x="3368675" y="5426075"/>
          <p14:tracePt t="68917" x="3360738" y="5418138"/>
          <p14:tracePt t="68932" x="3352800" y="5410200"/>
          <p14:tracePt t="68949" x="3336925" y="5394325"/>
          <p14:tracePt t="69081" x="3344863" y="5394325"/>
          <p14:tracePt t="69121" x="3352800" y="5394325"/>
          <p14:tracePt t="69322" x="3368675" y="5394325"/>
          <p14:tracePt t="69334" x="3382963" y="5394325"/>
          <p14:tracePt t="69344" x="3390900" y="5394325"/>
          <p14:tracePt t="69355" x="3413125" y="5394325"/>
          <p14:tracePt t="69366" x="3429000" y="5394325"/>
          <p14:tracePt t="69383" x="3451225" y="5394325"/>
          <p14:tracePt t="69399" x="3527425" y="5402263"/>
          <p14:tracePt t="69416" x="3635375" y="5402263"/>
          <p14:tracePt t="69433" x="3695700" y="5402263"/>
          <p14:tracePt t="69449" x="3802063" y="5402263"/>
          <p14:tracePt t="69466" x="3878263" y="5402263"/>
          <p14:tracePt t="69483" x="3902075" y="5402263"/>
          <p14:tracePt t="69499" x="3916363" y="5402263"/>
          <p14:tracePt t="69546" x="3902075" y="5402263"/>
          <p14:tracePt t="69566" x="3894138" y="5402263"/>
          <p14:tracePt t="69578" x="3878263" y="5402263"/>
          <p14:tracePt t="69587" x="3870325" y="5394325"/>
          <p14:tracePt t="69599" x="3856038" y="5387975"/>
          <p14:tracePt t="69616" x="3832225" y="5380038"/>
          <p14:tracePt t="69633" x="3787775" y="5372100"/>
          <p14:tracePt t="69649" x="3763963" y="5372100"/>
          <p14:tracePt t="69650" x="3749675" y="5364163"/>
          <p14:tracePt t="69666" x="3733800" y="5364163"/>
          <p14:tracePt t="69683" x="3703638" y="5356225"/>
          <p14:tracePt t="69699" x="3695700" y="5356225"/>
          <p14:tracePt t="69760" x="3703638" y="5356225"/>
          <p14:tracePt t="69771" x="3711575" y="5356225"/>
          <p14:tracePt t="69780" x="3725863" y="5356225"/>
          <p14:tracePt t="69791" x="3741738" y="5364163"/>
          <p14:tracePt t="69802" x="3763963" y="5372100"/>
          <p14:tracePt t="69816" x="3802063" y="5380038"/>
          <p14:tracePt t="69833" x="3870325" y="5387975"/>
          <p14:tracePt t="69849" x="3924300" y="5394325"/>
          <p14:tracePt t="69866" x="4030663" y="5402263"/>
          <p14:tracePt t="69883" x="4137025" y="5402263"/>
          <p14:tracePt t="69899" x="4175125" y="5402263"/>
          <p14:tracePt t="69916" x="4221163" y="5402263"/>
          <p14:tracePt t="69933" x="4244975" y="5402263"/>
          <p14:tracePt t="70208" x="4297363" y="5402263"/>
          <p14:tracePt t="70219" x="4373563" y="5394325"/>
          <p14:tracePt t="70228" x="4457700" y="5387975"/>
          <p14:tracePt t="70239" x="4549775" y="5387975"/>
          <p14:tracePt t="70249" x="4664075" y="5387975"/>
          <p14:tracePt t="70266" x="4808538" y="5387975"/>
          <p14:tracePt t="70283" x="5105400" y="5387975"/>
          <p14:tracePt t="70299" x="5257800" y="5394325"/>
          <p14:tracePt t="70316" x="5478463" y="5410200"/>
          <p14:tracePt t="70333" x="5630863" y="5418138"/>
          <p14:tracePt t="70350" x="5692775" y="5426075"/>
          <p14:tracePt t="70366" x="5699125" y="5426075"/>
          <p14:tracePt t="70383" x="5692775" y="5432425"/>
          <p14:tracePt t="70513" x="5692775" y="5440363"/>
          <p14:tracePt t="70534" x="5692775" y="5448300"/>
          <p14:tracePt t="70553" x="5699125" y="5456238"/>
          <p14:tracePt t="70564" x="5715000" y="5456238"/>
          <p14:tracePt t="70573" x="5745163" y="5456238"/>
          <p14:tracePt t="70585" x="5783263" y="5456238"/>
          <p14:tracePt t="70599" x="5851525" y="5456238"/>
          <p14:tracePt t="70616" x="6057900" y="5456238"/>
          <p14:tracePt t="70633" x="6172200" y="5456238"/>
          <p14:tracePt t="70649" x="6430963" y="5448300"/>
          <p14:tracePt t="70666" x="6545263" y="5440363"/>
          <p14:tracePt t="70683" x="6721475" y="5418138"/>
          <p14:tracePt t="70699" x="6811963" y="5394325"/>
          <p14:tracePt t="70716" x="6827838" y="5387975"/>
          <p14:tracePt t="70849" x="6819900" y="5387975"/>
          <p14:tracePt t="70858" x="6804025" y="5387975"/>
          <p14:tracePt t="70869" x="6789738" y="5387975"/>
          <p14:tracePt t="70883" x="6765925" y="5387975"/>
          <p14:tracePt t="70899" x="6727825" y="5387975"/>
          <p14:tracePt t="70919" x="6721475" y="5387975"/>
          <p14:tracePt t="70962" x="6727825" y="5387975"/>
          <p14:tracePt t="70971" x="6743700" y="5387975"/>
          <p14:tracePt t="70981" x="6759575" y="5387975"/>
          <p14:tracePt t="70992" x="6789738" y="5387975"/>
          <p14:tracePt t="71001" x="6835775" y="5380038"/>
          <p14:tracePt t="71016" x="6880225" y="5380038"/>
          <p14:tracePt t="71033" x="6994525" y="5380038"/>
          <p14:tracePt t="71049" x="7056438" y="5380038"/>
          <p14:tracePt t="71066" x="7208838" y="5380038"/>
          <p14:tracePt t="71083" x="7361238" y="5402263"/>
          <p14:tracePt t="71099" x="7407275" y="5410200"/>
          <p14:tracePt t="71116" x="7451725" y="5410200"/>
          <p14:tracePt t="71133" x="7467600" y="5418138"/>
          <p14:tracePt t="71149" x="7475538" y="5418138"/>
          <p14:tracePt t="71397" x="7543800" y="5418138"/>
          <p14:tracePt t="71408" x="7642225" y="5418138"/>
          <p14:tracePt t="71418" x="7756525" y="5418138"/>
          <p14:tracePt t="71433" x="7864475" y="5418138"/>
          <p14:tracePt t="71450" x="8031163" y="5418138"/>
          <p14:tracePt t="71466" x="8085138" y="5402263"/>
          <p14:tracePt t="71483" x="8115300" y="5387975"/>
          <p14:tracePt t="71725" x="8183563" y="5380038"/>
          <p14:tracePt t="71733" x="8275638" y="5380038"/>
          <p14:tracePt t="71744" x="8359775" y="5380038"/>
          <p14:tracePt t="71754" x="8442325" y="5380038"/>
          <p14:tracePt t="71766" x="8504238" y="5380038"/>
          <p14:tracePt t="71783" x="8556625" y="5380038"/>
          <p14:tracePt t="71800" x="8594725" y="5380038"/>
          <p14:tracePt t="71816" x="8602663" y="5380038"/>
          <p14:tracePt t="72038" x="8702675" y="5380038"/>
          <p14:tracePt t="72050" x="8847138" y="5380038"/>
          <p14:tracePt t="72058" x="8999538" y="5380038"/>
          <p14:tracePt t="72070" x="9136063" y="5372100"/>
          <p14:tracePt t="72083" x="9258300" y="5372100"/>
          <p14:tracePt t="72100" x="9426575" y="5356225"/>
          <p14:tracePt t="72116" x="9464675" y="5349875"/>
          <p14:tracePt t="72292" x="9471025" y="5356225"/>
          <p14:tracePt t="72313" x="9486900" y="5356225"/>
          <p14:tracePt t="72324" x="9509125" y="5356225"/>
          <p14:tracePt t="72334" x="9563100" y="5364163"/>
          <p14:tracePt t="72350" x="9639300" y="5364163"/>
          <p14:tracePt t="72366" x="9859963" y="5387975"/>
          <p14:tracePt t="72383" x="9974263" y="5394325"/>
          <p14:tracePt t="72400" x="10180638" y="5410200"/>
          <p14:tracePt t="72416" x="10340975" y="5432425"/>
          <p14:tracePt t="72433" x="10417175" y="5440363"/>
          <p14:tracePt t="72450" x="10537825" y="5464175"/>
          <p14:tracePt t="72467" x="10629900" y="5464175"/>
          <p14:tracePt t="72483" x="10660063" y="5464175"/>
          <p14:tracePt t="72500" x="10706100" y="5464175"/>
          <p14:tracePt t="72516" x="10721975" y="5464175"/>
          <p14:tracePt t="72568" x="10714038" y="5464175"/>
          <p14:tracePt t="72599" x="10706100" y="5464175"/>
          <p14:tracePt t="72639" x="10698163" y="5464175"/>
          <p14:tracePt t="72648" x="10683875" y="5464175"/>
          <p14:tracePt t="72659" x="10668000" y="5456238"/>
          <p14:tracePt t="72668" x="10637838" y="5456238"/>
          <p14:tracePt t="72683" x="10599738" y="5448300"/>
          <p14:tracePt t="72700" x="10499725" y="5432425"/>
          <p14:tracePt t="72716" x="10431463" y="5426075"/>
          <p14:tracePt t="72733" x="10218738" y="5387975"/>
          <p14:tracePt t="72750" x="10058400" y="5364163"/>
          <p14:tracePt t="72766" x="9617075" y="5326063"/>
          <p14:tracePt t="72783" x="9021763" y="5303838"/>
          <p14:tracePt t="72800" x="8678863" y="5303838"/>
          <p14:tracePt t="72816" x="7962900" y="5303838"/>
          <p14:tracePt t="72833" x="7192963" y="5341938"/>
          <p14:tracePt t="72850" x="6850063" y="5364163"/>
          <p14:tracePt t="72866" x="6156325" y="5440363"/>
          <p14:tracePt t="72883" x="5516563" y="5540375"/>
          <p14:tracePt t="72900" x="5235575" y="5562600"/>
          <p14:tracePt t="72916" x="4678363" y="5661025"/>
          <p14:tracePt t="72933" x="4183063" y="5737225"/>
          <p14:tracePt t="72950" x="3984625" y="5761038"/>
          <p14:tracePt t="72966" x="3581400" y="5821363"/>
          <p14:tracePt t="72983" x="3406775" y="5829300"/>
          <p14:tracePt t="73000" x="2987675" y="5867400"/>
          <p14:tracePt t="73016" x="2536825" y="5859463"/>
          <p14:tracePt t="73034" x="2301875" y="5859463"/>
          <p14:tracePt t="73050" x="1798638" y="5821363"/>
          <p14:tracePt t="73067" x="1311275" y="5813425"/>
          <p14:tracePt t="73083" x="1096963" y="5813425"/>
          <p14:tracePt t="73100" x="830263" y="5813425"/>
          <p14:tracePt t="73117" x="746125" y="5813425"/>
          <p14:tracePt t="73133" x="739775" y="5799138"/>
          <p14:tracePt t="73150" x="739775" y="5783263"/>
          <p14:tracePt t="73167" x="739775" y="5768975"/>
          <p14:tracePt t="73183" x="739775" y="5753100"/>
          <p14:tracePt t="73200" x="739775" y="5737225"/>
          <p14:tracePt t="73635" x="762000" y="5737225"/>
          <p14:tracePt t="73646" x="792163" y="5737225"/>
          <p14:tracePt t="73655" x="815975" y="5737225"/>
          <p14:tracePt t="73667" x="854075" y="5745163"/>
          <p14:tracePt t="73683" x="884238" y="5753100"/>
          <p14:tracePt t="73700" x="968375" y="5761038"/>
          <p14:tracePt t="73717" x="1058863" y="5775325"/>
          <p14:tracePt t="73733" x="1112838" y="5775325"/>
          <p14:tracePt t="73750" x="1235075" y="5783263"/>
          <p14:tracePt t="73766" x="1311275" y="5783263"/>
          <p14:tracePt t="73783" x="1485900" y="5783263"/>
          <p14:tracePt t="73800" x="1722438" y="5761038"/>
          <p14:tracePt t="73817" x="1905000" y="5737225"/>
          <p14:tracePt t="73833" x="2324100" y="5692775"/>
          <p14:tracePt t="73850" x="2743200" y="5608638"/>
          <p14:tracePt t="73867" x="2925763" y="5570538"/>
          <p14:tracePt t="73883" x="3162300" y="5554663"/>
          <p14:tracePt t="73900" x="3292475" y="5546725"/>
          <p14:tracePt t="73917" x="3322638" y="5546725"/>
          <p14:tracePt t="73933" x="3344863" y="5546725"/>
          <p14:tracePt t="73970" x="3336925" y="5546725"/>
          <p14:tracePt t="73981" x="3330575" y="5546725"/>
          <p14:tracePt t="74002" x="3322638" y="5546725"/>
          <p14:tracePt t="74061" x="3330575" y="5546725"/>
          <p14:tracePt t="74075" x="3336925" y="5554663"/>
          <p14:tracePt t="74084" x="3352800" y="5554663"/>
          <p14:tracePt t="74094" x="3368675" y="5554663"/>
          <p14:tracePt t="74105" x="3382963" y="5554663"/>
          <p14:tracePt t="74117" x="3398838" y="5554663"/>
          <p14:tracePt t="74133" x="3406775" y="5562600"/>
          <p14:tracePt t="74205" x="3398838" y="5562600"/>
          <p14:tracePt t="74215" x="3390900" y="5562600"/>
          <p14:tracePt t="74226" x="3368675" y="5562600"/>
          <p14:tracePt t="74235" x="3344863" y="5554663"/>
          <p14:tracePt t="74250" x="3306763" y="5546725"/>
          <p14:tracePt t="74267" x="3238500" y="5532438"/>
          <p14:tracePt t="74283" x="3208338" y="5516563"/>
          <p14:tracePt t="74300" x="3154363" y="5502275"/>
          <p14:tracePt t="74317" x="3124200" y="5494338"/>
          <p14:tracePt t="74337" x="3116263" y="5494338"/>
          <p14:tracePt t="74399" x="3124200" y="5494338"/>
          <p14:tracePt t="74439" x="3132138" y="5494338"/>
          <p14:tracePt t="74460" x="3140075" y="5494338"/>
          <p14:tracePt t="74470" x="3154363" y="5494338"/>
          <p14:tracePt t="74613" x="3146425" y="5494338"/>
          <p14:tracePt t="74623" x="3140075" y="5494338"/>
          <p14:tracePt t="74632" x="3124200" y="5494338"/>
          <p14:tracePt t="74643" x="3108325" y="5494338"/>
          <p14:tracePt t="74652" x="3086100" y="5502275"/>
          <p14:tracePt t="74667" x="3040063" y="5502275"/>
          <p14:tracePt t="74684" x="2925763" y="5516563"/>
          <p14:tracePt t="74700" x="2849563" y="5524500"/>
          <p14:tracePt t="74717" x="2651125" y="5540375"/>
          <p14:tracePt t="74734" x="2430463" y="5562600"/>
          <p14:tracePt t="74750" x="2316163" y="5570538"/>
          <p14:tracePt t="74767" x="2073275" y="5584825"/>
          <p14:tracePt t="74783" x="1935163" y="5608638"/>
          <p14:tracePt t="74800" x="1684338" y="5630863"/>
          <p14:tracePt t="74817" x="1485900" y="5661025"/>
          <p14:tracePt t="74834" x="1409700" y="5676900"/>
          <p14:tracePt t="74850" x="1303338" y="5699125"/>
          <p14:tracePt t="74867" x="1249363" y="5715000"/>
          <p14:tracePt t="74883" x="1241425" y="5715000"/>
          <p14:tracePt t="74900" x="1241425" y="5730875"/>
          <p14:tracePt t="74927" x="1249363" y="5730875"/>
          <p14:tracePt t="74977" x="1241425" y="5730875"/>
          <p14:tracePt t="75018" x="1235075" y="5730875"/>
          <p14:tracePt t="75068" x="1227138" y="5730875"/>
          <p14:tracePt t="75080" x="1219200" y="5730875"/>
          <p14:tracePt t="75089" x="1211263" y="5737225"/>
          <p14:tracePt t="75100" x="1203325" y="5745163"/>
          <p14:tracePt t="75117" x="1189038" y="5761038"/>
          <p14:tracePt t="75133" x="1173163" y="5775325"/>
          <p14:tracePt t="75150" x="1173163" y="5783263"/>
          <p14:tracePt t="75167" x="1158875" y="5791200"/>
          <p14:tracePt t="75183" x="1158875" y="5799138"/>
          <p14:tracePt t="75200" x="1158875" y="5807075"/>
          <p14:tracePt t="75217" x="1150938" y="5813425"/>
          <p14:tracePt t="75234" x="1143000" y="5829300"/>
          <p14:tracePt t="75250" x="1135063" y="5837238"/>
          <p14:tracePt t="75267" x="1127125" y="5851525"/>
          <p14:tracePt t="75284" x="1127125" y="5859463"/>
          <p14:tracePt t="75304" x="1127125" y="5867400"/>
          <p14:tracePt t="75323" x="1120775" y="5867400"/>
          <p14:tracePt t="75354" x="1112838" y="5867400"/>
          <p14:tracePt t="75406" x="1104900" y="5867400"/>
          <p14:tracePt t="75446" x="1096963" y="5867400"/>
          <p14:tracePt t="75476" x="1089025" y="5867400"/>
          <p14:tracePt t="75506" x="1082675" y="5867400"/>
          <p14:tracePt t="75537" x="1074738" y="5867400"/>
          <p14:tracePt t="75548" x="1074738" y="5875338"/>
          <p14:tracePt t="75567" x="1066800" y="5875338"/>
          <p14:tracePt t="75894" x="1074738" y="5875338"/>
          <p14:tracePt t="75914" x="1089025" y="5875338"/>
          <p14:tracePt t="75924" x="1104900" y="5875338"/>
          <p14:tracePt t="75935" x="1120775" y="5883275"/>
          <p14:tracePt t="75950" x="1135063" y="5889625"/>
          <p14:tracePt t="75967" x="1196975" y="5897563"/>
          <p14:tracePt t="75983" x="1227138" y="5905500"/>
          <p14:tracePt t="76000" x="1303338" y="5913438"/>
          <p14:tracePt t="76017" x="1409700" y="5913438"/>
          <p14:tracePt t="76033" x="1463675" y="5913438"/>
          <p14:tracePt t="76050" x="1570038" y="5913438"/>
          <p14:tracePt t="76067" x="1676400" y="5913438"/>
          <p14:tracePt t="76084" x="1714500" y="5913438"/>
          <p14:tracePt t="76100" x="1798638" y="5905500"/>
          <p14:tracePt t="76117" x="1874838" y="5905500"/>
          <p14:tracePt t="76134" x="1897063" y="5905500"/>
          <p14:tracePt t="76150" x="1951038" y="5905500"/>
          <p14:tracePt t="76167" x="2011363" y="5905500"/>
          <p14:tracePt t="76184" x="2035175" y="5905500"/>
          <p14:tracePt t="76200" x="2087563" y="5913438"/>
          <p14:tracePt t="76217" x="2111375" y="5913438"/>
          <p14:tracePt t="76234" x="2179638" y="5913438"/>
          <p14:tracePt t="76250" x="2263775" y="5921375"/>
          <p14:tracePt t="76267" x="2316163" y="5921375"/>
          <p14:tracePt t="76284" x="2430463" y="5921375"/>
          <p14:tracePt t="76301" x="2560638" y="5913438"/>
          <p14:tracePt t="76317" x="2628900" y="5905500"/>
          <p14:tracePt t="76334" x="2743200" y="5905500"/>
          <p14:tracePt t="76351" x="2849563" y="5905500"/>
          <p14:tracePt t="76367" x="2895600" y="5905500"/>
          <p14:tracePt t="76384" x="2971800" y="5913438"/>
          <p14:tracePt t="76400" x="3001963" y="5921375"/>
          <p14:tracePt t="76417" x="3063875" y="5935663"/>
          <p14:tracePt t="76434" x="3140075" y="5943600"/>
          <p14:tracePt t="76450" x="3184525" y="5951538"/>
          <p14:tracePt t="76467" x="3260725" y="5951538"/>
          <p14:tracePt t="76484" x="3298825" y="5943600"/>
          <p14:tracePt t="76768" x="3375025" y="5935663"/>
          <p14:tracePt t="76778" x="3459163" y="5913438"/>
          <p14:tracePt t="76790" x="3559175" y="5905500"/>
          <p14:tracePt t="76800" x="3649663" y="5897563"/>
          <p14:tracePt t="76817" x="3749675" y="5889625"/>
          <p14:tracePt t="76834" x="3970338" y="5883275"/>
          <p14:tracePt t="76850" x="4175125" y="5875338"/>
          <p14:tracePt t="76867" x="4267200" y="5875338"/>
          <p14:tracePt t="76884" x="4419600" y="5883275"/>
          <p14:tracePt t="76900" x="4518025" y="5905500"/>
          <p14:tracePt t="76917" x="4541838" y="5913438"/>
          <p14:tracePt t="76934" x="4572000" y="5921375"/>
          <p14:tracePt t="76950" x="4572000" y="5927725"/>
          <p14:tracePt t="76970" x="4572000" y="5935663"/>
          <p14:tracePt t="76990" x="4564063" y="5935663"/>
          <p14:tracePt t="77022" x="4556125" y="5935663"/>
          <p14:tracePt t="77042" x="4549775" y="5935663"/>
          <p14:tracePt t="77053" x="4533900" y="5935663"/>
          <p14:tracePt t="77062" x="4511675" y="5935663"/>
          <p14:tracePt t="77074" x="4473575" y="5935663"/>
          <p14:tracePt t="77084" x="4427538" y="5935663"/>
          <p14:tracePt t="77101" x="4373563" y="5935663"/>
          <p14:tracePt t="77117" x="4229100" y="5935663"/>
          <p14:tracePt t="77134" x="4054475" y="5935663"/>
          <p14:tracePt t="77151" x="3970338" y="5935663"/>
          <p14:tracePt t="77167" x="3856038" y="5935663"/>
          <p14:tracePt t="77184" x="3810000" y="5935663"/>
          <p14:tracePt t="77201" x="3802063" y="5935663"/>
          <p14:tracePt t="77217" x="3802063" y="5927725"/>
          <p14:tracePt t="77235" x="3817938" y="5927725"/>
          <p14:tracePt t="77251" x="3832225" y="5927725"/>
          <p14:tracePt t="77267" x="3856038" y="5927725"/>
          <p14:tracePt t="77284" x="3940175" y="5927725"/>
          <p14:tracePt t="77301" x="4054475" y="5927725"/>
          <p14:tracePt t="77317" x="4175125" y="5927725"/>
          <p14:tracePt t="77334" x="4251325" y="5935663"/>
          <p14:tracePt t="77351" x="4411663" y="5959475"/>
          <p14:tracePt t="77367" x="4503738" y="5965825"/>
          <p14:tracePt t="77384" x="4670425" y="5973763"/>
          <p14:tracePt t="77401" x="4830763" y="5989638"/>
          <p14:tracePt t="77417" x="4899025" y="5997575"/>
          <p14:tracePt t="77434" x="4991100" y="6011863"/>
          <p14:tracePt t="77451" x="5013325" y="6011863"/>
          <p14:tracePt t="77713" x="5105400" y="6011863"/>
          <p14:tracePt t="77724" x="5265738" y="6003925"/>
          <p14:tracePt t="77733" x="5502275" y="5989638"/>
          <p14:tracePt t="77745" x="5807075" y="5973763"/>
          <p14:tracePt t="77752" x="6103938" y="5973763"/>
          <p14:tracePt t="77767" x="6378575" y="5959475"/>
          <p14:tracePt t="77784" x="6591300" y="5959475"/>
          <p14:tracePt t="77801" x="6751638" y="5951538"/>
          <p14:tracePt t="77818" x="6781800" y="5951538"/>
          <p14:tracePt t="78070" x="6888163" y="5951538"/>
          <p14:tracePt t="78079" x="7018338" y="5935663"/>
          <p14:tracePt t="78091" x="7162800" y="5935663"/>
          <p14:tracePt t="78101" x="7315200" y="5935663"/>
          <p14:tracePt t="78117" x="7489825" y="5927725"/>
          <p14:tracePt t="78134" x="7742238" y="5921375"/>
          <p14:tracePt t="78151" x="7826375" y="5921375"/>
          <p14:tracePt t="78167" x="7924800" y="5913438"/>
          <p14:tracePt t="78405" x="8031163" y="5889625"/>
          <p14:tracePt t="78416" x="8175625" y="5875338"/>
          <p14:tracePt t="78425" x="8374063" y="5859463"/>
          <p14:tracePt t="78436" x="8588375" y="5859463"/>
          <p14:tracePt t="78451" x="8801100" y="5851525"/>
          <p14:tracePt t="78467" x="9174163" y="5829300"/>
          <p14:tracePt t="78484" x="9288463" y="5829300"/>
          <p14:tracePt t="78501" x="9426575" y="5807075"/>
          <p14:tracePt t="78518" x="9440863" y="5807075"/>
          <p14:tracePt t="78710" x="9448800" y="5807075"/>
          <p14:tracePt t="78721" x="9456738" y="5807075"/>
          <p14:tracePt t="78730" x="9471025" y="5807075"/>
          <p14:tracePt t="78741" x="9486900" y="5813425"/>
          <p14:tracePt t="78751" x="9509125" y="5813425"/>
          <p14:tracePt t="78768" x="9540875" y="5821363"/>
          <p14:tracePt t="78784" x="9593263" y="5845175"/>
          <p14:tracePt t="78801" x="9623425" y="5851525"/>
          <p14:tracePt t="78817" x="9647238" y="5867400"/>
          <p14:tracePt t="78834" x="9655175" y="5875338"/>
          <p14:tracePt t="78874" x="9655175" y="5883275"/>
          <p14:tracePt t="78883" x="9631363" y="5883275"/>
          <p14:tracePt t="78894" x="9609138" y="5889625"/>
          <p14:tracePt t="78903" x="9585325" y="5889625"/>
          <p14:tracePt t="78917" x="9547225" y="5889625"/>
          <p14:tracePt t="78935" x="9464675" y="5897563"/>
          <p14:tracePt t="78951" x="9410700" y="5905500"/>
          <p14:tracePt t="78968" x="9318625" y="5905500"/>
          <p14:tracePt t="78985" x="9242425" y="5905500"/>
          <p14:tracePt t="79001" x="9212263" y="5905500"/>
          <p14:tracePt t="79018" x="9144000" y="5897563"/>
          <p14:tracePt t="79034" x="9121775" y="5897563"/>
          <p14:tracePt t="79051" x="9083675" y="5897563"/>
          <p14:tracePt t="79068" x="9051925" y="5889625"/>
          <p14:tracePt t="79084" x="9045575" y="5889625"/>
          <p14:tracePt t="79101" x="9037638" y="5889625"/>
          <p14:tracePt t="79158" x="9045575" y="5889625"/>
          <p14:tracePt t="79168" x="9051925" y="5889625"/>
          <p14:tracePt t="79179" x="9067800" y="5889625"/>
          <p14:tracePt t="79188" x="9083675" y="5897563"/>
          <p14:tracePt t="79201" x="9121775" y="5897563"/>
          <p14:tracePt t="79218" x="9159875" y="5905500"/>
          <p14:tracePt t="79234" x="9258300" y="5921375"/>
          <p14:tracePt t="79251" x="9394825" y="5943600"/>
          <p14:tracePt t="79268" x="9478963" y="5959475"/>
          <p14:tracePt t="79284" x="9647238" y="5959475"/>
          <p14:tracePt t="79301" x="9829800" y="5959475"/>
          <p14:tracePt t="79318" x="9913938" y="5959475"/>
          <p14:tracePt t="79334" x="10104438" y="5943600"/>
          <p14:tracePt t="79351" x="10256838" y="5913438"/>
          <p14:tracePt t="79368" x="10294938" y="5897563"/>
          <p14:tracePt t="79384" x="10317163" y="5889625"/>
          <p14:tracePt t="79401" x="10317163" y="5883275"/>
          <p14:tracePt t="79418" x="10309225" y="5875338"/>
          <p14:tracePt t="79434" x="10271125" y="5875338"/>
          <p14:tracePt t="79451" x="10248900" y="5875338"/>
          <p14:tracePt t="79468" x="10180638" y="5875338"/>
          <p14:tracePt t="79484" x="10142538" y="5897563"/>
          <p14:tracePt t="79501" x="10134600" y="5905500"/>
          <p14:tracePt t="79518" x="10134600" y="5927725"/>
          <p14:tracePt t="79534" x="10150475" y="5959475"/>
          <p14:tracePt t="79551" x="10188575" y="5989638"/>
          <p14:tracePt t="79568" x="10294938" y="6027738"/>
          <p14:tracePt t="79584" x="10355263" y="6042025"/>
          <p14:tracePt t="79585" x="10417175" y="6042025"/>
          <p14:tracePt t="79601" x="10461625" y="6049963"/>
          <p14:tracePt t="79618" x="10507663" y="6049963"/>
          <p14:tracePt t="79634" x="10531475" y="6049963"/>
          <p14:tracePt t="79697" x="10515600" y="6049963"/>
          <p14:tracePt t="79706" x="10499725" y="6042025"/>
          <p14:tracePt t="79718" x="10469563" y="6035675"/>
          <p14:tracePt t="79727" x="10417175" y="6035675"/>
          <p14:tracePt t="79738" x="10347325" y="6019800"/>
          <p14:tracePt t="79751" x="10264775" y="6011863"/>
          <p14:tracePt t="79768" x="9998075" y="5981700"/>
          <p14:tracePt t="79784" x="9761538" y="5965825"/>
          <p14:tracePt t="79801" x="9128125" y="5913438"/>
          <p14:tracePt t="79818" x="8702675" y="5897563"/>
          <p14:tracePt t="79834" x="7688263" y="5867400"/>
          <p14:tracePt t="79851" x="7285038" y="5867400"/>
          <p14:tracePt t="79868" x="6751638" y="5905500"/>
          <p14:tracePt t="79884" x="5540375" y="5989638"/>
          <p14:tracePt t="79901" x="4945063" y="6035675"/>
          <p14:tracePt t="79918" x="4351338" y="6118225"/>
          <p14:tracePt t="79935" x="3360738" y="6232525"/>
          <p14:tracePt t="79951" x="2316163" y="6346825"/>
          <p14:tracePt t="79968" x="1820863" y="6408738"/>
          <p14:tracePt t="79984" x="1317625" y="6484938"/>
          <p14:tracePt t="80001" x="1112838" y="6523038"/>
          <p14:tracePt t="80398" x="114300" y="6430963"/>
          <p14:tracePt t="80407" x="152400" y="6378575"/>
          <p14:tracePt t="80420" x="190500" y="6340475"/>
          <p14:tracePt t="80435" x="244475" y="6308725"/>
          <p14:tracePt t="80451" x="327025" y="6286500"/>
          <p14:tracePt t="80468" x="358775" y="6286500"/>
          <p14:tracePt t="80484" x="434975" y="6302375"/>
          <p14:tracePt t="80501" x="495300" y="6324600"/>
          <p14:tracePt t="80518" x="525463" y="6340475"/>
          <p14:tracePt t="80535" x="579438" y="6362700"/>
          <p14:tracePt t="80551" x="639763" y="6392863"/>
          <p14:tracePt t="80568" x="663575" y="6400800"/>
          <p14:tracePt t="80585" x="746125" y="6430963"/>
          <p14:tracePt t="80601" x="792163" y="6446838"/>
          <p14:tracePt t="80618" x="898525" y="6469063"/>
          <p14:tracePt t="80635" x="1036638" y="6484938"/>
          <p14:tracePt t="80651" x="1127125" y="6492875"/>
          <p14:tracePt t="80652" x="1235075" y="6507163"/>
          <p14:tracePt t="80668" x="1379538" y="6507163"/>
          <p14:tracePt t="80685" x="1806575" y="6499225"/>
          <p14:tracePt t="80701" x="2111375" y="6454775"/>
          <p14:tracePt t="80718" x="2751138" y="6370638"/>
          <p14:tracePt t="80735" x="3413125" y="6316663"/>
          <p14:tracePt t="80751" x="3703638" y="6270625"/>
          <p14:tracePt t="80768" x="4160838" y="6188075"/>
          <p14:tracePt t="80785" x="4305300" y="6142038"/>
          <p14:tracePt t="80801" x="4381500" y="6111875"/>
          <p14:tracePt t="80979" x="4381500" y="6118225"/>
          <p14:tracePt t="80988" x="4397375" y="6126163"/>
          <p14:tracePt t="80999" x="4411663" y="6126163"/>
          <p14:tracePt t="81008" x="4441825" y="6126163"/>
          <p14:tracePt t="81020" x="4495800" y="6126163"/>
          <p14:tracePt t="81035" x="4556125" y="6126163"/>
          <p14:tracePt t="81051" x="4694238" y="6126163"/>
          <p14:tracePt t="81069" x="4800600" y="6134100"/>
          <p14:tracePt t="81084" x="4830763" y="6134100"/>
          <p14:tracePt t="81101" x="4854575" y="6134100"/>
          <p14:tracePt t="81118" x="4854575" y="6142038"/>
          <p14:tracePt t="81134" x="4846638" y="6149975"/>
          <p14:tracePt t="81152" x="4830763" y="6149975"/>
          <p14:tracePt t="81168" x="4792663" y="6156325"/>
          <p14:tracePt t="81185" x="4670425" y="6164263"/>
          <p14:tracePt t="81201" x="4479925" y="6180138"/>
          <p14:tracePt t="81218" x="4359275" y="6180138"/>
          <p14:tracePt t="81235" x="4030663" y="6194425"/>
          <p14:tracePt t="81251" x="3863975" y="6194425"/>
          <p14:tracePt t="81268" x="3527425" y="6226175"/>
          <p14:tracePt t="81285" x="3298825" y="6248400"/>
          <p14:tracePt t="81301" x="3222625" y="6256338"/>
          <p14:tracePt t="81318" x="3146425" y="6264275"/>
          <p14:tracePt t="81335" x="3132138" y="6264275"/>
          <p14:tracePt t="81374" x="3140075" y="6264275"/>
          <p14:tracePt t="81385" x="3146425" y="6264275"/>
          <p14:tracePt t="81445" x="3132138" y="6264275"/>
          <p14:tracePt t="81457" x="3116263" y="6264275"/>
          <p14:tracePt t="81465" x="3094038" y="6256338"/>
          <p14:tracePt t="81477" x="3070225" y="6256338"/>
          <p14:tracePt t="81487" x="3055938" y="6256338"/>
          <p14:tracePt t="81501" x="3032125" y="6256338"/>
          <p14:tracePt t="81518" x="3001963" y="6256338"/>
          <p14:tracePt t="81535" x="2987675" y="6256338"/>
          <p14:tracePt t="81551" x="2955925" y="6256338"/>
          <p14:tracePt t="81568" x="2933700" y="6256338"/>
          <p14:tracePt t="81585" x="2933700" y="6248400"/>
          <p14:tracePt t="81601" x="2925763" y="6240463"/>
          <p14:tracePt t="81659" x="2925763" y="6232525"/>
          <p14:tracePt t="81669" x="2933700" y="6232525"/>
          <p14:tracePt t="81690" x="2941638" y="6232525"/>
          <p14:tracePt t="81742" x="2949575" y="6232525"/>
          <p14:tracePt t="81762" x="2963863" y="6232525"/>
          <p14:tracePt t="81782" x="2971800" y="6232525"/>
          <p14:tracePt t="81791" x="2979738" y="6226175"/>
          <p14:tracePt t="81803" x="2987675" y="6226175"/>
          <p14:tracePt t="81823" x="2994025" y="6226175"/>
          <p14:tracePt t="81853" x="3001963" y="6218238"/>
          <p14:tracePt t="82208" x="3009900" y="6218238"/>
          <p14:tracePt t="82219" x="3017838" y="6210300"/>
          <p14:tracePt t="82228" x="3032125" y="6210300"/>
          <p14:tracePt t="82239" x="3040063" y="6210300"/>
          <p14:tracePt t="82252" x="3048000" y="6210300"/>
          <p14:tracePt t="82268" x="3055938" y="6210300"/>
          <p14:tracePt t="82285" x="3070225" y="6210300"/>
          <p14:tracePt t="82302" x="3078163" y="6210300"/>
          <p14:tracePt t="82331" x="3086100" y="6210300"/>
          <p14:tracePt t="82351" x="3094038" y="6210300"/>
          <p14:tracePt t="82371" x="3101975" y="6210300"/>
          <p14:tracePt t="82382" x="3108325" y="6210300"/>
          <p14:tracePt t="82391" x="3116263" y="6210300"/>
          <p14:tracePt t="82402" x="3132138" y="6210300"/>
          <p14:tracePt t="82418" x="3154363" y="6210300"/>
          <p14:tracePt t="82435" x="3200400" y="6210300"/>
          <p14:tracePt t="82452" x="3254375" y="6210300"/>
          <p14:tracePt t="82468" x="3284538" y="6210300"/>
          <p14:tracePt t="82485" x="3368675" y="6210300"/>
          <p14:tracePt t="82502" x="3413125" y="6210300"/>
          <p14:tracePt t="82518" x="3505200" y="6210300"/>
          <p14:tracePt t="82535" x="3611563" y="6210300"/>
          <p14:tracePt t="82552" x="3657600" y="6210300"/>
          <p14:tracePt t="82568" x="3749675" y="6210300"/>
          <p14:tracePt t="82585" x="3794125" y="6210300"/>
          <p14:tracePt t="82586" x="3832225" y="6210300"/>
          <p14:tracePt t="82602" x="3878263" y="6210300"/>
          <p14:tracePt t="82618" x="3962400" y="6210300"/>
          <p14:tracePt t="82635" x="4054475" y="6210300"/>
          <p14:tracePt t="82652" x="4106863" y="6202363"/>
          <p14:tracePt t="82669" x="4251325" y="6180138"/>
          <p14:tracePt t="82685" x="4343400" y="6164263"/>
          <p14:tracePt t="82702" x="4541838" y="6142038"/>
          <p14:tracePt t="82718" x="4770438" y="6118225"/>
          <p14:tracePt t="82735" x="4868863" y="6118225"/>
          <p14:tracePt t="82752" x="5021263" y="6111875"/>
          <p14:tracePt t="82769" x="5097463" y="6111875"/>
          <p14:tracePt t="82785" x="5113338" y="6111875"/>
          <p14:tracePt t="82802" x="5121275" y="6111875"/>
          <p14:tracePt t="82940" x="5083175" y="6111875"/>
          <p14:tracePt t="82952" x="5029200" y="6118225"/>
          <p14:tracePt t="82960" x="4937125" y="6134100"/>
          <p14:tracePt t="82971" x="4778375" y="6156325"/>
          <p14:tracePt t="82985" x="4511675" y="6188075"/>
          <p14:tracePt t="83002" x="3840163" y="6240463"/>
          <p14:tracePt t="83018" x="3482975" y="6256338"/>
          <p14:tracePt t="83035" x="2713038" y="6302375"/>
          <p14:tracePt t="83052" x="2362200" y="6332538"/>
          <p14:tracePt t="83071" x="1806575" y="6354763"/>
          <p14:tracePt t="83085" x="1455738" y="6378575"/>
          <p14:tracePt t="83102" x="1363663" y="6384925"/>
          <p14:tracePt t="83118" x="1295400" y="6392863"/>
          <p14:tracePt t="83135" x="1303338" y="6400800"/>
          <p14:tracePt t="83152" x="1317625" y="6423025"/>
          <p14:tracePt t="83348" x="1295400" y="6423025"/>
          <p14:tracePt t="83357" x="1273175" y="6423025"/>
          <p14:tracePt t="83368" x="1241425" y="6423025"/>
          <p14:tracePt t="83385" x="1203325" y="6423025"/>
          <p14:tracePt t="83402" x="1074738" y="6416675"/>
          <p14:tracePt t="83419" x="944563" y="6378575"/>
          <p14:tracePt t="83435" x="876300" y="6362700"/>
          <p14:tracePt t="83452" x="792163" y="6332538"/>
          <p14:tracePt t="83469" x="769938" y="6324600"/>
          <p14:tracePt t="83485" x="754063" y="6308725"/>
          <p14:tracePt t="83540" x="762000" y="6308725"/>
          <p14:tracePt t="83663" x="754063" y="6308725"/>
          <p14:tracePt t="83673" x="746125" y="6302375"/>
          <p14:tracePt t="83684" x="739775" y="6294438"/>
          <p14:tracePt t="83693" x="731838" y="6294438"/>
          <p14:tracePt t="83714" x="731838" y="6286500"/>
          <p14:tracePt t="83804" x="739775" y="6286500"/>
          <p14:tracePt t="83815" x="746125" y="6286500"/>
          <p14:tracePt t="83825" x="754063" y="6286500"/>
          <p14:tracePt t="83836" x="762000" y="6286500"/>
          <p14:tracePt t="83852" x="777875" y="6286500"/>
          <p14:tracePt t="83869" x="800100" y="6294438"/>
          <p14:tracePt t="83886" x="808038" y="6302375"/>
          <p14:tracePt t="83907" x="808038" y="6308725"/>
          <p14:tracePt t="83919" x="808038" y="6316663"/>
          <p14:tracePt t="83938" x="808038" y="6324600"/>
          <p14:tracePt t="83968" x="808038" y="6340475"/>
          <p14:tracePt t="83980" x="800100" y="6340475"/>
          <p14:tracePt t="83987" x="792163" y="6354763"/>
          <p14:tracePt t="84002" x="784225" y="6354763"/>
          <p14:tracePt t="84019" x="777875" y="6362700"/>
          <p14:tracePt t="84035" x="762000" y="6378575"/>
          <p14:tracePt t="84052" x="746125" y="6392863"/>
          <p14:tracePt t="84069" x="739775" y="6408738"/>
          <p14:tracePt t="84085" x="739775" y="6416675"/>
          <p14:tracePt t="84110" x="739775" y="6430963"/>
          <p14:tracePt t="84324" x="723900" y="6430963"/>
          <p14:tracePt t="84333" x="715963" y="6438900"/>
          <p14:tracePt t="84344" x="701675" y="6446838"/>
          <p14:tracePt t="84354" x="693738" y="6454775"/>
          <p14:tracePt t="84369" x="677863" y="6469063"/>
          <p14:tracePt t="84386" x="655638" y="6492875"/>
          <p14:tracePt t="84402" x="639763" y="6499225"/>
          <p14:tracePt t="84419" x="625475" y="6523038"/>
          <p14:tracePt t="84435" x="617538" y="6530975"/>
          <p14:tracePt t="84452" x="617538" y="6545263"/>
          <p14:tracePt t="84470" x="609600" y="65690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0327" y="581891"/>
            <a:ext cx="111702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Estuarios:</a:t>
            </a:r>
          </a:p>
          <a:p>
            <a:r>
              <a:rPr lang="es-CR" dirty="0" smtClean="0"/>
              <a:t>Son ecosistemas localizados en las costas.</a:t>
            </a:r>
          </a:p>
          <a:p>
            <a:r>
              <a:rPr lang="es-CR" dirty="0"/>
              <a:t>-</a:t>
            </a:r>
            <a:r>
              <a:rPr lang="es-CR" dirty="0" smtClean="0"/>
              <a:t> Se forman en las regiones donde desembocan los ríos de tal manera que cuando sube la marea predomina el agua salada y cuando baja predomina el agua dulce, formando lo que se conoce como agua salobre.</a:t>
            </a:r>
          </a:p>
          <a:p>
            <a:r>
              <a:rPr lang="es-CR" dirty="0" smtClean="0"/>
              <a:t>- Se pueden encontrar fitoplancton, </a:t>
            </a:r>
            <a:r>
              <a:rPr lang="es-CR" dirty="0" err="1" smtClean="0"/>
              <a:t>microflora</a:t>
            </a:r>
            <a:r>
              <a:rPr lang="es-CR" dirty="0" smtClean="0"/>
              <a:t> y plantas grandes como el mangle y animales como el cangrejo, las almejas, el ostión y el camarón.</a:t>
            </a:r>
          </a:p>
          <a:p>
            <a:r>
              <a:rPr lang="es-CR" dirty="0" smtClean="0"/>
              <a:t>- Además es característicos de esta área, el flamenco ave que toma su alimento de las aguas superficiales y del fango.</a:t>
            </a:r>
          </a:p>
          <a:p>
            <a:r>
              <a:rPr lang="es-CR" dirty="0" smtClean="0"/>
              <a:t>-Son Excelentes lugares para la práctica de la acuicultura.</a:t>
            </a:r>
          </a:p>
          <a:p>
            <a:endParaRPr lang="es-CR" dirty="0"/>
          </a:p>
          <a:p>
            <a:r>
              <a:rPr lang="es-CR" dirty="0" smtClean="0"/>
              <a:t>AGUAS CONTINENTALES:</a:t>
            </a:r>
          </a:p>
          <a:p>
            <a:r>
              <a:rPr lang="es-CR" dirty="0" smtClean="0"/>
              <a:t>Los ríos y arroyos son los ecosistemas naturales más intensamente usados por el ser humano. Son aprovechados como abastecimiento y depósito de agua, producción pesquera e impulsadora de plantas hidroeléctricas.</a:t>
            </a:r>
          </a:p>
          <a:p>
            <a:r>
              <a:rPr lang="es-CR" dirty="0" smtClean="0"/>
              <a:t>Las aguas continentales se clasifican de acuerdo con el movimiento de sus aguas en: ecosistemas </a:t>
            </a:r>
            <a:r>
              <a:rPr lang="es-CR" dirty="0" err="1" smtClean="0"/>
              <a:t>lénticos</a:t>
            </a:r>
            <a:r>
              <a:rPr lang="es-CR" dirty="0" smtClean="0"/>
              <a:t> (aguas quietas) y ecosistemas </a:t>
            </a:r>
            <a:r>
              <a:rPr lang="es-CR" dirty="0" err="1" smtClean="0"/>
              <a:t>lóticos</a:t>
            </a:r>
            <a:r>
              <a:rPr lang="es-CR" dirty="0" smtClean="0"/>
              <a:t> (aguas corrientes).</a:t>
            </a:r>
          </a:p>
          <a:p>
            <a:endParaRPr lang="es-CR" dirty="0"/>
          </a:p>
          <a:p>
            <a:endParaRPr lang="es-CR" dirty="0" smtClean="0"/>
          </a:p>
          <a:p>
            <a:endParaRPr lang="es-C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6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67"/>
    </mc:Choice>
    <mc:Fallback>
      <p:transition spd="slow" advTm="71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1" x="388938" y="6461125"/>
          <p14:tracePt t="473" x="381000" y="6316663"/>
          <p14:tracePt t="484" x="381000" y="6103938"/>
          <p14:tracePt t="501" x="403225" y="5753100"/>
          <p14:tracePt t="517" x="555625" y="4922838"/>
          <p14:tracePt t="534" x="830263" y="4114800"/>
          <p14:tracePt t="550" x="944563" y="3870325"/>
          <p14:tracePt t="567" x="1028700" y="3741738"/>
          <p14:tracePt t="584" x="1044575" y="3733800"/>
          <p14:tracePt t="601" x="1044575" y="3741738"/>
          <p14:tracePt t="819" x="1036638" y="3733800"/>
          <p14:tracePt t="828" x="1028700" y="3717925"/>
          <p14:tracePt t="839" x="1020763" y="3665538"/>
          <p14:tracePt t="851" x="1020763" y="3573463"/>
          <p14:tracePt t="867" x="1020763" y="3436938"/>
          <p14:tracePt t="884" x="1127125" y="2835275"/>
          <p14:tracePt t="901" x="1447800" y="1958975"/>
          <p14:tracePt t="918" x="1630363" y="1570038"/>
          <p14:tracePt t="934" x="1958975" y="1020763"/>
          <p14:tracePt t="951" x="2117725" y="892175"/>
          <p14:tracePt t="1134" x="2111375" y="892175"/>
          <p14:tracePt t="1143" x="2087563" y="884238"/>
          <p14:tracePt t="1154" x="2065338" y="884238"/>
          <p14:tracePt t="1168" x="2019300" y="876300"/>
          <p14:tracePt t="1184" x="1905000" y="838200"/>
          <p14:tracePt t="1201" x="1836738" y="815975"/>
          <p14:tracePt t="1217" x="1714500" y="792163"/>
          <p14:tracePt t="1234" x="1676400" y="784225"/>
          <p14:tracePt t="1251" x="1630363" y="784225"/>
          <p14:tracePt t="1267" x="1616075" y="777875"/>
          <p14:tracePt t="1297" x="1616075" y="784225"/>
          <p14:tracePt t="1306" x="1616075" y="800100"/>
          <p14:tracePt t="1318" x="1616075" y="815975"/>
          <p14:tracePt t="1334" x="1608138" y="830263"/>
          <p14:tracePt t="1351" x="1600200" y="876300"/>
          <p14:tracePt t="1368" x="1600200" y="906463"/>
          <p14:tracePt t="1384" x="1600200" y="914400"/>
          <p14:tracePt t="1401" x="1608138" y="914400"/>
          <p14:tracePt t="1418" x="1616075" y="914400"/>
          <p14:tracePt t="1434" x="1676400" y="898525"/>
          <p14:tracePt t="1451" x="1752600" y="838200"/>
          <p14:tracePt t="1467" x="1790700" y="800100"/>
          <p14:tracePt t="1484" x="1820863" y="754063"/>
          <p14:tracePt t="1501" x="1828800" y="739775"/>
          <p14:tracePt t="1520" x="1812925" y="731838"/>
          <p14:tracePt t="1535" x="1798638" y="731838"/>
          <p14:tracePt t="1551" x="1736725" y="739775"/>
          <p14:tracePt t="1568" x="1698625" y="746125"/>
          <p14:tracePt t="1584" x="1600200" y="777875"/>
          <p14:tracePt t="1601" x="1539875" y="792163"/>
          <p14:tracePt t="1617" x="1431925" y="838200"/>
          <p14:tracePt t="1634" x="1349375" y="868363"/>
          <p14:tracePt t="1651" x="1325563" y="884238"/>
          <p14:tracePt t="1667" x="1295400" y="898525"/>
          <p14:tracePt t="1723" x="1303338" y="898525"/>
          <p14:tracePt t="1734" x="1311275" y="898525"/>
          <p14:tracePt t="1785" x="1311275" y="906463"/>
          <p14:tracePt t="1795" x="1311275" y="922338"/>
          <p14:tracePt t="1804" x="1311275" y="944563"/>
          <p14:tracePt t="1818" x="1295400" y="968375"/>
          <p14:tracePt t="1834" x="1273175" y="1006475"/>
          <p14:tracePt t="1851" x="1219200" y="1074738"/>
          <p14:tracePt t="1868" x="1150938" y="1158875"/>
          <p14:tracePt t="1884" x="1112838" y="1196975"/>
          <p14:tracePt t="1901" x="1066800" y="1241425"/>
          <p14:tracePt t="1918" x="1028700" y="1273175"/>
          <p14:tracePt t="1934" x="1020763" y="1273175"/>
          <p14:tracePt t="1951" x="1012825" y="1279525"/>
          <p14:tracePt t="2019" x="1012825" y="1273175"/>
          <p14:tracePt t="2078" x="1012825" y="1265238"/>
          <p14:tracePt t="2101" x="1020763" y="1265238"/>
          <p14:tracePt t="2110" x="1020763" y="1257300"/>
          <p14:tracePt t="2121" x="1028700" y="1249363"/>
          <p14:tracePt t="2135" x="1036638" y="1249363"/>
          <p14:tracePt t="2151" x="1082675" y="1227138"/>
          <p14:tracePt t="2168" x="1096963" y="1227138"/>
          <p14:tracePt t="2184" x="1143000" y="1219200"/>
          <p14:tracePt t="2201" x="1165225" y="1219200"/>
          <p14:tracePt t="2218" x="1219200" y="1219200"/>
          <p14:tracePt t="2234" x="1287463" y="1219200"/>
          <p14:tracePt t="2251" x="1317625" y="1227138"/>
          <p14:tracePt t="2267" x="1409700" y="1235075"/>
          <p14:tracePt t="2284" x="1524000" y="1257300"/>
          <p14:tracePt t="2301" x="1592263" y="1265238"/>
          <p14:tracePt t="2318" x="1774825" y="1265238"/>
          <p14:tracePt t="2334" x="2087563" y="1235075"/>
          <p14:tracePt t="2351" x="2286000" y="1211263"/>
          <p14:tracePt t="2367" x="2759075" y="1120775"/>
          <p14:tracePt t="2384" x="3025775" y="1082675"/>
          <p14:tracePt t="2401" x="3482975" y="1006475"/>
          <p14:tracePt t="2418" x="3794125" y="974725"/>
          <p14:tracePt t="2434" x="3886200" y="968375"/>
          <p14:tracePt t="2450" x="3992563" y="960438"/>
          <p14:tracePt t="2467" x="4008438" y="960438"/>
          <p14:tracePt t="2617" x="3992563" y="960438"/>
          <p14:tracePt t="2628" x="3978275" y="960438"/>
          <p14:tracePt t="2638" x="3946525" y="960438"/>
          <p14:tracePt t="2652" x="3932238" y="968375"/>
          <p14:tracePt t="2668" x="3916363" y="974725"/>
          <p14:tracePt t="2684" x="3908425" y="974725"/>
          <p14:tracePt t="2721" x="3908425" y="982663"/>
          <p14:tracePt t="2730" x="3916363" y="990600"/>
          <p14:tracePt t="2741" x="3946525" y="998538"/>
          <p14:tracePt t="2751" x="3970338" y="1006475"/>
          <p14:tracePt t="2768" x="3992563" y="1020763"/>
          <p14:tracePt t="2785" x="4092575" y="1050925"/>
          <p14:tracePt t="2801" x="4160838" y="1066800"/>
          <p14:tracePt t="2818" x="4297363" y="1096963"/>
          <p14:tracePt t="2835" x="4495800" y="1112838"/>
          <p14:tracePt t="2851" x="4694238" y="1112838"/>
          <p14:tracePt t="2868" x="4792663" y="1112838"/>
          <p14:tracePt t="2884" x="4975225" y="1104900"/>
          <p14:tracePt t="2901" x="5037138" y="1096963"/>
          <p14:tracePt t="2918" x="5127625" y="1066800"/>
          <p14:tracePt t="3085" x="5121275" y="1066800"/>
          <p14:tracePt t="3097" x="5105400" y="1066800"/>
          <p14:tracePt t="3106" x="5083175" y="1066800"/>
          <p14:tracePt t="3118" x="5051425" y="1066800"/>
          <p14:tracePt t="3135" x="4999038" y="1074738"/>
          <p14:tracePt t="3151" x="4876800" y="1127125"/>
          <p14:tracePt t="3168" x="4754563" y="1173163"/>
          <p14:tracePt t="3185" x="4702175" y="1196975"/>
          <p14:tracePt t="3201" x="4610100" y="1227138"/>
          <p14:tracePt t="3218" x="4587875" y="1235075"/>
          <p14:tracePt t="3235" x="4556125" y="1241425"/>
          <p14:tracePt t="3279" x="4556125" y="1235075"/>
          <p14:tracePt t="3290" x="4556125" y="1227138"/>
          <p14:tracePt t="3299" x="4564063" y="1227138"/>
          <p14:tracePt t="3310" x="4579938" y="1219200"/>
          <p14:tracePt t="3320" x="4610100" y="1211263"/>
          <p14:tracePt t="3335" x="4640263" y="1203325"/>
          <p14:tracePt t="3351" x="4716463" y="1189038"/>
          <p14:tracePt t="3368" x="4762500" y="1189038"/>
          <p14:tracePt t="3385" x="4846638" y="1181100"/>
          <p14:tracePt t="3401" x="4960938" y="1181100"/>
          <p14:tracePt t="3418" x="5029200" y="1189038"/>
          <p14:tracePt t="3435" x="5165725" y="1203325"/>
          <p14:tracePt t="3451" x="5311775" y="1219200"/>
          <p14:tracePt t="3468" x="5380038" y="1219200"/>
          <p14:tracePt t="3485" x="5532438" y="1219200"/>
          <p14:tracePt t="3501" x="5600700" y="1219200"/>
          <p14:tracePt t="3518" x="5707063" y="1211263"/>
          <p14:tracePt t="3535" x="5753100" y="1189038"/>
          <p14:tracePt t="3551" x="5761038" y="1189038"/>
          <p14:tracePt t="3568" x="5761038" y="1173163"/>
          <p14:tracePt t="3585" x="5737225" y="1173163"/>
          <p14:tracePt t="3601" x="5715000" y="1165225"/>
          <p14:tracePt t="3618" x="5616575" y="1143000"/>
          <p14:tracePt t="3635" x="5478463" y="1127125"/>
          <p14:tracePt t="3651" x="5418138" y="1112838"/>
          <p14:tracePt t="3668" x="5311775" y="1096963"/>
          <p14:tracePt t="3685" x="5273675" y="1089025"/>
          <p14:tracePt t="3701" x="5249863" y="1074738"/>
          <p14:tracePt t="3726" x="5257800" y="1074738"/>
          <p14:tracePt t="3738" x="5273675" y="1074738"/>
          <p14:tracePt t="3751" x="5295900" y="1074738"/>
          <p14:tracePt t="3768" x="5372100" y="1082675"/>
          <p14:tracePt t="3785" x="5418138" y="1089025"/>
          <p14:tracePt t="3801" x="5478463" y="1096963"/>
          <p14:tracePt t="3818" x="5508625" y="1104900"/>
          <p14:tracePt t="3835" x="5546725" y="1104900"/>
          <p14:tracePt t="3851" x="5570538" y="1104900"/>
          <p14:tracePt t="3869" x="5578475" y="1104900"/>
          <p14:tracePt t="3885" x="5578475" y="1096963"/>
          <p14:tracePt t="3901" x="5578475" y="1089025"/>
          <p14:tracePt t="4291" x="5570538" y="1089025"/>
          <p14:tracePt t="4301" x="5562600" y="1089025"/>
          <p14:tracePt t="4413" x="5570538" y="1089025"/>
          <p14:tracePt t="4425" x="5578475" y="1089025"/>
          <p14:tracePt t="4444" x="5584825" y="1089025"/>
          <p14:tracePt t="4453" x="5592763" y="1089025"/>
          <p14:tracePt t="4475" x="5592763" y="1096963"/>
          <p14:tracePt t="4678" x="5584825" y="1096963"/>
          <p14:tracePt t="4699" x="5578475" y="1096963"/>
          <p14:tracePt t="4708" x="5562600" y="1096963"/>
          <p14:tracePt t="4719" x="5554663" y="1096963"/>
          <p14:tracePt t="4735" x="5540375" y="1089025"/>
          <p14:tracePt t="4752" x="5478463" y="1074738"/>
          <p14:tracePt t="4768" x="5448300" y="1066800"/>
          <p14:tracePt t="4769" x="5387975" y="1050925"/>
          <p14:tracePt t="4785" x="5326063" y="1044575"/>
          <p14:tracePt t="4801" x="5151438" y="1028700"/>
          <p14:tracePt t="4818" x="5037138" y="1020763"/>
          <p14:tracePt t="4835" x="4740275" y="1020763"/>
          <p14:tracePt t="4851" x="4365625" y="1036638"/>
          <p14:tracePt t="4868" x="4183063" y="1058863"/>
          <p14:tracePt t="4885" x="3848100" y="1096963"/>
          <p14:tracePt t="4902" x="3603625" y="1127125"/>
          <p14:tracePt t="4918" x="3505200" y="1135063"/>
          <p14:tracePt t="4935" x="3336925" y="1150938"/>
          <p14:tracePt t="4951" x="3268663" y="1150938"/>
          <p14:tracePt t="4968" x="3146425" y="1158875"/>
          <p14:tracePt t="4985" x="3040063" y="1189038"/>
          <p14:tracePt t="5002" x="3009900" y="1189038"/>
          <p14:tracePt t="5018" x="2971800" y="1203325"/>
          <p14:tracePt t="5035" x="2971800" y="1211263"/>
          <p14:tracePt t="5052" x="2971800" y="1219200"/>
          <p14:tracePt t="5237" x="2963863" y="1219200"/>
          <p14:tracePt t="5248" x="2955925" y="1227138"/>
          <p14:tracePt t="5258" x="2933700" y="1227138"/>
          <p14:tracePt t="5269" x="2903538" y="1235075"/>
          <p14:tracePt t="5285" x="2865438" y="1241425"/>
          <p14:tracePt t="5302" x="2759075" y="1257300"/>
          <p14:tracePt t="5319" x="2598738" y="1273175"/>
          <p14:tracePt t="5335" x="2522538" y="1279525"/>
          <p14:tracePt t="5352" x="2378075" y="1295400"/>
          <p14:tracePt t="5368" x="2308225" y="1303338"/>
          <p14:tracePt t="5385" x="2187575" y="1317625"/>
          <p14:tracePt t="5402" x="2079625" y="1325563"/>
          <p14:tracePt t="5418" x="2035175" y="1333500"/>
          <p14:tracePt t="5436" x="1958975" y="1333500"/>
          <p14:tracePt t="5451" x="1905000" y="1341438"/>
          <p14:tracePt t="5468" x="1889125" y="1341438"/>
          <p14:tracePt t="5485" x="1866900" y="1341438"/>
          <p14:tracePt t="5502" x="1858963" y="1341438"/>
          <p14:tracePt t="5695" x="1866900" y="1341438"/>
          <p14:tracePt t="5704" x="1882775" y="1333500"/>
          <p14:tracePt t="5715" x="1905000" y="1333500"/>
          <p14:tracePt t="5724" x="1927225" y="1325563"/>
          <p14:tracePt t="5736" x="1958975" y="1325563"/>
          <p14:tracePt t="5752" x="2003425" y="1325563"/>
          <p14:tracePt t="5768" x="2087563" y="1325563"/>
          <p14:tracePt t="5785" x="2179638" y="1325563"/>
          <p14:tracePt t="5801" x="2232025" y="1325563"/>
          <p14:tracePt t="5818" x="2332038" y="1341438"/>
          <p14:tracePt t="5835" x="2378075" y="1355725"/>
          <p14:tracePt t="5852" x="2446338" y="1379538"/>
          <p14:tracePt t="5868" x="2514600" y="1401763"/>
          <p14:tracePt t="5885" x="2552700" y="1417638"/>
          <p14:tracePt t="5902" x="2598738" y="1417638"/>
          <p14:tracePt t="5919" x="2651125" y="1431925"/>
          <p14:tracePt t="5935" x="2674938" y="1431925"/>
          <p14:tracePt t="5952" x="2713038" y="1439863"/>
          <p14:tracePt t="5969" x="2743200" y="1439863"/>
          <p14:tracePt t="5986" x="2759075" y="1439863"/>
          <p14:tracePt t="6002" x="2781300" y="1439863"/>
          <p14:tracePt t="6018" x="2797175" y="1439863"/>
          <p14:tracePt t="6035" x="2819400" y="1447800"/>
          <p14:tracePt t="6052" x="2841625" y="1455738"/>
          <p14:tracePt t="6068" x="2857500" y="1455738"/>
          <p14:tracePt t="6085" x="2887663" y="1463675"/>
          <p14:tracePt t="6102" x="2941638" y="1463675"/>
          <p14:tracePt t="6118" x="2979738" y="1463675"/>
          <p14:tracePt t="6135" x="3055938" y="1463675"/>
          <p14:tracePt t="6152" x="3154363" y="1463675"/>
          <p14:tracePt t="6169" x="3200400" y="1463675"/>
          <p14:tracePt t="6186" x="3314700" y="1447800"/>
          <p14:tracePt t="6202" x="3375025" y="1439863"/>
          <p14:tracePt t="6218" x="3489325" y="1425575"/>
          <p14:tracePt t="6235" x="3603625" y="1417638"/>
          <p14:tracePt t="6252" x="3649663" y="1409700"/>
          <p14:tracePt t="6268" x="3733800" y="1409700"/>
          <p14:tracePt t="6285" x="3810000" y="1409700"/>
          <p14:tracePt t="6302" x="3840163" y="1417638"/>
          <p14:tracePt t="6318" x="3908425" y="1431925"/>
          <p14:tracePt t="6335" x="3978275" y="1455738"/>
          <p14:tracePt t="6352" x="4022725" y="1455738"/>
          <p14:tracePt t="6368" x="4106863" y="1463675"/>
          <p14:tracePt t="6385" x="4160838" y="1463675"/>
          <p14:tracePt t="6402" x="4289425" y="1455738"/>
          <p14:tracePt t="6418" x="4435475" y="1425575"/>
          <p14:tracePt t="6436" x="4518025" y="1417638"/>
          <p14:tracePt t="6452" x="4708525" y="1393825"/>
          <p14:tracePt t="6469" x="4868863" y="1363663"/>
          <p14:tracePt t="6485" x="4922838" y="1363663"/>
          <p14:tracePt t="6772" x="4953000" y="1363663"/>
          <p14:tracePt t="6783" x="5006975" y="1379538"/>
          <p14:tracePt t="6792" x="5075238" y="1401763"/>
          <p14:tracePt t="6804" x="5151438" y="1431925"/>
          <p14:tracePt t="6818" x="5211763" y="1447800"/>
          <p14:tracePt t="6835" x="5387975" y="1501775"/>
          <p14:tracePt t="6852" x="5478463" y="1516063"/>
          <p14:tracePt t="6869" x="5646738" y="1546225"/>
          <p14:tracePt t="6886" x="5813425" y="1546225"/>
          <p14:tracePt t="6902" x="5889625" y="1554163"/>
          <p14:tracePt t="6919" x="6027738" y="1546225"/>
          <p14:tracePt t="6936" x="6111875" y="1524000"/>
          <p14:tracePt t="6952" x="6149975" y="1508125"/>
          <p14:tracePt t="6968" x="6180138" y="1485900"/>
          <p14:tracePt t="6985" x="6188075" y="1477963"/>
          <p14:tracePt t="7240" x="6210300" y="1477963"/>
          <p14:tracePt t="7251" x="6248400" y="1485900"/>
          <p14:tracePt t="7260" x="6294438" y="1501775"/>
          <p14:tracePt t="7271" x="6346825" y="1516063"/>
          <p14:tracePt t="7286" x="6400800" y="1524000"/>
          <p14:tracePt t="7302" x="6530975" y="1554163"/>
          <p14:tracePt t="7319" x="6591300" y="1570038"/>
          <p14:tracePt t="7336" x="6689725" y="1577975"/>
          <p14:tracePt t="7352" x="6721475" y="1577975"/>
          <p14:tracePt t="7369" x="6765925" y="1577975"/>
          <p14:tracePt t="7386" x="6773863" y="1577975"/>
          <p14:tracePt t="7627" x="6850063" y="1577975"/>
          <p14:tracePt t="7636" x="6942138" y="1577975"/>
          <p14:tracePt t="7647" x="7040563" y="1577975"/>
          <p14:tracePt t="7656" x="7124700" y="1577975"/>
          <p14:tracePt t="7669" x="7208838" y="1577975"/>
          <p14:tracePt t="7685" x="7285038" y="1570038"/>
          <p14:tracePt t="7702" x="7361238" y="1554163"/>
          <p14:tracePt t="7719" x="7383463" y="1539875"/>
          <p14:tracePt t="7931" x="7391400" y="1539875"/>
          <p14:tracePt t="7942" x="7407275" y="1539875"/>
          <p14:tracePt t="7952" x="7421563" y="1539875"/>
          <p14:tracePt t="7962" x="7451725" y="1539875"/>
          <p14:tracePt t="7975" x="7483475" y="1539875"/>
          <p14:tracePt t="7986" x="7535863" y="1539875"/>
          <p14:tracePt t="8002" x="7589838" y="1531938"/>
          <p14:tracePt t="8019" x="7712075" y="1516063"/>
          <p14:tracePt t="8036" x="7832725" y="1508125"/>
          <p14:tracePt t="8052" x="7886700" y="1508125"/>
          <p14:tracePt t="8069" x="7985125" y="1493838"/>
          <p14:tracePt t="8086" x="8039100" y="1477963"/>
          <p14:tracePt t="8102" x="8061325" y="1477963"/>
          <p14:tracePt t="8348" x="8131175" y="1463675"/>
          <p14:tracePt t="8360" x="8229600" y="1447800"/>
          <p14:tracePt t="8369" x="8321675" y="1439863"/>
          <p14:tracePt t="8386" x="8404225" y="1431925"/>
          <p14:tracePt t="8402" x="8542338" y="1431925"/>
          <p14:tracePt t="8419" x="8602663" y="1431925"/>
          <p14:tracePt t="8436" x="8678863" y="1431925"/>
          <p14:tracePt t="8452" x="8709025" y="1431925"/>
          <p14:tracePt t="8469" x="8716963" y="1439863"/>
          <p14:tracePt t="8705" x="8809038" y="1431925"/>
          <p14:tracePt t="8714" x="8915400" y="1417638"/>
          <p14:tracePt t="8725" x="9029700" y="1409700"/>
          <p14:tracePt t="8736" x="9151938" y="1409700"/>
          <p14:tracePt t="8752" x="9266238" y="1409700"/>
          <p14:tracePt t="8769" x="9471025" y="1417638"/>
          <p14:tracePt t="8786" x="9555163" y="1425575"/>
          <p14:tracePt t="8786" x="9609138" y="1425575"/>
          <p14:tracePt t="8802" x="9631363" y="1431925"/>
          <p14:tracePt t="8819" x="9647238" y="1439863"/>
          <p14:tracePt t="9000" x="9647238" y="1455738"/>
          <p14:tracePt t="9009" x="9661525" y="1463675"/>
          <p14:tracePt t="9020" x="9677400" y="1463675"/>
          <p14:tracePt t="9036" x="9707563" y="1463675"/>
          <p14:tracePt t="9052" x="9859963" y="1485900"/>
          <p14:tracePt t="9069" x="9959975" y="1493838"/>
          <p14:tracePt t="9086" x="10194925" y="1524000"/>
          <p14:tracePt t="9102" x="10385425" y="1546225"/>
          <p14:tracePt t="9119" x="10461625" y="1554163"/>
          <p14:tracePt t="9136" x="10599738" y="1562100"/>
          <p14:tracePt t="9153" x="10683875" y="1562100"/>
          <p14:tracePt t="9169" x="10698163" y="1546225"/>
          <p14:tracePt t="9186" x="10706100" y="1546225"/>
          <p14:tracePt t="9366" x="10698163" y="1546225"/>
          <p14:tracePt t="9377" x="10675938" y="1546225"/>
          <p14:tracePt t="9386" x="10637838" y="1546225"/>
          <p14:tracePt t="9402" x="10561638" y="1539875"/>
          <p14:tracePt t="9419" x="10233025" y="1516063"/>
          <p14:tracePt t="9436" x="9974263" y="1501775"/>
          <p14:tracePt t="9452" x="9350375" y="1463675"/>
          <p14:tracePt t="9469" x="8588375" y="1431925"/>
          <p14:tracePt t="9486" x="8123238" y="1431925"/>
          <p14:tracePt t="9502" x="7764463" y="1431925"/>
          <p14:tracePt t="9519" x="6689725" y="1439863"/>
          <p14:tracePt t="9536" x="6049963" y="1477963"/>
          <p14:tracePt t="9552" x="5121275" y="1577975"/>
          <p14:tracePt t="9569" x="4373563" y="1744663"/>
          <p14:tracePt t="9586" x="3984625" y="1920875"/>
          <p14:tracePt t="9782" x="3978275" y="1927225"/>
          <p14:tracePt t="9793" x="3978275" y="1935163"/>
          <p14:tracePt t="9803" x="3954463" y="1943100"/>
          <p14:tracePt t="9819" x="3940175" y="1951038"/>
          <p14:tracePt t="9836" x="3825875" y="1951038"/>
          <p14:tracePt t="9852" x="3725863" y="1951038"/>
          <p14:tracePt t="9869" x="3360738" y="1935163"/>
          <p14:tracePt t="9886" x="2789238" y="1866900"/>
          <p14:tracePt t="9902" x="2468563" y="1844675"/>
          <p14:tracePt t="9919" x="1905000" y="1812925"/>
          <p14:tracePt t="9936" x="1630363" y="1812925"/>
          <p14:tracePt t="9952" x="1570038" y="1812925"/>
          <p14:tracePt t="9969" x="1531938" y="1812925"/>
          <p14:tracePt t="9987" x="1539875" y="1812925"/>
          <p14:tracePt t="10160" x="1531938" y="1812925"/>
          <p14:tracePt t="10181" x="1516063" y="1812925"/>
          <p14:tracePt t="10189" x="1493838" y="1812925"/>
          <p14:tracePt t="10200" x="1447800" y="1812925"/>
          <p14:tracePt t="10210" x="1393825" y="1806575"/>
          <p14:tracePt t="10221" x="1317625" y="1774825"/>
          <p14:tracePt t="10236" x="1235075" y="1752600"/>
          <p14:tracePt t="10253" x="1066800" y="1698625"/>
          <p14:tracePt t="10269" x="990600" y="1676400"/>
          <p14:tracePt t="10286" x="892175" y="1638300"/>
          <p14:tracePt t="10303" x="868363" y="1622425"/>
          <p14:tracePt t="10342" x="876300" y="1622425"/>
          <p14:tracePt t="10363" x="884238" y="1622425"/>
          <p14:tracePt t="10383" x="892175" y="1622425"/>
          <p14:tracePt t="10392" x="898525" y="1622425"/>
          <p14:tracePt t="10404" x="906463" y="1630363"/>
          <p14:tracePt t="10419" x="914400" y="1630363"/>
          <p14:tracePt t="10436" x="944563" y="1638300"/>
          <p14:tracePt t="10453" x="968375" y="1646238"/>
          <p14:tracePt t="10469" x="1006475" y="1654175"/>
          <p14:tracePt t="10486" x="1050925" y="1654175"/>
          <p14:tracePt t="10503" x="1082675" y="1654175"/>
          <p14:tracePt t="10519" x="1158875" y="1654175"/>
          <p14:tracePt t="10536" x="1249363" y="1654175"/>
          <p14:tracePt t="10553" x="1303338" y="1646238"/>
          <p14:tracePt t="10569" x="1425575" y="1630363"/>
          <p14:tracePt t="10586" x="1501775" y="1622425"/>
          <p14:tracePt t="10603" x="1676400" y="1622425"/>
          <p14:tracePt t="10619" x="1874838" y="1622425"/>
          <p14:tracePt t="10636" x="2057400" y="1622425"/>
          <p14:tracePt t="10652" x="2141538" y="1608138"/>
          <p14:tracePt t="10670" x="2301875" y="1600200"/>
          <p14:tracePt t="10686" x="2370138" y="1600200"/>
          <p14:tracePt t="10702" x="2492375" y="1592263"/>
          <p14:tracePt t="10719" x="2574925" y="1577975"/>
          <p14:tracePt t="10736" x="2620963" y="1577975"/>
          <p14:tracePt t="10753" x="2689225" y="1570038"/>
          <p14:tracePt t="10769" x="2713038" y="1570038"/>
          <p14:tracePt t="10786" x="2751138" y="1554163"/>
          <p14:tracePt t="10803" x="2781300" y="1546225"/>
          <p14:tracePt t="10820" x="2803525" y="1546225"/>
          <p14:tracePt t="10836" x="2811463" y="1546225"/>
          <p14:tracePt t="10853" x="2835275" y="1546225"/>
          <p14:tracePt t="10869" x="2849563" y="1546225"/>
          <p14:tracePt t="10886" x="2887663" y="1546225"/>
          <p14:tracePt t="10903" x="2933700" y="1546225"/>
          <p14:tracePt t="10919" x="2963863" y="1546225"/>
          <p14:tracePt t="10936" x="2987675" y="1531938"/>
          <p14:tracePt t="11146" x="3001963" y="1531938"/>
          <p14:tracePt t="11155" x="3009900" y="1539875"/>
          <p14:tracePt t="11166" x="3025775" y="1554163"/>
          <p14:tracePt t="11175" x="3055938" y="1570038"/>
          <p14:tracePt t="11187" x="3094038" y="1600200"/>
          <p14:tracePt t="11203" x="3132138" y="1630363"/>
          <p14:tracePt t="11219" x="3222625" y="1684338"/>
          <p14:tracePt t="11236" x="3314700" y="1722438"/>
          <p14:tracePt t="11253" x="3344863" y="1730375"/>
          <p14:tracePt t="11269" x="3406775" y="1744663"/>
          <p14:tracePt t="11286" x="3436938" y="1752600"/>
          <p14:tracePt t="11303" x="3482975" y="1752600"/>
          <p14:tracePt t="11319" x="3527425" y="1752600"/>
          <p14:tracePt t="11336" x="3535363" y="1752600"/>
          <p14:tracePt t="11353" x="3559175" y="1752600"/>
          <p14:tracePt t="11370" x="3565525" y="1752600"/>
          <p14:tracePt t="11390" x="3573463" y="1752600"/>
          <p14:tracePt t="11409" x="3581400" y="1752600"/>
          <p14:tracePt t="11450" x="3589338" y="1752600"/>
          <p14:tracePt t="11470" x="3597275" y="1752600"/>
          <p14:tracePt t="11481" x="3603625" y="1752600"/>
          <p14:tracePt t="11490" x="3611563" y="1752600"/>
          <p14:tracePt t="11502" x="3619500" y="1752600"/>
          <p14:tracePt t="11519" x="3627438" y="1744663"/>
          <p14:tracePt t="11777" x="3703638" y="1744663"/>
          <p14:tracePt t="11785" x="3794125" y="1752600"/>
          <p14:tracePt t="11797" x="3902075" y="1768475"/>
          <p14:tracePt t="11806" x="4022725" y="1782763"/>
          <p14:tracePt t="11819" x="4114800" y="1790700"/>
          <p14:tracePt t="11836" x="4206875" y="1806575"/>
          <p14:tracePt t="11853" x="4365625" y="1828800"/>
          <p14:tracePt t="11869" x="4449763" y="1836738"/>
          <p14:tracePt t="11886" x="4465638" y="1836738"/>
          <p14:tracePt t="11903" x="4479925" y="1836738"/>
          <p14:tracePt t="12121" x="4487863" y="1844675"/>
          <p14:tracePt t="12133" x="4511675" y="1844675"/>
          <p14:tracePt t="12142" x="4541838" y="1844675"/>
          <p14:tracePt t="12154" x="4594225" y="1851025"/>
          <p14:tracePt t="12170" x="4670425" y="1874838"/>
          <p14:tracePt t="12187" x="4860925" y="1897063"/>
          <p14:tracePt t="12203" x="5135563" y="1935163"/>
          <p14:tracePt t="12220" x="5295900" y="1958975"/>
          <p14:tracePt t="12236" x="5630863" y="1989138"/>
          <p14:tracePt t="12253" x="5775325" y="2011363"/>
          <p14:tracePt t="12270" x="5951538" y="2003425"/>
          <p14:tracePt t="12286" x="6003925" y="1965325"/>
          <p14:tracePt t="12509" x="6088063" y="1965325"/>
          <p14:tracePt t="12518" x="6188075" y="1965325"/>
          <p14:tracePt t="12531" x="6278563" y="1965325"/>
          <p14:tracePt t="12538" x="6370638" y="1965325"/>
          <p14:tracePt t="12553" x="6454775" y="1965325"/>
          <p14:tracePt t="12570" x="6591300" y="1951038"/>
          <p14:tracePt t="12586" x="6637338" y="1935163"/>
          <p14:tracePt t="12603" x="6689725" y="1905000"/>
          <p14:tracePt t="12772" x="6689725" y="1912938"/>
          <p14:tracePt t="12783" x="6697663" y="1912938"/>
          <p14:tracePt t="12792" x="6713538" y="1912938"/>
          <p14:tracePt t="12804" x="6735763" y="1912938"/>
          <p14:tracePt t="12820" x="6781800" y="1905000"/>
          <p14:tracePt t="12836" x="6888163" y="1889125"/>
          <p14:tracePt t="12853" x="7032625" y="1882775"/>
          <p14:tracePt t="12870" x="7116763" y="1882775"/>
          <p14:tracePt t="12887" x="7208838" y="1882775"/>
          <p14:tracePt t="12887" x="7285038" y="1897063"/>
          <p14:tracePt t="12903" x="7383463" y="1920875"/>
          <p14:tracePt t="12920" x="7581900" y="1943100"/>
          <p14:tracePt t="12937" x="7750175" y="1958975"/>
          <p14:tracePt t="12953" x="7794625" y="1958975"/>
          <p14:tracePt t="12970" x="7826375" y="1958975"/>
          <p14:tracePt t="13139" x="7826375" y="1965325"/>
          <p14:tracePt t="13150" x="7832725" y="1965325"/>
          <p14:tracePt t="13159" x="7848600" y="1973263"/>
          <p14:tracePt t="13170" x="7864475" y="1973263"/>
          <p14:tracePt t="13187" x="7902575" y="1973263"/>
          <p14:tracePt t="13203" x="8008938" y="1965325"/>
          <p14:tracePt t="13220" x="8137525" y="1965325"/>
          <p14:tracePt t="13237" x="8191500" y="1965325"/>
          <p14:tracePt t="13253" x="8297863" y="1981200"/>
          <p14:tracePt t="13270" x="8343900" y="1989138"/>
          <p14:tracePt t="13287" x="8404225" y="1997075"/>
          <p14:tracePt t="13303" x="8450263" y="1997075"/>
          <p14:tracePt t="13465" x="8442325" y="1997075"/>
          <p14:tracePt t="13474" x="8420100" y="1997075"/>
          <p14:tracePt t="13485" x="8389938" y="1997075"/>
          <p14:tracePt t="13495" x="8335963" y="1997075"/>
          <p14:tracePt t="13505" x="8283575" y="2003425"/>
          <p14:tracePt t="13520" x="8221663" y="2011363"/>
          <p14:tracePt t="13537" x="8093075" y="2019300"/>
          <p14:tracePt t="13553" x="8054975" y="2019300"/>
          <p14:tracePt t="13570" x="8016875" y="2019300"/>
          <p14:tracePt t="13587" x="8016875" y="2003425"/>
          <p14:tracePt t="13607" x="8031163" y="1989138"/>
          <p14:tracePt t="13620" x="8061325" y="1981200"/>
          <p14:tracePt t="13637" x="8153400" y="1958975"/>
          <p14:tracePt t="13653" x="8207375" y="1951038"/>
          <p14:tracePt t="13670" x="8321675" y="1951038"/>
          <p14:tracePt t="13687" x="8382000" y="1951038"/>
          <p14:tracePt t="13703" x="8512175" y="1943100"/>
          <p14:tracePt t="13720" x="8632825" y="1943100"/>
          <p14:tracePt t="13737" x="8686800" y="1943100"/>
          <p14:tracePt t="13753" x="8770938" y="1943100"/>
          <p14:tracePt t="13770" x="8823325" y="1943100"/>
          <p14:tracePt t="13787" x="8831263" y="1943100"/>
          <p14:tracePt t="13803" x="8839200" y="1943100"/>
          <p14:tracePt t="13831" x="8831263" y="1943100"/>
          <p14:tracePt t="13851" x="8823325" y="1943100"/>
          <p14:tracePt t="13881" x="8816975" y="1943100"/>
          <p14:tracePt t="14380" x="8809038" y="1943100"/>
          <p14:tracePt t="14450" x="8801100" y="1943100"/>
          <p14:tracePt t="14491" x="8793163" y="1943100"/>
          <p14:tracePt t="14523" x="8785225" y="1943100"/>
          <p14:tracePt t="14543" x="8778875" y="1943100"/>
          <p14:tracePt t="14643" x="8785225" y="1943100"/>
          <p14:tracePt t="14655" x="8793163" y="1943100"/>
          <p14:tracePt t="14663" x="8816975" y="1943100"/>
          <p14:tracePt t="14675" x="8855075" y="1943100"/>
          <p14:tracePt t="14687" x="8899525" y="1935163"/>
          <p14:tracePt t="14703" x="8953500" y="1927225"/>
          <p14:tracePt t="14720" x="9029700" y="1912938"/>
          <p14:tracePt t="14959" x="9159875" y="1912938"/>
          <p14:tracePt t="14968" x="9372600" y="1912938"/>
          <p14:tracePt t="14979" x="9623425" y="1912938"/>
          <p14:tracePt t="14989" x="9906000" y="1897063"/>
          <p14:tracePt t="15003" x="10096500" y="1897063"/>
          <p14:tracePt t="15020" x="10188575" y="1889125"/>
          <p14:tracePt t="15037" x="10271125" y="1882775"/>
          <p14:tracePt t="15072" x="10264775" y="1882775"/>
          <p14:tracePt t="15082" x="10248900" y="1882775"/>
          <p14:tracePt t="15092" x="10240963" y="1882775"/>
          <p14:tracePt t="15103" x="10233025" y="1882775"/>
          <p14:tracePt t="15120" x="10226675" y="1882775"/>
          <p14:tracePt t="15137" x="10202863" y="1882775"/>
          <p14:tracePt t="15154" x="10164763" y="1882775"/>
          <p14:tracePt t="15170" x="10142538" y="1882775"/>
          <p14:tracePt t="15187" x="10050463" y="1882775"/>
          <p14:tracePt t="15203" x="9913938" y="1882775"/>
          <p14:tracePt t="15220" x="9829800" y="1874838"/>
          <p14:tracePt t="15237" x="9532938" y="1836738"/>
          <p14:tracePt t="15253" x="9304338" y="1798638"/>
          <p14:tracePt t="15270" x="8694738" y="1730375"/>
          <p14:tracePt t="15287" x="7916863" y="1638300"/>
          <p14:tracePt t="15304" x="7489825" y="1608138"/>
          <p14:tracePt t="15320" x="6637338" y="1577975"/>
          <p14:tracePt t="15337" x="6194425" y="1577975"/>
          <p14:tracePt t="15354" x="5973763" y="1592263"/>
          <p14:tracePt t="15370" x="5097463" y="1654175"/>
          <p14:tracePt t="15387" x="4092575" y="1730375"/>
          <p14:tracePt t="15403" x="3641725" y="1782763"/>
          <p14:tracePt t="15420" x="2765425" y="1844675"/>
          <p14:tracePt t="15437" x="2384425" y="1858963"/>
          <p14:tracePt t="15454" x="1820863" y="1897063"/>
          <p14:tracePt t="15470" x="1524000" y="1897063"/>
          <p14:tracePt t="15487" x="1409700" y="1897063"/>
          <p14:tracePt t="15504" x="1401763" y="1905000"/>
          <p14:tracePt t="15701" x="1393825" y="1905000"/>
          <p14:tracePt t="15712" x="1387475" y="1905000"/>
          <p14:tracePt t="15721" x="1371600" y="1905000"/>
          <p14:tracePt t="15737" x="1355725" y="1897063"/>
          <p14:tracePt t="15754" x="1273175" y="1858963"/>
          <p14:tracePt t="15770" x="1203325" y="1836738"/>
          <p14:tracePt t="15787" x="1036638" y="1782763"/>
          <p14:tracePt t="15804" x="884238" y="1760538"/>
          <p14:tracePt t="15820" x="830263" y="1752600"/>
          <p14:tracePt t="15837" x="769938" y="1752600"/>
          <p14:tracePt t="15854" x="762000" y="1752600"/>
          <p14:tracePt t="15870" x="762000" y="1760538"/>
          <p14:tracePt t="15887" x="769938" y="1768475"/>
          <p14:tracePt t="15905" x="784225" y="1774825"/>
          <p14:tracePt t="15920" x="784225" y="1790700"/>
          <p14:tracePt t="15937" x="800100" y="1812925"/>
          <p14:tracePt t="15954" x="808038" y="1820863"/>
          <p14:tracePt t="15970" x="815975" y="1836738"/>
          <p14:tracePt t="15987" x="822325" y="1851025"/>
          <p14:tracePt t="16006" x="830263" y="1858963"/>
          <p14:tracePt t="16038" x="830263" y="1866900"/>
          <p14:tracePt t="16046" x="838200" y="1866900"/>
          <p14:tracePt t="16067" x="846138" y="1874838"/>
          <p14:tracePt t="16080" x="854075" y="1874838"/>
          <p14:tracePt t="16088" x="860425" y="1882775"/>
          <p14:tracePt t="16104" x="876300" y="1889125"/>
          <p14:tracePt t="16120" x="914400" y="1897063"/>
          <p14:tracePt t="16137" x="944563" y="1897063"/>
          <p14:tracePt t="16154" x="998538" y="1912938"/>
          <p14:tracePt t="16170" x="1074738" y="1920875"/>
          <p14:tracePt t="16187" x="1135063" y="1920875"/>
          <p14:tracePt t="16204" x="1295400" y="1920875"/>
          <p14:tracePt t="16221" x="1493838" y="1905000"/>
          <p14:tracePt t="16237" x="1584325" y="1897063"/>
          <p14:tracePt t="16254" x="1782763" y="1882775"/>
          <p14:tracePt t="16271" x="1981200" y="1844675"/>
          <p14:tracePt t="16287" x="2073275" y="1836738"/>
          <p14:tracePt t="16304" x="2232025" y="1812925"/>
          <p14:tracePt t="16320" x="2301875" y="1806575"/>
          <p14:tracePt t="16337" x="2384425" y="1798638"/>
          <p14:tracePt t="16354" x="2438400" y="1790700"/>
          <p14:tracePt t="16370" x="2446338" y="1790700"/>
          <p14:tracePt t="16454" x="2438400" y="1790700"/>
          <p14:tracePt t="16504" x="2454275" y="1790700"/>
          <p14:tracePt t="16525" x="2468563" y="1790700"/>
          <p14:tracePt t="16536" x="2484438" y="1798638"/>
          <p14:tracePt t="16545" x="2492375" y="1798638"/>
          <p14:tracePt t="16556" x="2506663" y="1798638"/>
          <p14:tracePt t="16570" x="2522538" y="1806575"/>
          <p14:tracePt t="16587" x="2530475" y="1812925"/>
          <p14:tracePt t="16604" x="2536825" y="1812925"/>
          <p14:tracePt t="16620" x="2544763" y="1820863"/>
          <p14:tracePt t="16637" x="2544763" y="1828800"/>
          <p14:tracePt t="16658" x="2544763" y="1836738"/>
          <p14:tracePt t="16680" x="2544763" y="1844675"/>
          <p14:tracePt t="16699" x="2536825" y="1851025"/>
          <p14:tracePt t="16708" x="2530475" y="1858963"/>
          <p14:tracePt t="16720" x="2514600" y="1874838"/>
          <p14:tracePt t="16737" x="2498725" y="1882775"/>
          <p14:tracePt t="16754" x="2454275" y="1905000"/>
          <p14:tracePt t="16770" x="2408238" y="1927225"/>
          <p14:tracePt t="16787" x="2392363" y="1935163"/>
          <p14:tracePt t="16804" x="2370138" y="1935163"/>
          <p14:tracePt t="16820" x="2362200" y="1935163"/>
          <p14:tracePt t="16943" x="2370138" y="1943100"/>
          <p14:tracePt t="16963" x="2370138" y="1951038"/>
          <p14:tracePt t="16973" x="2370138" y="1958975"/>
          <p14:tracePt t="17155" x="2362200" y="1965325"/>
          <p14:tracePt t="17166" x="2354263" y="1965325"/>
          <p14:tracePt t="17175" x="2346325" y="1965325"/>
          <p14:tracePt t="17187" x="2339975" y="1965325"/>
          <p14:tracePt t="17204" x="2332038" y="1965325"/>
          <p14:tracePt t="17220" x="2316163" y="1965325"/>
          <p14:tracePt t="17237" x="2301875" y="1973263"/>
          <p14:tracePt t="17254" x="2293938" y="1973263"/>
          <p14:tracePt t="17289" x="2286000" y="1973263"/>
          <p14:tracePt t="17420" x="2278063" y="1973263"/>
          <p14:tracePt t="17441" x="2270125" y="1973263"/>
          <p14:tracePt t="17450" x="2263775" y="1973263"/>
          <p14:tracePt t="17461" x="2255838" y="1973263"/>
          <p14:tracePt t="17471" x="2247900" y="1973263"/>
          <p14:tracePt t="17487" x="2239963" y="1973263"/>
          <p14:tracePt t="17504" x="2225675" y="1973263"/>
          <p14:tracePt t="17521" x="2217738" y="1973263"/>
          <p14:tracePt t="17537" x="2209800" y="1973263"/>
          <p14:tracePt t="17554" x="2201863" y="1973263"/>
          <p14:tracePt t="17675" x="2209800" y="1973263"/>
          <p14:tracePt t="17695" x="2217738" y="1973263"/>
          <p14:tracePt t="17704" x="2225675" y="1973263"/>
          <p14:tracePt t="17715" x="2232025" y="1973263"/>
          <p14:tracePt t="17724" x="2247900" y="1973263"/>
          <p14:tracePt t="17737" x="2263775" y="1973263"/>
          <p14:tracePt t="17754" x="2270125" y="1973263"/>
          <p14:tracePt t="17771" x="2293938" y="1973263"/>
          <p14:tracePt t="17788" x="2308225" y="1973263"/>
          <p14:tracePt t="17804" x="2324100" y="1973263"/>
          <p14:tracePt t="17821" x="2332038" y="1973263"/>
          <p14:tracePt t="17837" x="2354263" y="1973263"/>
          <p14:tracePt t="17854" x="2384425" y="1973263"/>
          <p14:tracePt t="17871" x="2430463" y="1973263"/>
          <p14:tracePt t="17888" x="2492375" y="1973263"/>
          <p14:tracePt t="17904" x="2536825" y="1973263"/>
          <p14:tracePt t="17921" x="2636838" y="1958975"/>
          <p14:tracePt t="17937" x="2682875" y="1943100"/>
          <p14:tracePt t="17954" x="2751138" y="1935163"/>
          <p14:tracePt t="17971" x="2789238" y="1920875"/>
          <p14:tracePt t="17987" x="2797175" y="1920875"/>
          <p14:tracePt t="18004" x="2797175" y="1912938"/>
          <p14:tracePt t="18039" x="2789238" y="1905000"/>
          <p14:tracePt t="18060" x="2781300" y="1905000"/>
          <p14:tracePt t="18234" x="2773363" y="1905000"/>
          <p14:tracePt t="18448" x="2759075" y="1905000"/>
          <p14:tracePt t="18457" x="2735263" y="1905000"/>
          <p14:tracePt t="18468" x="2697163" y="1905000"/>
          <p14:tracePt t="18477" x="2620963" y="1905000"/>
          <p14:tracePt t="18489" x="2530475" y="1920875"/>
          <p14:tracePt t="18504" x="2392363" y="1951038"/>
          <p14:tracePt t="18521" x="1997075" y="2049463"/>
          <p14:tracePt t="18537" x="1806575" y="2095500"/>
          <p14:tracePt t="18554" x="1409700" y="2179638"/>
          <p14:tracePt t="18571" x="1058863" y="2247900"/>
          <p14:tracePt t="18587" x="914400" y="2278063"/>
          <p14:tracePt t="18604" x="715963" y="2316163"/>
          <p14:tracePt t="18621" x="617538" y="2339975"/>
          <p14:tracePt t="18637" x="593725" y="2346325"/>
          <p14:tracePt t="18654" x="579438" y="2346325"/>
          <p14:tracePt t="18702" x="587375" y="2346325"/>
          <p14:tracePt t="18711" x="593725" y="2346325"/>
          <p14:tracePt t="18873" x="601663" y="2346325"/>
          <p14:tracePt t="18904" x="609600" y="2346325"/>
          <p14:tracePt t="18915" x="625475" y="2354263"/>
          <p14:tracePt t="18924" x="631825" y="2354263"/>
          <p14:tracePt t="18937" x="655638" y="2362200"/>
          <p14:tracePt t="18954" x="685800" y="2362200"/>
          <p14:tracePt t="18971" x="739775" y="2378075"/>
          <p14:tracePt t="18987" x="822325" y="2378075"/>
          <p14:tracePt t="19004" x="876300" y="2378075"/>
          <p14:tracePt t="19021" x="982663" y="2378075"/>
          <p14:tracePt t="19038" x="1104900" y="2378075"/>
          <p14:tracePt t="19054" x="1173163" y="2378075"/>
          <p14:tracePt t="19071" x="1287463" y="2378075"/>
          <p14:tracePt t="19088" x="1393825" y="2384425"/>
          <p14:tracePt t="19104" x="1455738" y="2392363"/>
          <p14:tracePt t="19121" x="1584325" y="2408238"/>
          <p14:tracePt t="19138" x="1654175" y="2408238"/>
          <p14:tracePt t="19154" x="1812925" y="2422525"/>
          <p14:tracePt t="19171" x="1965325" y="2438400"/>
          <p14:tracePt t="19188" x="2065338" y="2438400"/>
          <p14:tracePt t="19204" x="2247900" y="2430463"/>
          <p14:tracePt t="19222" x="2446338" y="2400300"/>
          <p14:tracePt t="19238" x="2530475" y="2378075"/>
          <p14:tracePt t="19254" x="2667000" y="2332038"/>
          <p14:tracePt t="19271" x="2727325" y="2293938"/>
          <p14:tracePt t="19288" x="2735263" y="2278063"/>
          <p14:tracePt t="19424" x="2720975" y="2278063"/>
          <p14:tracePt t="19433" x="2689225" y="2278063"/>
          <p14:tracePt t="19444" x="2644775" y="2286000"/>
          <p14:tracePt t="19454" x="2568575" y="2293938"/>
          <p14:tracePt t="19471" x="2484438" y="2308225"/>
          <p14:tracePt t="19488" x="2308225" y="2339975"/>
          <p14:tracePt t="19504" x="2209800" y="2346325"/>
          <p14:tracePt t="19521" x="2035175" y="2354263"/>
          <p14:tracePt t="19538" x="1920875" y="2354263"/>
          <p14:tracePt t="19554" x="1897063" y="2354263"/>
          <p14:tracePt t="19571" x="1889125" y="2346325"/>
          <p14:tracePt t="19588" x="1889125" y="2339975"/>
          <p14:tracePt t="19604" x="1897063" y="2339975"/>
          <p14:tracePt t="19621" x="1927225" y="2339975"/>
          <p14:tracePt t="19638" x="1981200" y="2339975"/>
          <p14:tracePt t="19654" x="2027238" y="2332038"/>
          <p14:tracePt t="19671" x="2125663" y="2332038"/>
          <p14:tracePt t="19688" x="2179638" y="2332038"/>
          <p14:tracePt t="19704" x="2286000" y="2332038"/>
          <p14:tracePt t="19721" x="2400300" y="2332038"/>
          <p14:tracePt t="19738" x="2514600" y="2339975"/>
          <p14:tracePt t="19754" x="2582863" y="2346325"/>
          <p14:tracePt t="19771" x="2735263" y="2370138"/>
          <p14:tracePt t="19788" x="2819400" y="2378075"/>
          <p14:tracePt t="19804" x="3025775" y="2400300"/>
          <p14:tracePt t="19821" x="3276600" y="2438400"/>
          <p14:tracePt t="19838" x="3436938" y="2460625"/>
          <p14:tracePt t="19854" x="3771900" y="2492375"/>
          <p14:tracePt t="19871" x="4106863" y="2514600"/>
          <p14:tracePt t="19888" x="4213225" y="2514600"/>
          <p14:tracePt t="19904" x="4381500" y="2506663"/>
          <p14:tracePt t="19921" x="4435475" y="2484438"/>
          <p14:tracePt t="20128" x="4435475" y="2476500"/>
          <p14:tracePt t="20147" x="4427538" y="2468563"/>
          <p14:tracePt t="20155" x="4419600" y="2460625"/>
          <p14:tracePt t="20166" x="4411663" y="2454275"/>
          <p14:tracePt t="20175" x="4397375" y="2446338"/>
          <p14:tracePt t="20188" x="4381500" y="2438400"/>
          <p14:tracePt t="20204" x="4359275" y="2422525"/>
          <p14:tracePt t="20221" x="4275138" y="2392363"/>
          <p14:tracePt t="20238" x="4152900" y="2354263"/>
          <p14:tracePt t="20255" x="4092575" y="2339975"/>
          <p14:tracePt t="20271" x="3962400" y="2308225"/>
          <p14:tracePt t="20288" x="3832225" y="2270125"/>
          <p14:tracePt t="20304" x="3779838" y="2255838"/>
          <p14:tracePt t="20321" x="3687763" y="2232025"/>
          <p14:tracePt t="20338" x="3665538" y="2232025"/>
          <p14:tracePt t="20355" x="3641725" y="2217738"/>
          <p14:tracePt t="20380" x="3641725" y="2209800"/>
          <p14:tracePt t="20390" x="3657600" y="2209800"/>
          <p14:tracePt t="20404" x="3687763" y="2209800"/>
          <p14:tracePt t="20422" x="3756025" y="2209800"/>
          <p14:tracePt t="20438" x="3810000" y="2209800"/>
          <p14:tracePt t="20454" x="3946525" y="2209800"/>
          <p14:tracePt t="20471" x="4098925" y="2225675"/>
          <p14:tracePt t="20488" x="4175125" y="2225675"/>
          <p14:tracePt t="20504" x="4365625" y="2247900"/>
          <p14:tracePt t="20521" x="4457700" y="2247900"/>
          <p14:tracePt t="20538" x="4678363" y="2263775"/>
          <p14:tracePt t="20554" x="4884738" y="2263775"/>
          <p14:tracePt t="20571" x="4991100" y="2270125"/>
          <p14:tracePt t="20587" x="5165725" y="2278063"/>
          <p14:tracePt t="20605" x="5303838" y="2308225"/>
          <p14:tracePt t="20621" x="5356225" y="2332038"/>
          <p14:tracePt t="20638" x="5426075" y="2346325"/>
          <p14:tracePt t="20655" x="5464175" y="2370138"/>
          <p14:tracePt t="20671" x="5470525" y="2378075"/>
          <p14:tracePt t="20688" x="5470525" y="2384425"/>
          <p14:tracePt t="20704" x="5470525" y="2392363"/>
          <p14:tracePt t="20725" x="5456238" y="2392363"/>
          <p14:tracePt t="20746" x="5448300" y="2392363"/>
          <p14:tracePt t="20776" x="5432425" y="2392363"/>
          <p14:tracePt t="20785" x="5418138" y="2392363"/>
          <p14:tracePt t="20796" x="5394325" y="2392363"/>
          <p14:tracePt t="20806" x="5380038" y="2392363"/>
          <p14:tracePt t="20821" x="5349875" y="2392363"/>
          <p14:tracePt t="20838" x="5287963" y="2378075"/>
          <p14:tracePt t="20855" x="5265738" y="2378075"/>
          <p14:tracePt t="20871" x="5235575" y="2370138"/>
          <p14:tracePt t="20888" x="5219700" y="2362200"/>
          <p14:tracePt t="20909" x="5219700" y="2354263"/>
          <p14:tracePt t="20949" x="5227638" y="2354263"/>
          <p14:tracePt t="20958" x="5235575" y="2354263"/>
          <p14:tracePt t="20970" x="5249863" y="2354263"/>
          <p14:tracePt t="20979" x="5265738" y="2346325"/>
          <p14:tracePt t="20990" x="5287963" y="2346325"/>
          <p14:tracePt t="21005" x="5311775" y="2339975"/>
          <p14:tracePt t="21021" x="5364163" y="2339975"/>
          <p14:tracePt t="21038" x="5402263" y="2332038"/>
          <p14:tracePt t="21055" x="5456238" y="2324100"/>
          <p14:tracePt t="21072" x="5516563" y="2308225"/>
          <p14:tracePt t="21088" x="5540375" y="2301875"/>
          <p14:tracePt t="21105" x="5570538" y="2301875"/>
          <p14:tracePt t="21121" x="5584825" y="2293938"/>
          <p14:tracePt t="21123" x="5592763" y="2293938"/>
          <p14:tracePt t="21194" x="5584825" y="2293938"/>
          <p14:tracePt t="21203" x="5570538" y="2293938"/>
          <p14:tracePt t="21214" x="5554663" y="2293938"/>
          <p14:tracePt t="21223" x="5524500" y="2293938"/>
          <p14:tracePt t="21238" x="5502275" y="2293938"/>
          <p14:tracePt t="21255" x="5440363" y="2293938"/>
          <p14:tracePt t="21271" x="5402263" y="2293938"/>
          <p14:tracePt t="21288" x="5356225" y="2293938"/>
          <p14:tracePt t="21305" x="5341938" y="2293938"/>
          <p14:tracePt t="21321" x="5334000" y="2293938"/>
          <p14:tracePt t="21356" x="5341938" y="2293938"/>
          <p14:tracePt t="21365" x="5349875" y="2293938"/>
          <p14:tracePt t="21377" x="5364163" y="2293938"/>
          <p14:tracePt t="21388" x="5380038" y="2293938"/>
          <p14:tracePt t="21405" x="5410200" y="2293938"/>
          <p14:tracePt t="21421" x="5464175" y="2293938"/>
          <p14:tracePt t="21438" x="5540375" y="2301875"/>
          <p14:tracePt t="21455" x="5570538" y="2301875"/>
          <p14:tracePt t="21471" x="5646738" y="2308225"/>
          <p14:tracePt t="21488" x="5676900" y="2316163"/>
          <p14:tracePt t="21505" x="5692775" y="2316163"/>
          <p14:tracePt t="21521" x="5699125" y="2316163"/>
          <p14:tracePt t="21538" x="5707063" y="2316163"/>
          <p14:tracePt t="21812" x="5775325" y="2316163"/>
          <p14:tracePt t="21824" x="5889625" y="2316163"/>
          <p14:tracePt t="21833" x="6003925" y="2316163"/>
          <p14:tracePt t="21844" x="6118225" y="2316163"/>
          <p14:tracePt t="21855" x="6218238" y="2316163"/>
          <p14:tracePt t="21871" x="6302375" y="2316163"/>
          <p14:tracePt t="21888" x="6430963" y="2324100"/>
          <p14:tracePt t="21905" x="6454775" y="2324100"/>
          <p14:tracePt t="21921" x="6461125" y="2332038"/>
          <p14:tracePt t="22140" x="6545263" y="2339975"/>
          <p14:tracePt t="22149" x="6689725" y="2339975"/>
          <p14:tracePt t="22161" x="6950075" y="2346325"/>
          <p14:tracePt t="22171" x="7223125" y="2346325"/>
          <p14:tracePt t="22188" x="7459663" y="2362200"/>
          <p14:tracePt t="22205" x="7864475" y="2362200"/>
          <p14:tracePt t="22222" x="8008938" y="2354263"/>
          <p14:tracePt t="22454" x="8107363" y="2339975"/>
          <p14:tracePt t="22465" x="8199438" y="2324100"/>
          <p14:tracePt t="22474" x="8289925" y="2316163"/>
          <p14:tracePt t="22488" x="8366125" y="2316163"/>
          <p14:tracePt t="22505" x="8428038" y="2316163"/>
          <p14:tracePt t="22521" x="8496300" y="2324100"/>
          <p14:tracePt t="22538" x="8512175" y="2332038"/>
          <p14:tracePt t="22555" x="8512175" y="2339975"/>
          <p14:tracePt t="22770" x="8580438" y="2346325"/>
          <p14:tracePt t="22779" x="8716963" y="2362200"/>
          <p14:tracePt t="22790" x="8899525" y="2370138"/>
          <p14:tracePt t="22805" x="9136063" y="2384425"/>
          <p14:tracePt t="22822" x="9571038" y="2416175"/>
          <p14:tracePt t="22838" x="9707563" y="2430463"/>
          <p14:tracePt t="22855" x="9859963" y="2430463"/>
          <p14:tracePt t="23074" x="9966325" y="2430463"/>
          <p14:tracePt t="23085" x="10088563" y="2430463"/>
          <p14:tracePt t="23094" x="10226675" y="2422525"/>
          <p14:tracePt t="23105" x="10363200" y="2416175"/>
          <p14:tracePt t="23122" x="10455275" y="2408238"/>
          <p14:tracePt t="23138" x="10583863" y="2384425"/>
          <p14:tracePt t="23155" x="10637838" y="2370138"/>
          <p14:tracePt t="23172" x="10645775" y="2362200"/>
          <p14:tracePt t="23206" x="10637838" y="2362200"/>
          <p14:tracePt t="23227" x="10629900" y="2362200"/>
          <p14:tracePt t="23257" x="10621963" y="2362200"/>
          <p14:tracePt t="23268" x="10614025" y="2362200"/>
          <p14:tracePt t="23390" x="10607675" y="2362200"/>
          <p14:tracePt t="23410" x="10591800" y="2362200"/>
          <p14:tracePt t="23419" x="10569575" y="2362200"/>
          <p14:tracePt t="23431" x="10545763" y="2362200"/>
          <p14:tracePt t="23440" x="10523538" y="2354263"/>
          <p14:tracePt t="23455" x="10493375" y="2339975"/>
          <p14:tracePt t="23472" x="10447338" y="2324100"/>
          <p14:tracePt t="23488" x="10333038" y="2293938"/>
          <p14:tracePt t="23505" x="10164763" y="2278063"/>
          <p14:tracePt t="23522" x="9936163" y="2255838"/>
          <p14:tracePt t="23538" x="9775825" y="2247900"/>
          <p14:tracePt t="23555" x="9350375" y="2232025"/>
          <p14:tracePt t="23572" x="9090025" y="2239963"/>
          <p14:tracePt t="23588" x="8488363" y="2270125"/>
          <p14:tracePt t="23605" x="7780338" y="2339975"/>
          <p14:tracePt t="23622" x="7429500" y="2384425"/>
          <p14:tracePt t="23638" x="6751638" y="2484438"/>
          <p14:tracePt t="23655" x="6180138" y="2568575"/>
          <p14:tracePt t="23672" x="5897563" y="2651125"/>
          <p14:tracePt t="23858" x="5883275" y="2651125"/>
          <p14:tracePt t="23867" x="5867400" y="2651125"/>
          <p14:tracePt t="23878" x="5837238" y="2651125"/>
          <p14:tracePt t="23888" x="5761038" y="2651125"/>
          <p14:tracePt t="23905" x="5646738" y="2651125"/>
          <p14:tracePt t="23922" x="5257800" y="2674938"/>
          <p14:tracePt t="23939" x="4702175" y="2697163"/>
          <p14:tracePt t="23955" x="4411663" y="2727325"/>
          <p14:tracePt t="23972" x="3856038" y="2751138"/>
          <p14:tracePt t="23988" x="3635375" y="2789238"/>
          <p14:tracePt t="24005" x="3222625" y="2849563"/>
          <p14:tracePt t="24022" x="2941638" y="2903538"/>
          <p14:tracePt t="24038" x="2819400" y="2933700"/>
          <p14:tracePt t="24055" x="2644775" y="2971800"/>
          <p14:tracePt t="24072" x="2530475" y="2994025"/>
          <p14:tracePt t="24089" x="2492375" y="3001963"/>
          <p14:tracePt t="24105" x="2422525" y="3017838"/>
          <p14:tracePt t="24122" x="2392363" y="3017838"/>
          <p14:tracePt t="24139" x="2384425" y="3017838"/>
          <p14:tracePt t="24155" x="2378075" y="3017838"/>
          <p14:tracePt t="24173" x="2378075" y="3009900"/>
          <p14:tracePt t="24204" x="2378075" y="3001963"/>
          <p14:tracePt t="24212" x="2378075" y="2994025"/>
          <p14:tracePt t="24246" x="2370138" y="2994025"/>
          <p14:tracePt t="24253" x="2370138" y="2987675"/>
          <p14:tracePt t="24468" x="2362200" y="2987675"/>
          <p14:tracePt t="24477" x="2354263" y="2987675"/>
          <p14:tracePt t="24490" x="2332038" y="2987675"/>
          <p14:tracePt t="24497" x="2301875" y="2987675"/>
          <p14:tracePt t="24510" x="2255838" y="2979738"/>
          <p14:tracePt t="24522" x="2201863" y="2955925"/>
          <p14:tracePt t="24539" x="2041525" y="2887663"/>
          <p14:tracePt t="24555" x="1951038" y="2849563"/>
          <p14:tracePt t="24572" x="1806575" y="2773363"/>
          <p14:tracePt t="24589" x="1774825" y="2727325"/>
          <p14:tracePt t="24605" x="1774825" y="2651125"/>
          <p14:tracePt t="24622" x="1836738" y="2582863"/>
          <p14:tracePt t="24639" x="1882775" y="2552700"/>
          <p14:tracePt t="24655" x="1997075" y="2506663"/>
          <p14:tracePt t="24672" x="2117725" y="2460625"/>
          <p14:tracePt t="24689" x="2179638" y="2454275"/>
          <p14:tracePt t="24705" x="2286000" y="2438400"/>
          <p14:tracePt t="24722" x="2384425" y="2430463"/>
          <p14:tracePt t="24739" x="2422525" y="2430463"/>
          <p14:tracePt t="24755" x="2514600" y="2430463"/>
          <p14:tracePt t="24772" x="2552700" y="2430463"/>
          <p14:tracePt t="24789" x="2644775" y="2446338"/>
          <p14:tracePt t="24805" x="2735263" y="2454275"/>
          <p14:tracePt t="24822" x="2789238" y="2460625"/>
          <p14:tracePt t="24839" x="2903538" y="2460625"/>
          <p14:tracePt t="24856" x="3032125" y="2468563"/>
          <p14:tracePt t="24873" x="3108325" y="2468563"/>
          <p14:tracePt t="24889" x="3292475" y="2468563"/>
          <p14:tracePt t="24905" x="3497263" y="2476500"/>
          <p14:tracePt t="24922" x="3603625" y="2476500"/>
          <p14:tracePt t="24939" x="3802063" y="2492375"/>
          <p14:tracePt t="24955" x="3878263" y="2492375"/>
          <p14:tracePt t="24972" x="4008438" y="2506663"/>
          <p14:tracePt t="24989" x="4068763" y="2514600"/>
          <p14:tracePt t="25005" x="4076700" y="2514600"/>
          <p14:tracePt t="25026" x="4076700" y="2522538"/>
          <p14:tracePt t="25040" x="4068763" y="2522538"/>
          <p14:tracePt t="25055" x="4046538" y="2522538"/>
          <p14:tracePt t="25073" x="3954463" y="2522538"/>
          <p14:tracePt t="25089" x="3794125" y="2522538"/>
          <p14:tracePt t="25105" x="3687763" y="2506663"/>
          <p14:tracePt t="25122" x="3475038" y="2484438"/>
          <p14:tracePt t="25139" x="3368675" y="2476500"/>
          <p14:tracePt t="25155" x="3178175" y="2460625"/>
          <p14:tracePt t="25172" x="3048000" y="2460625"/>
          <p14:tracePt t="25189" x="2987675" y="2460625"/>
          <p14:tracePt t="25205" x="2979738" y="2460625"/>
          <p14:tracePt t="25222" x="2987675" y="2460625"/>
          <p14:tracePt t="25239" x="2994025" y="2460625"/>
          <p14:tracePt t="25255" x="3017838" y="2460625"/>
          <p14:tracePt t="25273" x="3025775" y="2460625"/>
          <p14:tracePt t="25343" x="3017838" y="2460625"/>
          <p14:tracePt t="25352" x="3001963" y="2460625"/>
          <p14:tracePt t="25363" x="2979738" y="2460625"/>
          <p14:tracePt t="25373" x="2955925" y="2460625"/>
          <p14:tracePt t="25389" x="2941638" y="2460625"/>
          <p14:tracePt t="25405" x="2917825" y="2460625"/>
          <p14:tracePt t="25422" x="2903538" y="2460625"/>
          <p14:tracePt t="25439" x="2903538" y="2454275"/>
          <p14:tracePt t="25504" x="2911475" y="2454275"/>
          <p14:tracePt t="25515" x="2917825" y="2454275"/>
          <p14:tracePt t="25524" x="2925763" y="2454275"/>
          <p14:tracePt t="25539" x="2933700" y="2454275"/>
          <p14:tracePt t="25555" x="2949575" y="2454275"/>
          <p14:tracePt t="25572" x="2971800" y="2468563"/>
          <p14:tracePt t="25589" x="3017838" y="2484438"/>
          <p14:tracePt t="25606" x="3040063" y="2492375"/>
          <p14:tracePt t="25622" x="3101975" y="2498725"/>
          <p14:tracePt t="25639" x="3208338" y="2498725"/>
          <p14:tracePt t="25655" x="3260725" y="2498725"/>
          <p14:tracePt t="25672" x="3421063" y="2492375"/>
          <p14:tracePt t="25688" x="3603625" y="2476500"/>
          <p14:tracePt t="25705" x="3703638" y="2476500"/>
          <p14:tracePt t="25722" x="3878263" y="2460625"/>
          <p14:tracePt t="25739" x="3962400" y="2460625"/>
          <p14:tracePt t="25755" x="4068763" y="2454275"/>
          <p14:tracePt t="25772" x="4130675" y="2454275"/>
          <p14:tracePt t="25789" x="4144963" y="2454275"/>
          <p14:tracePt t="25830" x="4130675" y="2454275"/>
          <p14:tracePt t="25851" x="4114800" y="2454275"/>
          <p14:tracePt t="25871" x="4106863" y="2454275"/>
          <p14:tracePt t="25882" x="4084638" y="2454275"/>
          <p14:tracePt t="25891" x="4060825" y="2454275"/>
          <p14:tracePt t="25905" x="4038600" y="2454275"/>
          <p14:tracePt t="25922" x="4016375" y="2454275"/>
          <p14:tracePt t="25939" x="3954463" y="2438400"/>
          <p14:tracePt t="25956" x="3940175" y="2430463"/>
          <p14:tracePt t="25973" x="3932238" y="2422525"/>
          <p14:tracePt t="26003" x="3940175" y="2422525"/>
          <p14:tracePt t="26014" x="3962400" y="2422525"/>
          <p14:tracePt t="26023" x="3992563" y="2422525"/>
          <p14:tracePt t="26039" x="4022725" y="2422525"/>
          <p14:tracePt t="26056" x="4106863" y="2422525"/>
          <p14:tracePt t="26072" x="4152900" y="2422525"/>
          <p14:tracePt t="26089" x="4237038" y="2422525"/>
          <p14:tracePt t="26106" x="4305300" y="2422525"/>
          <p14:tracePt t="26122" x="4327525" y="2422525"/>
          <p14:tracePt t="26139" x="4365625" y="2422525"/>
          <p14:tracePt t="26156" x="4397375" y="2416175"/>
          <p14:tracePt t="26379" x="4403725" y="2416175"/>
          <p14:tracePt t="26390" x="4411663" y="2422525"/>
          <p14:tracePt t="26399" x="4427538" y="2422525"/>
          <p14:tracePt t="26411" x="4435475" y="2438400"/>
          <p14:tracePt t="26422" x="4449763" y="2454275"/>
          <p14:tracePt t="26439" x="4473575" y="2476500"/>
          <p14:tracePt t="26456" x="4518025" y="2514600"/>
          <p14:tracePt t="26473" x="4556125" y="2536825"/>
          <p14:tracePt t="26489" x="4587875" y="2544763"/>
          <p14:tracePt t="26506" x="4656138" y="2560638"/>
          <p14:tracePt t="26522" x="4732338" y="2574925"/>
          <p14:tracePt t="26539" x="4762500" y="2574925"/>
          <p14:tracePt t="26556" x="4846638" y="2574925"/>
          <p14:tracePt t="26573" x="4899025" y="2574925"/>
          <p14:tracePt t="26589" x="4983163" y="2574925"/>
          <p14:tracePt t="26606" x="5083175" y="2560638"/>
          <p14:tracePt t="26623" x="5181600" y="2536825"/>
          <p14:tracePt t="26639" x="5227638" y="2530475"/>
          <p14:tracePt t="26656" x="5295900" y="2514600"/>
          <p14:tracePt t="26672" x="5318125" y="2514600"/>
          <p14:tracePt t="26689" x="5334000" y="2498725"/>
          <p14:tracePt t="26950" x="5318125" y="2498725"/>
          <p14:tracePt t="26959" x="5311775" y="2498725"/>
          <p14:tracePt t="26970" x="5295900" y="2514600"/>
          <p14:tracePt t="26979" x="5287963" y="2522538"/>
          <p14:tracePt t="26991" x="5280025" y="2530475"/>
          <p14:tracePt t="27006" x="5265738" y="2530475"/>
          <p14:tracePt t="27023" x="5265738" y="2536825"/>
          <p14:tracePt t="27041" x="5265738" y="2544763"/>
          <p14:tracePt t="27056" x="5273675" y="2544763"/>
          <p14:tracePt t="27073" x="5303838" y="2552700"/>
          <p14:tracePt t="27089" x="5326063" y="2560638"/>
          <p14:tracePt t="27106" x="5372100" y="2568575"/>
          <p14:tracePt t="27123" x="5432425" y="2582863"/>
          <p14:tracePt t="27139" x="5478463" y="2590800"/>
          <p14:tracePt t="27156" x="5578475" y="2613025"/>
          <p14:tracePt t="27173" x="5692775" y="2636838"/>
          <p14:tracePt t="27189" x="5768975" y="2644775"/>
          <p14:tracePt t="27206" x="5927725" y="2682875"/>
          <p14:tracePt t="27223" x="6011863" y="2705100"/>
          <p14:tracePt t="27239" x="6172200" y="2727325"/>
          <p14:tracePt t="27256" x="6316663" y="2765425"/>
          <p14:tracePt t="27273" x="6370638" y="2773363"/>
          <p14:tracePt t="27289" x="6454775" y="2773363"/>
          <p14:tracePt t="27306" x="6492875" y="2765425"/>
          <p14:tracePt t="27323" x="6499225" y="2759075"/>
          <p14:tracePt t="27530" x="6492875" y="2759075"/>
          <p14:tracePt t="27550" x="6484938" y="2759075"/>
          <p14:tracePt t="27559" x="6469063" y="2759075"/>
          <p14:tracePt t="27570" x="6454775" y="2759075"/>
          <p14:tracePt t="27579" x="6438900" y="2751138"/>
          <p14:tracePt t="27591" x="6408738" y="2743200"/>
          <p14:tracePt t="27606" x="6362700" y="2735263"/>
          <p14:tracePt t="27623" x="6240463" y="2713038"/>
          <p14:tracePt t="27639" x="6156325" y="2697163"/>
          <p14:tracePt t="27656" x="5943600" y="2667000"/>
          <p14:tracePt t="27673" x="5616575" y="2644775"/>
          <p14:tracePt t="27689" x="5402263" y="2636838"/>
          <p14:tracePt t="27706" x="4868863" y="2636838"/>
          <p14:tracePt t="27722" x="4267200" y="2682875"/>
          <p14:tracePt t="27739" x="3954463" y="2727325"/>
          <p14:tracePt t="27756" x="3641725" y="2811463"/>
          <p14:tracePt t="27956" x="3635375" y="2819400"/>
          <p14:tracePt t="27965" x="3619500" y="2819400"/>
          <p14:tracePt t="27976" x="3603625" y="2819400"/>
          <p14:tracePt t="27989" x="3573463" y="2819400"/>
          <p14:tracePt t="28006" x="3398838" y="2803525"/>
          <p14:tracePt t="28023" x="3238500" y="2789238"/>
          <p14:tracePt t="28039" x="2751138" y="2720975"/>
          <p14:tracePt t="28056" x="2460625" y="2667000"/>
          <p14:tracePt t="28073" x="1882775" y="2568575"/>
          <p14:tracePt t="28089" x="1417638" y="2522538"/>
          <p14:tracePt t="28106" x="1265238" y="2522538"/>
          <p14:tracePt t="28123" x="1089025" y="2536825"/>
          <p14:tracePt t="28140" x="1012825" y="2560638"/>
          <p14:tracePt t="28156" x="1012825" y="2568575"/>
          <p14:tracePt t="28173" x="1012825" y="2574925"/>
          <p14:tracePt t="28200" x="1028700" y="2582863"/>
          <p14:tracePt t="28220" x="1036638" y="2582863"/>
          <p14:tracePt t="28230" x="1044575" y="2590800"/>
          <p14:tracePt t="28250" x="1044575" y="2598738"/>
          <p14:tracePt t="28261" x="1036638" y="2606675"/>
          <p14:tracePt t="28273" x="1020763" y="2613025"/>
          <p14:tracePt t="28289" x="1006475" y="2620963"/>
          <p14:tracePt t="28306" x="960438" y="2644775"/>
          <p14:tracePt t="28323" x="906463" y="2651125"/>
          <p14:tracePt t="28339" x="884238" y="2659063"/>
          <p14:tracePt t="28356" x="830263" y="2674938"/>
          <p14:tracePt t="28373" x="800100" y="2674938"/>
          <p14:tracePt t="28389" x="792163" y="2682875"/>
          <p14:tracePt t="28434" x="800100" y="2682875"/>
          <p14:tracePt t="28443" x="808038" y="2682875"/>
          <p14:tracePt t="28455" x="815975" y="2689225"/>
          <p14:tracePt t="28464" x="822325" y="2705100"/>
          <p14:tracePt t="28475" x="830263" y="2720975"/>
          <p14:tracePt t="28489" x="838200" y="2751138"/>
          <p14:tracePt t="28506" x="854075" y="2803525"/>
          <p14:tracePt t="28523" x="868363" y="2827338"/>
          <p14:tracePt t="28539" x="876300" y="2857500"/>
          <p14:tracePt t="28556" x="892175" y="2873375"/>
          <p14:tracePt t="28573" x="898525" y="2873375"/>
          <p14:tracePt t="28589" x="914400" y="2873375"/>
          <p14:tracePt t="28606" x="922338" y="2873375"/>
          <p14:tracePt t="28607" x="936625" y="2873375"/>
          <p14:tracePt t="28623" x="952500" y="2873375"/>
          <p14:tracePt t="28639" x="982663" y="2873375"/>
          <p14:tracePt t="28656" x="1006475" y="2865438"/>
          <p14:tracePt t="28673" x="1066800" y="2857500"/>
          <p14:tracePt t="28689" x="1120775" y="2857500"/>
          <p14:tracePt t="28706" x="1158875" y="2857500"/>
          <p14:tracePt t="28723" x="1257300" y="2849563"/>
          <p14:tracePt t="28739" x="1317625" y="2841625"/>
          <p14:tracePt t="28756" x="1455738" y="2827338"/>
          <p14:tracePt t="28772" x="1608138" y="2811463"/>
          <p14:tracePt t="28789" x="1676400" y="2803525"/>
          <p14:tracePt t="28790" x="1760538" y="2797175"/>
          <p14:tracePt t="28806" x="1836738" y="2781300"/>
          <p14:tracePt t="28823" x="1997075" y="2743200"/>
          <p14:tracePt t="28839" x="2073275" y="2727325"/>
          <p14:tracePt t="28856" x="2201863" y="2705100"/>
          <p14:tracePt t="28873" x="2286000" y="2682875"/>
          <p14:tracePt t="28890" x="2316163" y="2674938"/>
          <p14:tracePt t="28906" x="2332038" y="2667000"/>
          <p14:tracePt t="28923" x="2339975" y="2667000"/>
          <p14:tracePt t="28963" x="2332038" y="2667000"/>
          <p14:tracePt t="28993" x="2324100" y="2667000"/>
          <p14:tracePt t="29023" x="2332038" y="2659063"/>
          <p14:tracePt t="29288" x="2392363" y="2667000"/>
          <p14:tracePt t="29297" x="2476500" y="2682875"/>
          <p14:tracePt t="29308" x="2568575" y="2713038"/>
          <p14:tracePt t="29323" x="2674938" y="2735263"/>
          <p14:tracePt t="29339" x="2903538" y="2789238"/>
          <p14:tracePt t="29356" x="3009900" y="2819400"/>
          <p14:tracePt t="29373" x="3222625" y="2865438"/>
          <p14:tracePt t="29390" x="3306763" y="2879725"/>
          <p14:tracePt t="29406" x="3421063" y="2879725"/>
          <p14:tracePt t="29423" x="3489325" y="2873375"/>
          <p14:tracePt t="29439" x="3505200" y="2849563"/>
          <p14:tracePt t="29654" x="3521075" y="2849563"/>
          <p14:tracePt t="29665" x="3551238" y="2857500"/>
          <p14:tracePt t="29674" x="3597275" y="2879725"/>
          <p14:tracePt t="29690" x="3665538" y="2911475"/>
          <p14:tracePt t="29706" x="3825875" y="2955925"/>
          <p14:tracePt t="29723" x="3924300" y="2971800"/>
          <p14:tracePt t="29740" x="4144963" y="3009900"/>
          <p14:tracePt t="29756" x="4244975" y="3017838"/>
          <p14:tracePt t="29773" x="4411663" y="3017838"/>
          <p14:tracePt t="29790" x="4525963" y="2987675"/>
          <p14:tracePt t="29806" x="4549775" y="2955925"/>
          <p14:tracePt t="30050" x="4625975" y="2949575"/>
          <p14:tracePt t="30061" x="4708525" y="2941638"/>
          <p14:tracePt t="30070" x="4800600" y="2933700"/>
          <p14:tracePt t="30081" x="4892675" y="2933700"/>
          <p14:tracePt t="30091" x="4991100" y="2933700"/>
          <p14:tracePt t="30106" x="5083175" y="2933700"/>
          <p14:tracePt t="30123" x="5219700" y="2933700"/>
          <p14:tracePt t="30140" x="5257800" y="2933700"/>
          <p14:tracePt t="30156" x="5318125" y="2933700"/>
          <p14:tracePt t="30174" x="5334000" y="2933700"/>
          <p14:tracePt t="30345" x="5341938" y="2955925"/>
          <p14:tracePt t="30357" x="5341938" y="2963863"/>
          <p14:tracePt t="30365" x="5364163" y="2979738"/>
          <p14:tracePt t="30376" x="5387975" y="2987675"/>
          <p14:tracePt t="30390" x="5440363" y="3001963"/>
          <p14:tracePt t="30407" x="5600700" y="3040063"/>
          <p14:tracePt t="30423" x="5707063" y="3055938"/>
          <p14:tracePt t="30440" x="5913438" y="3086100"/>
          <p14:tracePt t="30456" x="6019800" y="3094038"/>
          <p14:tracePt t="30473" x="6164263" y="3094038"/>
          <p14:tracePt t="30490" x="6240463" y="3094038"/>
          <p14:tracePt t="30506" x="6256338" y="3086100"/>
          <p14:tracePt t="30523" x="6264275" y="3078163"/>
          <p14:tracePt t="30702" x="6248400" y="3078163"/>
          <p14:tracePt t="30712" x="6232525" y="3078163"/>
          <p14:tracePt t="30723" x="6210300" y="3078163"/>
          <p14:tracePt t="30732" x="6180138" y="3078163"/>
          <p14:tracePt t="30743" x="6142038" y="3078163"/>
          <p14:tracePt t="30756" x="6111875" y="3078163"/>
          <p14:tracePt t="30774" x="6057900" y="3078163"/>
          <p14:tracePt t="30790" x="6042025" y="3078163"/>
          <p14:tracePt t="30806" x="6027738" y="3078163"/>
          <p14:tracePt t="30824" x="6027738" y="3070225"/>
          <p14:tracePt t="30843" x="6027738" y="3055938"/>
          <p14:tracePt t="30856" x="6042025" y="3048000"/>
          <p14:tracePt t="30873" x="6065838" y="3040063"/>
          <p14:tracePt t="30890" x="6149975" y="3009900"/>
          <p14:tracePt t="30906" x="6264275" y="2994025"/>
          <p14:tracePt t="30923" x="6340475" y="2994025"/>
          <p14:tracePt t="30940" x="6515100" y="2994025"/>
          <p14:tracePt t="30957" x="6735763" y="3025775"/>
          <p14:tracePt t="30973" x="6858000" y="3040063"/>
          <p14:tracePt t="30990" x="7094538" y="3101975"/>
          <p14:tracePt t="31007" x="7208838" y="3124200"/>
          <p14:tracePt t="31023" x="7399338" y="3162300"/>
          <p14:tracePt t="31040" x="7559675" y="3184525"/>
          <p14:tracePt t="31057" x="7620000" y="3192463"/>
          <p14:tracePt t="31073" x="7712075" y="3200400"/>
          <p14:tracePt t="31090" x="7756525" y="3200400"/>
          <p14:tracePt t="31108" x="7756525" y="3192463"/>
          <p14:tracePt t="31138" x="7750175" y="3184525"/>
          <p14:tracePt t="31158" x="7742238" y="3184525"/>
          <p14:tracePt t="31170" x="7734300" y="3184525"/>
          <p14:tracePt t="31179" x="7726363" y="3178175"/>
          <p14:tracePt t="31190" x="7712075" y="3178175"/>
          <p14:tracePt t="31207" x="7688263" y="3170238"/>
          <p14:tracePt t="31223" x="7612063" y="3154363"/>
          <p14:tracePt t="31240" x="7559675" y="3146425"/>
          <p14:tracePt t="31257" x="7451725" y="3108325"/>
          <p14:tracePt t="31274" x="7307263" y="3078163"/>
          <p14:tracePt t="31290" x="7239000" y="3070225"/>
          <p14:tracePt t="31307" x="7124700" y="3040063"/>
          <p14:tracePt t="31323" x="7056438" y="3017838"/>
          <p14:tracePt t="31340" x="7040563" y="3017838"/>
          <p14:tracePt t="31357" x="7026275" y="3001963"/>
          <p14:tracePt t="31392" x="7032625" y="3001963"/>
          <p14:tracePt t="31404" x="7048500" y="2994025"/>
          <p14:tracePt t="31413" x="7064375" y="2987675"/>
          <p14:tracePt t="31424" x="7078663" y="2987675"/>
          <p14:tracePt t="31440" x="7102475" y="2979738"/>
          <p14:tracePt t="31457" x="7154863" y="2955925"/>
          <p14:tracePt t="31474" x="7223125" y="2949575"/>
          <p14:tracePt t="31490" x="7254875" y="2941638"/>
          <p14:tracePt t="31820" x="7299325" y="2941638"/>
          <p14:tracePt t="31832" x="7353300" y="2941638"/>
          <p14:tracePt t="31841" x="7413625" y="2941638"/>
          <p14:tracePt t="31857" x="7475538" y="2949575"/>
          <p14:tracePt t="31874" x="7620000" y="2955925"/>
          <p14:tracePt t="31890" x="7696200" y="2963863"/>
          <p14:tracePt t="31907" x="7832725" y="2971800"/>
          <p14:tracePt t="31923" x="7940675" y="2971800"/>
          <p14:tracePt t="31940" x="7970838" y="2971800"/>
          <p14:tracePt t="31957" x="8016875" y="2963863"/>
          <p14:tracePt t="32186" x="8131175" y="2955925"/>
          <p14:tracePt t="32197" x="8321675" y="2949575"/>
          <p14:tracePt t="32206" x="8556625" y="2949575"/>
          <p14:tracePt t="32217" x="8839200" y="2933700"/>
          <p14:tracePt t="32226" x="9097963" y="2917825"/>
          <p14:tracePt t="32240" x="9312275" y="2917825"/>
          <p14:tracePt t="32257" x="9440863" y="2911475"/>
          <p14:tracePt t="32274" x="9547225" y="2903538"/>
          <p14:tracePt t="32503" x="9609138" y="2895600"/>
          <p14:tracePt t="32511" x="9677400" y="2887663"/>
          <p14:tracePt t="32523" x="9737725" y="2887663"/>
          <p14:tracePt t="32532" x="9791700" y="2879725"/>
          <p14:tracePt t="32543" x="9837738" y="2873375"/>
          <p14:tracePt t="32557" x="9867900" y="2865438"/>
          <p14:tracePt t="32574" x="9906000" y="2857500"/>
          <p14:tracePt t="32590" x="9906000" y="2849563"/>
          <p14:tracePt t="32607" x="9906000" y="2841625"/>
          <p14:tracePt t="32633" x="9898063" y="2841625"/>
          <p14:tracePt t="32644" x="9890125" y="2841625"/>
          <p14:tracePt t="32657" x="9867900" y="2841625"/>
          <p14:tracePt t="32674" x="9775825" y="2827338"/>
          <p14:tracePt t="32690" x="9699625" y="2819400"/>
          <p14:tracePt t="32707" x="9478963" y="2797175"/>
          <p14:tracePt t="32724" x="9304338" y="2789238"/>
          <p14:tracePt t="32740" x="8801100" y="2751138"/>
          <p14:tracePt t="32757" x="8123238" y="2720975"/>
          <p14:tracePt t="32775" x="7285038" y="2659063"/>
          <p14:tracePt t="32790" x="6880225" y="2644775"/>
          <p14:tracePt t="32807" x="6477000" y="2628900"/>
          <p14:tracePt t="32824" x="6042025" y="2606675"/>
          <p14:tracePt t="32840" x="5410200" y="2582863"/>
          <p14:tracePt t="32857" x="4487863" y="2582863"/>
          <p14:tracePt t="32874" x="4084638" y="2582863"/>
          <p14:tracePt t="32890" x="3482975" y="2598738"/>
          <p14:tracePt t="32907" x="3322638" y="2620963"/>
          <p14:tracePt t="32924" x="3238500" y="2674938"/>
          <p14:tracePt t="33081" x="3230563" y="2674938"/>
          <p14:tracePt t="33092" x="3222625" y="2674938"/>
          <p14:tracePt t="33101" x="3208338" y="2674938"/>
          <p14:tracePt t="33113" x="3184525" y="2674938"/>
          <p14:tracePt t="33124" x="3132138" y="2682875"/>
          <p14:tracePt t="33140" x="3070225" y="2682875"/>
          <p14:tracePt t="33157" x="2879725" y="2705100"/>
          <p14:tracePt t="33174" x="2674938" y="2720975"/>
          <p14:tracePt t="33190" x="2582863" y="2720975"/>
          <p14:tracePt t="33207" x="2454275" y="2735263"/>
          <p14:tracePt t="33224" x="2370138" y="2751138"/>
          <p14:tracePt t="33240" x="2332038" y="2773363"/>
          <p14:tracePt t="33257" x="2278063" y="2803525"/>
          <p14:tracePt t="33274" x="2247900" y="2827338"/>
          <p14:tracePt t="33291" x="2193925" y="2873375"/>
          <p14:tracePt t="33307" x="2133600" y="2917825"/>
          <p14:tracePt t="33324" x="2095500" y="2941638"/>
          <p14:tracePt t="33340" x="2003425" y="2987675"/>
          <p14:tracePt t="33357" x="1912938" y="3025775"/>
          <p14:tracePt t="33374" x="1866900" y="3040063"/>
          <p14:tracePt t="33390" x="1798638" y="3063875"/>
          <p14:tracePt t="33407" x="1760538" y="3086100"/>
          <p14:tracePt t="33601" x="1752600" y="3086100"/>
          <p14:tracePt t="33610" x="1744663" y="3086100"/>
          <p14:tracePt t="33630" x="1730375" y="3086100"/>
          <p14:tracePt t="33641" x="1714500" y="3086100"/>
          <p14:tracePt t="33650" x="1706563" y="3086100"/>
          <p14:tracePt t="33662" x="1698625" y="3086100"/>
          <p14:tracePt t="33674" x="1692275" y="3086100"/>
          <p14:tracePt t="33691" x="1684338" y="3078163"/>
          <p14:tracePt t="33721" x="1684338" y="3070225"/>
          <p14:tracePt t="33742" x="1692275" y="3070225"/>
          <p14:tracePt t="33753" x="1698625" y="3070225"/>
          <p14:tracePt t="33762" x="1714500" y="3063875"/>
          <p14:tracePt t="33775" x="1730375" y="3063875"/>
          <p14:tracePt t="33790" x="1752600" y="3063875"/>
          <p14:tracePt t="33807" x="1806575" y="3063875"/>
          <p14:tracePt t="33824" x="1874838" y="3063875"/>
          <p14:tracePt t="33840" x="1920875" y="3063875"/>
          <p14:tracePt t="33857" x="2003425" y="3070225"/>
          <p14:tracePt t="33874" x="2049463" y="3078163"/>
          <p14:tracePt t="33890" x="2155825" y="3086100"/>
          <p14:tracePt t="33907" x="2255838" y="3094038"/>
          <p14:tracePt t="33924" x="2308225" y="3101975"/>
          <p14:tracePt t="33941" x="2392363" y="3101975"/>
          <p14:tracePt t="33957" x="2476500" y="3101975"/>
          <p14:tracePt t="33974" x="2506663" y="3101975"/>
          <p14:tracePt t="33990" x="2590800" y="3101975"/>
          <p14:tracePt t="34007" x="2682875" y="3094038"/>
          <p14:tracePt t="34024" x="2713038" y="3094038"/>
          <p14:tracePt t="34040" x="2781300" y="3078163"/>
          <p14:tracePt t="34057" x="2811463" y="3078163"/>
          <p14:tracePt t="34075" x="2879725" y="3063875"/>
          <p14:tracePt t="34090" x="2955925" y="3040063"/>
          <p14:tracePt t="34107" x="3063875" y="3001963"/>
          <p14:tracePt t="34124" x="3116263" y="2987675"/>
          <p14:tracePt t="34141" x="3238500" y="2949575"/>
          <p14:tracePt t="34157" x="3298825" y="2933700"/>
          <p14:tracePt t="34174" x="3444875" y="2887663"/>
          <p14:tracePt t="34190" x="3551238" y="2857500"/>
          <p14:tracePt t="34207" x="3589338" y="2857500"/>
          <p14:tracePt t="34224" x="3635375" y="2857500"/>
          <p14:tracePt t="34241" x="3641725" y="2865438"/>
          <p14:tracePt t="34271" x="3635375" y="2865438"/>
          <p14:tracePt t="34281" x="3627438" y="2865438"/>
          <p14:tracePt t="34292" x="3619500" y="2865438"/>
          <p14:tracePt t="34307" x="3611563" y="2865438"/>
          <p14:tracePt t="34324" x="3573463" y="2873375"/>
          <p14:tracePt t="34340" x="3527425" y="2873375"/>
          <p14:tracePt t="34357" x="3390900" y="2873375"/>
          <p14:tracePt t="34374" x="3170238" y="2873375"/>
          <p14:tracePt t="34391" x="3001963" y="2873375"/>
          <p14:tracePt t="34407" x="2544763" y="2841625"/>
          <p14:tracePt t="34424" x="2263775" y="2811463"/>
          <p14:tracePt t="34441" x="1676400" y="2759075"/>
          <p14:tracePt t="34457" x="1219200" y="2735263"/>
          <p14:tracePt t="34474" x="1082675" y="2727325"/>
          <p14:tracePt t="34491" x="944563" y="2720975"/>
          <p14:tracePt t="34507" x="930275" y="2720975"/>
          <p14:tracePt t="34524" x="936625" y="2720975"/>
          <p14:tracePt t="34541" x="982663" y="2720975"/>
          <p14:tracePt t="34557" x="1074738" y="2743200"/>
          <p14:tracePt t="34574" x="1165225" y="2759075"/>
          <p14:tracePt t="34590" x="1393825" y="2811463"/>
          <p14:tracePt t="34607" x="1736725" y="2873375"/>
          <p14:tracePt t="34624" x="1958975" y="2895600"/>
          <p14:tracePt t="34641" x="2460625" y="2949575"/>
          <p14:tracePt t="34657" x="2955925" y="2955925"/>
          <p14:tracePt t="34674" x="3192463" y="2955925"/>
          <p14:tracePt t="34691" x="3589338" y="2933700"/>
          <p14:tracePt t="34707" x="3717925" y="2933700"/>
          <p14:tracePt t="34724" x="3886200" y="2917825"/>
          <p14:tracePt t="34740" x="3940175" y="2911475"/>
          <p14:tracePt t="34770" x="3932238" y="2911475"/>
          <p14:tracePt t="34780" x="3924300" y="2911475"/>
          <p14:tracePt t="34790" x="3908425" y="2911475"/>
          <p14:tracePt t="34809" x="3902075" y="2911475"/>
          <p14:tracePt t="34825" x="3894138" y="2911475"/>
          <p14:tracePt t="34873" x="3908425" y="2911475"/>
          <p14:tracePt t="34880" x="3940175" y="2903538"/>
          <p14:tracePt t="34892" x="3992563" y="2903538"/>
          <p14:tracePt t="34907" x="4054475" y="2895600"/>
          <p14:tracePt t="34924" x="4191000" y="2895600"/>
          <p14:tracePt t="34941" x="4244975" y="2895600"/>
          <p14:tracePt t="34957" x="4327525" y="2895600"/>
          <p14:tracePt t="34974" x="4351338" y="2895600"/>
          <p14:tracePt t="35014" x="4343400" y="2903538"/>
          <p14:tracePt t="35024" x="4327525" y="2911475"/>
          <p14:tracePt t="35034" x="4313238" y="2911475"/>
          <p14:tracePt t="35043" x="4283075" y="2917825"/>
          <p14:tracePt t="35057" x="4237038" y="2925763"/>
          <p14:tracePt t="35074" x="4183063" y="2933700"/>
          <p14:tracePt t="35091" x="4092575" y="2941638"/>
          <p14:tracePt t="35107" x="4016375" y="2949575"/>
          <p14:tracePt t="35124" x="3962400" y="2949575"/>
          <p14:tracePt t="35141" x="3946525" y="2949575"/>
          <p14:tracePt t="35157" x="3924300" y="2949575"/>
          <p14:tracePt t="35174" x="3902075" y="2941638"/>
          <p14:tracePt t="35191" x="3886200" y="2941638"/>
          <p14:tracePt t="35207" x="3856038" y="2933700"/>
          <p14:tracePt t="35224" x="3848100" y="2933700"/>
          <p14:tracePt t="35241" x="3810000" y="2933700"/>
          <p14:tracePt t="35257" x="3763963" y="2925763"/>
          <p14:tracePt t="35274" x="3649663" y="2903538"/>
          <p14:tracePt t="35291" x="3475038" y="2895600"/>
          <p14:tracePt t="35307" x="3336925" y="2873375"/>
          <p14:tracePt t="35308" x="3146425" y="2873375"/>
          <p14:tracePt t="35324" x="2911475" y="2879725"/>
          <p14:tracePt t="35341" x="2422525" y="2941638"/>
          <p14:tracePt t="35357" x="2155825" y="2994025"/>
          <p14:tracePt t="35374" x="1668463" y="3116263"/>
          <p14:tracePt t="35391" x="1387475" y="3208338"/>
          <p14:tracePt t="35407" x="1311275" y="3238500"/>
          <p14:tracePt t="35424" x="1249363" y="3284538"/>
          <p14:tracePt t="35441" x="1249363" y="3292475"/>
          <p14:tracePt t="35457" x="1249363" y="3298825"/>
          <p14:tracePt t="35475" x="1279525" y="3306763"/>
          <p14:tracePt t="35491" x="1303338" y="3314700"/>
          <p14:tracePt t="35507" x="1325563" y="3336925"/>
          <p14:tracePt t="35524" x="1355725" y="3375025"/>
          <p14:tracePt t="35541" x="1371600" y="3398838"/>
          <p14:tracePt t="35557" x="1401763" y="3436938"/>
          <p14:tracePt t="35574" x="1431925" y="3459163"/>
          <p14:tracePt t="35591" x="1439863" y="3467100"/>
          <p14:tracePt t="35607" x="1463675" y="3482975"/>
          <p14:tracePt t="35625" x="1470025" y="3482975"/>
          <p14:tracePt t="35653" x="1470025" y="3489325"/>
          <p14:tracePt t="35664" x="1463675" y="3489325"/>
          <p14:tracePt t="35675" x="1439863" y="3497263"/>
          <p14:tracePt t="35691" x="1409700" y="3505200"/>
          <p14:tracePt t="35707" x="1355725" y="3505200"/>
          <p14:tracePt t="35724" x="1325563" y="3505200"/>
          <p14:tracePt t="35741" x="1249363" y="3505200"/>
          <p14:tracePt t="35757" x="1196975" y="3505200"/>
          <p14:tracePt t="35775" x="1165225" y="3505200"/>
          <p14:tracePt t="35791" x="1120775" y="3505200"/>
          <p14:tracePt t="35808" x="1089025" y="3505200"/>
          <p14:tracePt t="36021" x="1082675" y="3505200"/>
          <p14:tracePt t="36030" x="1058863" y="3505200"/>
          <p14:tracePt t="36041" x="1028700" y="3505200"/>
          <p14:tracePt t="36058" x="990600" y="3505200"/>
          <p14:tracePt t="36075" x="876300" y="3482975"/>
          <p14:tracePt t="36091" x="762000" y="3451225"/>
          <p14:tracePt t="36107" x="708025" y="3436938"/>
          <p14:tracePt t="36124" x="625475" y="3413125"/>
          <p14:tracePt t="36141" x="601663" y="3398838"/>
          <p14:tracePt t="36158" x="587375" y="3382963"/>
          <p14:tracePt t="36174" x="579438" y="3360738"/>
          <p14:tracePt t="36191" x="587375" y="3344863"/>
          <p14:tracePt t="36207" x="593725" y="3336925"/>
          <p14:tracePt t="36225" x="617538" y="3322638"/>
          <p14:tracePt t="36241" x="631825" y="3314700"/>
          <p14:tracePt t="36258" x="639763" y="3314700"/>
          <p14:tracePt t="36285" x="647700" y="3314700"/>
          <p14:tracePt t="36295" x="655638" y="3314700"/>
          <p14:tracePt t="36316" x="663575" y="3314700"/>
          <p14:tracePt t="36325" x="669925" y="3322638"/>
          <p14:tracePt t="36341" x="677863" y="3322638"/>
          <p14:tracePt t="36358" x="701675" y="3336925"/>
          <p14:tracePt t="36374" x="708025" y="3336925"/>
          <p14:tracePt t="36391" x="739775" y="3344863"/>
          <p14:tracePt t="36407" x="769938" y="3352800"/>
          <p14:tracePt t="36424" x="792163" y="3352800"/>
          <p14:tracePt t="36441" x="815975" y="3352800"/>
          <p14:tracePt t="36458" x="822325" y="3352800"/>
          <p14:tracePt t="36499" x="822325" y="3360738"/>
          <p14:tracePt t="36509" x="815975" y="3368675"/>
          <p14:tracePt t="36518" x="792163" y="3390900"/>
          <p14:tracePt t="36529" x="762000" y="3421063"/>
          <p14:tracePt t="36541" x="731838" y="3482975"/>
          <p14:tracePt t="36558" x="693738" y="3551238"/>
          <p14:tracePt t="36574" x="609600" y="3749675"/>
          <p14:tracePt t="36591" x="525463" y="4060825"/>
          <p14:tracePt t="36608" x="503238" y="4221163"/>
          <p14:tracePt t="36624" x="503238" y="4435475"/>
          <p14:tracePt t="36641" x="579438" y="4564063"/>
          <p14:tracePt t="36814" x="579438" y="4579938"/>
          <p14:tracePt t="36823" x="571500" y="4602163"/>
          <p14:tracePt t="36835" x="555625" y="4632325"/>
          <p14:tracePt t="36845" x="533400" y="4702175"/>
          <p14:tracePt t="36858" x="511175" y="4800600"/>
          <p14:tracePt t="36875" x="479425" y="5113338"/>
          <p14:tracePt t="36891" x="479425" y="5326063"/>
          <p14:tracePt t="36908" x="617538" y="5951538"/>
          <p14:tracePt t="36925" x="838200" y="6492875"/>
          <p14:tracePt t="37200" x="1096963" y="6430963"/>
          <p14:tracePt t="37209" x="1082675" y="6354763"/>
          <p14:tracePt t="37224" x="1066800" y="6302375"/>
          <p14:tracePt t="37241" x="1050925" y="6232525"/>
          <p14:tracePt t="37258" x="1050925" y="6202363"/>
          <p14:tracePt t="37443" x="1044575" y="6188075"/>
          <p14:tracePt t="37454" x="1028700" y="6156325"/>
          <p14:tracePt t="37463" x="998538" y="6103938"/>
          <p14:tracePt t="37475" x="952500" y="5973763"/>
          <p14:tracePt t="37491" x="860425" y="5638800"/>
          <p14:tracePt t="37508" x="625475" y="4289425"/>
          <p14:tracePt t="37525" x="449263" y="3292475"/>
          <p14:tracePt t="37541" x="396875" y="2713038"/>
          <p14:tracePt t="37558" x="396875" y="1851025"/>
          <p14:tracePt t="37728" x="381000" y="1812925"/>
          <p14:tracePt t="37739" x="350838" y="1714500"/>
          <p14:tracePt t="37748" x="282575" y="1531938"/>
          <p14:tracePt t="37760" x="182563" y="1249363"/>
          <p14:tracePt t="37776" x="68263" y="906463"/>
          <p14:tracePt t="37791" x="0" y="358775"/>
          <p14:tracePt t="39753" x="6302375" y="3733800"/>
          <p14:tracePt t="39762" x="6264275" y="3725863"/>
          <p14:tracePt t="39772" x="6210300" y="3703638"/>
          <p14:tracePt t="39788" x="6134100" y="3665538"/>
          <p14:tracePt t="39805" x="5935663" y="3565525"/>
          <p14:tracePt t="39821" x="5799138" y="3505200"/>
          <p14:tracePt t="39838" x="5394325" y="3406775"/>
          <p14:tracePt t="39854" x="4838700" y="3382963"/>
          <p14:tracePt t="39871" x="4495800" y="3398838"/>
          <p14:tracePt t="39888" x="3771900" y="3521075"/>
          <p14:tracePt t="39905" x="3413125" y="3597275"/>
          <p14:tracePt t="39905" x="3146425" y="3665538"/>
          <p14:tracePt t="39921" x="2933700" y="3711575"/>
          <p14:tracePt t="39938" x="2659063" y="3794125"/>
          <p14:tracePt t="39955" x="2522538" y="3832225"/>
          <p14:tracePt t="39971" x="2498725" y="3848100"/>
          <p14:tracePt t="39989" x="2484438" y="3848100"/>
          <p14:tracePt t="40016" x="2492375" y="3848100"/>
          <p14:tracePt t="40025" x="2498725" y="3848100"/>
          <p14:tracePt t="40046" x="2506663" y="3848100"/>
          <p14:tracePt t="40067" x="2506663" y="3856038"/>
          <p14:tracePt t="40076" x="2492375" y="3878263"/>
          <p14:tracePt t="40088" x="2460625" y="3916363"/>
          <p14:tracePt t="40104" x="2430463" y="3954463"/>
          <p14:tracePt t="40121" x="2384425" y="4016375"/>
          <p14:tracePt t="40138" x="2354263" y="4030663"/>
          <p14:tracePt t="40159" x="2346325" y="4030663"/>
          <p14:tracePt t="40179" x="2346325" y="4022725"/>
          <p14:tracePt t="40190" x="2346325" y="4016375"/>
          <p14:tracePt t="40204" x="2339975" y="4000500"/>
          <p14:tracePt t="40221" x="2339975" y="3984625"/>
          <p14:tracePt t="40433" x="2400300" y="3954463"/>
          <p14:tracePt t="40444" x="2484438" y="3902075"/>
          <p14:tracePt t="40453" x="2598738" y="3856038"/>
          <p14:tracePt t="40464" x="2697163" y="3802063"/>
          <p14:tracePt t="40473" x="2819400" y="3741738"/>
          <p14:tracePt t="40488" x="2911475" y="3703638"/>
          <p14:tracePt t="40505" x="3101975" y="3627438"/>
          <p14:tracePt t="40521" x="3192463" y="3611563"/>
          <p14:tracePt t="40538" x="3344863" y="3603625"/>
          <p14:tracePt t="40555" x="3489325" y="3611563"/>
          <p14:tracePt t="40571" x="3565525" y="3627438"/>
          <p14:tracePt t="40588" x="3695700" y="3673475"/>
          <p14:tracePt t="40604" x="3763963" y="3679825"/>
          <p14:tracePt t="40621" x="3894138" y="3711575"/>
          <p14:tracePt t="40638" x="3992563" y="3733800"/>
          <p14:tracePt t="40654" x="4030663" y="3749675"/>
          <p14:tracePt t="40671" x="4076700" y="3763963"/>
          <p14:tracePt t="40688" x="4092575" y="3779838"/>
          <p14:tracePt t="40717" x="4098925" y="3779838"/>
          <p14:tracePt t="40738" x="4114800" y="3771900"/>
          <p14:tracePt t="40749" x="4137025" y="3763963"/>
          <p14:tracePt t="40758" x="4168775" y="3749675"/>
          <p14:tracePt t="40771" x="4206875" y="3733800"/>
          <p14:tracePt t="40788" x="4259263" y="3717925"/>
          <p14:tracePt t="40805" x="4397375" y="3687763"/>
          <p14:tracePt t="40821" x="4594225" y="3641725"/>
          <p14:tracePt t="40838" x="4702175" y="3627438"/>
          <p14:tracePt t="40854" x="4892675" y="3611563"/>
          <p14:tracePt t="41053" x="4899025" y="3611563"/>
          <p14:tracePt t="41064" x="4906963" y="3611563"/>
          <p14:tracePt t="41073" x="4930775" y="3611563"/>
          <p14:tracePt t="41088" x="4968875" y="3611563"/>
          <p14:tracePt t="41105" x="5089525" y="3581400"/>
          <p14:tracePt t="41121" x="5181600" y="3559175"/>
          <p14:tracePt t="41138" x="5372100" y="3489325"/>
          <p14:tracePt t="41155" x="5578475" y="3451225"/>
          <p14:tracePt t="41171" x="5684838" y="3429000"/>
          <p14:tracePt t="41188" x="5883275" y="3398838"/>
          <p14:tracePt t="41205" x="5973763" y="3390900"/>
          <p14:tracePt t="41221" x="6126163" y="3375025"/>
          <p14:tracePt t="41238" x="6232525" y="3368675"/>
          <p14:tracePt t="41255" x="6256338" y="3368675"/>
          <p14:tracePt t="41271" x="6264275" y="3368675"/>
          <p14:tracePt t="41420" x="6270625" y="3368675"/>
          <p14:tracePt t="41431" x="6278563" y="3375025"/>
          <p14:tracePt t="41440" x="6302375" y="3382963"/>
          <p14:tracePt t="41455" x="6346825" y="3398838"/>
          <p14:tracePt t="41472" x="6530975" y="3436938"/>
          <p14:tracePt t="41488" x="6651625" y="3475038"/>
          <p14:tracePt t="41505" x="7026275" y="3573463"/>
          <p14:tracePt t="41522" x="7399338" y="3657600"/>
          <p14:tracePt t="41538" x="7543800" y="3673475"/>
          <p14:tracePt t="41555" x="7742238" y="3673475"/>
          <p14:tracePt t="41571" x="7802563" y="3657600"/>
          <p14:tracePt t="41588" x="7864475" y="3603625"/>
          <p14:tracePt t="41735" x="7870825" y="3603625"/>
          <p14:tracePt t="41806" x="7864475" y="3597275"/>
          <p14:tracePt t="41816" x="7864475" y="3589338"/>
          <p14:tracePt t="41827" x="7840663" y="3581400"/>
          <p14:tracePt t="41838" x="7826375" y="3565525"/>
          <p14:tracePt t="41855" x="7802563" y="3543300"/>
          <p14:tracePt t="41871" x="7750175" y="3521075"/>
          <p14:tracePt t="41888" x="7696200" y="3497263"/>
          <p14:tracePt t="41905" x="7673975" y="3482975"/>
          <p14:tracePt t="41921" x="7635875" y="3467100"/>
          <p14:tracePt t="41939" x="7612063" y="3459163"/>
          <p14:tracePt t="41958" x="7604125" y="3459163"/>
          <p14:tracePt t="42162" x="7597775" y="3459163"/>
          <p14:tracePt t="42172" x="7589838" y="3459163"/>
          <p14:tracePt t="42191" x="7573963" y="3444875"/>
          <p14:tracePt t="42205" x="7559675" y="3413125"/>
          <p14:tracePt t="42212" x="7527925" y="3390900"/>
          <p14:tracePt t="42224" x="7489825" y="3344863"/>
          <p14:tracePt t="42238" x="7445375" y="3306763"/>
          <p14:tracePt t="42255" x="7331075" y="3222625"/>
          <p14:tracePt t="42271" x="7261225" y="3184525"/>
          <p14:tracePt t="42288" x="7140575" y="3116263"/>
          <p14:tracePt t="42305" x="7018338" y="3078163"/>
          <p14:tracePt t="42321" x="6964363" y="3063875"/>
          <p14:tracePt t="42338" x="6880225" y="3048000"/>
          <p14:tracePt t="42355" x="6781800" y="3040063"/>
          <p14:tracePt t="42371" x="6735763" y="3040063"/>
          <p14:tracePt t="42389" x="6629400" y="3040063"/>
          <p14:tracePt t="42405" x="6575425" y="3055938"/>
          <p14:tracePt t="42421" x="6477000" y="3070225"/>
          <p14:tracePt t="42438" x="6392863" y="3101975"/>
          <p14:tracePt t="42629" x="6370638" y="3101975"/>
          <p14:tracePt t="42640" x="6332538" y="3086100"/>
          <p14:tracePt t="42650" x="6248400" y="3063875"/>
          <p14:tracePt t="42661" x="6096000" y="3009900"/>
          <p14:tracePt t="42671" x="5821363" y="2941638"/>
          <p14:tracePt t="42688" x="5464175" y="2857500"/>
          <p14:tracePt t="42705" x="4656138" y="2735263"/>
          <p14:tracePt t="42722" x="4237038" y="2735263"/>
          <p14:tracePt t="42738" x="3817938" y="2789238"/>
          <p14:tracePt t="42755" x="3268663" y="2994025"/>
          <p14:tracePt t="42772" x="2628900" y="3230563"/>
          <p14:tracePt t="42788" x="2384425" y="3336925"/>
          <p14:tracePt t="42805" x="2103438" y="3429000"/>
          <p14:tracePt t="42822" x="2041525" y="3451225"/>
          <p14:tracePt t="42839" x="2027238" y="3475038"/>
          <p14:tracePt t="43007" x="2019300" y="3475038"/>
          <p14:tracePt t="43016" x="2003425" y="3475038"/>
          <p14:tracePt t="43027" x="1981200" y="3475038"/>
          <p14:tracePt t="43038" x="1935163" y="3475038"/>
          <p14:tracePt t="43055" x="1882775" y="3475038"/>
          <p14:tracePt t="43072" x="1714500" y="3459163"/>
          <p14:tracePt t="43089" x="1516063" y="3421063"/>
          <p14:tracePt t="43105" x="1401763" y="3398838"/>
          <p14:tracePt t="43122" x="1189038" y="3382963"/>
          <p14:tracePt t="43139" x="1036638" y="3382963"/>
          <p14:tracePt t="43155" x="982663" y="3390900"/>
          <p14:tracePt t="43172" x="936625" y="3406775"/>
          <p14:tracePt t="43188" x="930275" y="3421063"/>
          <p14:tracePt t="43205" x="922338" y="3451225"/>
          <p14:tracePt t="43222" x="898525" y="3513138"/>
          <p14:tracePt t="43239" x="884238" y="3543300"/>
          <p14:tracePt t="43255" x="854075" y="3581400"/>
          <p14:tracePt t="43273" x="846138" y="3603625"/>
          <p14:tracePt t="43289" x="838200" y="3611563"/>
          <p14:tracePt t="43305" x="822325" y="3619500"/>
          <p14:tracePt t="43322" x="815975" y="3627438"/>
          <p14:tracePt t="43338" x="808038" y="3635375"/>
          <p14:tracePt t="43355" x="800100" y="3635375"/>
          <p14:tracePt t="43372" x="784225" y="3635375"/>
          <p14:tracePt t="43388" x="777875" y="3635375"/>
          <p14:tracePt t="43535" x="769938" y="3635375"/>
          <p14:tracePt t="43555" x="762000" y="3635375"/>
          <p14:tracePt t="43576" x="754063" y="3635375"/>
          <p14:tracePt t="43597" x="746125" y="3635375"/>
          <p14:tracePt t="43627" x="739775" y="3635375"/>
          <p14:tracePt t="43636" x="739775" y="3641725"/>
          <p14:tracePt t="43648" x="739775" y="3649663"/>
          <p14:tracePt t="43657" x="731838" y="3649663"/>
          <p14:tracePt t="43672" x="723900" y="3657600"/>
          <p14:tracePt t="43689" x="723900" y="3673475"/>
          <p14:tracePt t="43705" x="715963" y="3695700"/>
          <p14:tracePt t="43722" x="701675" y="3733800"/>
          <p14:tracePt t="43739" x="701675" y="3771900"/>
          <p14:tracePt t="43755" x="693738" y="3794125"/>
          <p14:tracePt t="43772" x="677863" y="3817938"/>
          <p14:tracePt t="43788" x="677863" y="3825875"/>
          <p14:tracePt t="43831" x="685800" y="3825875"/>
          <p14:tracePt t="43840" x="693738" y="3825875"/>
          <p14:tracePt t="43851" x="701675" y="3825875"/>
          <p14:tracePt t="43860" x="708025" y="3817938"/>
          <p14:tracePt t="43872" x="715963" y="3802063"/>
          <p14:tracePt t="43889" x="723900" y="3794125"/>
          <p14:tracePt t="43905" x="731838" y="3787775"/>
          <p14:tracePt t="43922" x="739775" y="3787775"/>
          <p14:tracePt t="43973" x="746125" y="3787775"/>
          <p14:tracePt t="43982" x="754063" y="3787775"/>
          <p14:tracePt t="43993" x="762000" y="3787775"/>
          <p14:tracePt t="44005" x="777875" y="3787775"/>
          <p14:tracePt t="44022" x="792163" y="3794125"/>
          <p14:tracePt t="44039" x="822325" y="3810000"/>
          <p14:tracePt t="44055" x="868363" y="3825875"/>
          <p14:tracePt t="44072" x="892175" y="3840163"/>
          <p14:tracePt t="44089" x="968375" y="3848100"/>
          <p14:tracePt t="44105" x="1074738" y="3856038"/>
          <p14:tracePt t="44122" x="1143000" y="3856038"/>
          <p14:tracePt t="44139" x="1325563" y="3856038"/>
          <p14:tracePt t="44155" x="1417638" y="3848100"/>
          <p14:tracePt t="44172" x="1616075" y="3832225"/>
          <p14:tracePt t="44189" x="1806575" y="3810000"/>
          <p14:tracePt t="44205" x="1897063" y="3787775"/>
          <p14:tracePt t="44222" x="2073275" y="3771900"/>
          <p14:tracePt t="44239" x="2225675" y="3771900"/>
          <p14:tracePt t="44255" x="2293938" y="3771900"/>
          <p14:tracePt t="44272" x="2430463" y="3802063"/>
          <p14:tracePt t="44288" x="2582863" y="3848100"/>
          <p14:tracePt t="44305" x="2659063" y="3863975"/>
          <p14:tracePt t="44322" x="2819400" y="3902075"/>
          <p14:tracePt t="44339" x="2895600" y="3908425"/>
          <p14:tracePt t="44355" x="3048000" y="3932238"/>
          <p14:tracePt t="44372" x="3116263" y="3932238"/>
          <p14:tracePt t="44541" x="3132138" y="3940175"/>
          <p14:tracePt t="44552" x="3162300" y="3940175"/>
          <p14:tracePt t="44561" x="3222625" y="3954463"/>
          <p14:tracePt t="44574" x="3322638" y="3954463"/>
          <p14:tracePt t="44589" x="3444875" y="3954463"/>
          <p14:tracePt t="44605" x="3825875" y="3908425"/>
          <p14:tracePt t="44622" x="4030663" y="3878263"/>
          <p14:tracePt t="44639" x="4365625" y="3794125"/>
          <p14:tracePt t="44655" x="4487863" y="3725863"/>
          <p14:tracePt t="44672" x="4511675" y="3695700"/>
          <p14:tracePt t="44689" x="4511675" y="3673475"/>
          <p14:tracePt t="44705" x="4457700" y="3627438"/>
          <p14:tracePt t="44722" x="4397375" y="3573463"/>
          <p14:tracePt t="44739" x="4237038" y="3475038"/>
          <p14:tracePt t="44755" x="4137025" y="3421063"/>
          <p14:tracePt t="44772" x="3954463" y="3336925"/>
          <p14:tracePt t="44789" x="3794125" y="3298825"/>
          <p14:tracePt t="44805" x="3657600" y="3284538"/>
          <p14:tracePt t="44822" x="3603625" y="3268663"/>
          <p14:tracePt t="44839" x="3497263" y="3260725"/>
          <p14:tracePt t="44855" x="3451225" y="3260725"/>
          <p14:tracePt t="44872" x="3368675" y="3260725"/>
          <p14:tracePt t="44889" x="3246438" y="3284538"/>
          <p14:tracePt t="44905" x="3184525" y="3298825"/>
          <p14:tracePt t="44922" x="3040063" y="3352800"/>
          <p14:tracePt t="44939" x="2963863" y="3375025"/>
          <p14:tracePt t="44955" x="2827338" y="3406775"/>
          <p14:tracePt t="44972" x="2697163" y="3421063"/>
          <p14:tracePt t="44989" x="2582863" y="3421063"/>
          <p14:tracePt t="45005" x="2530475" y="3413125"/>
          <p14:tracePt t="45022" x="2430463" y="3375025"/>
          <p14:tracePt t="45039" x="2392363" y="3352800"/>
          <p14:tracePt t="45055" x="2301875" y="3322638"/>
          <p14:tracePt t="45072" x="2225675" y="3298825"/>
          <p14:tracePt t="45089" x="2193925" y="3298825"/>
          <p14:tracePt t="45105" x="2125663" y="3298825"/>
          <p14:tracePt t="45122" x="2103438" y="3298825"/>
          <p14:tracePt t="45139" x="2057400" y="3344863"/>
          <p14:tracePt t="45304" x="2041525" y="3344863"/>
          <p14:tracePt t="45316" x="2019300" y="3344863"/>
          <p14:tracePt t="45325" x="1981200" y="3344863"/>
          <p14:tracePt t="45339" x="1912938" y="3344863"/>
          <p14:tracePt t="45356" x="1806575" y="3344863"/>
          <p14:tracePt t="45356" x="1676400" y="3344863"/>
          <p14:tracePt t="45372" x="1501775" y="3360738"/>
          <p14:tracePt t="45389" x="1066800" y="3436938"/>
          <p14:tracePt t="45406" x="631825" y="3521075"/>
          <p14:tracePt t="45422" x="465138" y="3565525"/>
          <p14:tracePt t="45439" x="244475" y="3649663"/>
          <p14:tracePt t="45455" x="174625" y="3695700"/>
          <p14:tracePt t="45472" x="106363" y="3756025"/>
          <p14:tracePt t="45489" x="92075" y="3802063"/>
          <p14:tracePt t="45505" x="92075" y="3832225"/>
          <p14:tracePt t="45522" x="68263" y="3902075"/>
          <p14:tracePt t="45539" x="60325" y="3946525"/>
          <p14:tracePt t="45556" x="38100" y="4046538"/>
          <p14:tracePt t="45572" x="30163" y="4122738"/>
          <p14:tracePt t="45589" x="38100" y="4160838"/>
          <p14:tracePt t="45605" x="38100" y="4175125"/>
          <p14:tracePt t="45622" x="53975" y="4191000"/>
          <p14:tracePt t="45639" x="60325" y="4191000"/>
          <p14:tracePt t="45655" x="68263" y="4191000"/>
          <p14:tracePt t="45672" x="98425" y="4191000"/>
          <p14:tracePt t="45689" x="114300" y="4191000"/>
          <p14:tracePt t="45705" x="182563" y="4175125"/>
          <p14:tracePt t="45722" x="206375" y="4160838"/>
          <p14:tracePt t="45739" x="274638" y="4137025"/>
          <p14:tracePt t="45755" x="327025" y="4122738"/>
          <p14:tracePt t="45772" x="388938" y="4114800"/>
          <p14:tracePt t="45789" x="434975" y="4114800"/>
          <p14:tracePt t="45805" x="525463" y="4114800"/>
          <p14:tracePt t="45822" x="571500" y="4114800"/>
          <p14:tracePt t="45839" x="669925" y="4137025"/>
          <p14:tracePt t="45855" x="769938" y="4175125"/>
          <p14:tracePt t="45872" x="808038" y="4191000"/>
          <p14:tracePt t="45889" x="876300" y="4221163"/>
          <p14:tracePt t="45906" x="930275" y="4237038"/>
          <p14:tracePt t="45922" x="960438" y="4237038"/>
          <p14:tracePt t="45939" x="982663" y="4229100"/>
          <p14:tracePt t="46128" x="1020763" y="4229100"/>
          <p14:tracePt t="46139" x="1082675" y="4237038"/>
          <p14:tracePt t="46148" x="1173163" y="4244975"/>
          <p14:tracePt t="46159" x="1287463" y="4244975"/>
          <p14:tracePt t="46172" x="1447800" y="4259263"/>
          <p14:tracePt t="46189" x="1844675" y="4283075"/>
          <p14:tracePt t="46206" x="2019300" y="4289425"/>
          <p14:tracePt t="46222" x="2286000" y="4305300"/>
          <p14:tracePt t="46239" x="2362200" y="4313238"/>
          <p14:tracePt t="46256" x="2422525" y="4321175"/>
          <p14:tracePt t="46272" x="2416175" y="4313238"/>
          <p14:tracePt t="46402" x="2408238" y="4313238"/>
          <p14:tracePt t="46433" x="2400300" y="4313238"/>
          <p14:tracePt t="46474" x="2416175" y="4321175"/>
          <p14:tracePt t="46485" x="2446338" y="4321175"/>
          <p14:tracePt t="46495" x="2476500" y="4321175"/>
          <p14:tracePt t="46506" x="2522538" y="4321175"/>
          <p14:tracePt t="46522" x="2598738" y="4321175"/>
          <p14:tracePt t="46539" x="2773363" y="4327525"/>
          <p14:tracePt t="46556" x="2987675" y="4343400"/>
          <p14:tracePt t="46572" x="3086100" y="4351338"/>
          <p14:tracePt t="46589" x="3254375" y="4359275"/>
          <p14:tracePt t="46606" x="3306763" y="4359275"/>
          <p14:tracePt t="46622" x="3368675" y="4359275"/>
          <p14:tracePt t="46881" x="3382963" y="4359275"/>
          <p14:tracePt t="46892" x="3390900" y="4359275"/>
          <p14:tracePt t="46901" x="3398838" y="4351338"/>
          <p14:tracePt t="46912" x="3421063" y="4343400"/>
          <p14:tracePt t="46922" x="3436938" y="4327525"/>
          <p14:tracePt t="46939" x="3467100" y="4321175"/>
          <p14:tracePt t="46956" x="3535363" y="4297363"/>
          <p14:tracePt t="46973" x="3627438" y="4275138"/>
          <p14:tracePt t="46989" x="3679825" y="4251325"/>
          <p14:tracePt t="47006" x="3771900" y="4229100"/>
          <p14:tracePt t="47022" x="3817938" y="4221163"/>
          <p14:tracePt t="47039" x="3870325" y="4198938"/>
          <p14:tracePt t="47056" x="3894138" y="4191000"/>
          <p14:tracePt t="47072" x="3902075" y="4191000"/>
          <p14:tracePt t="47090" x="3902075" y="4183063"/>
          <p14:tracePt t="47352" x="3970338" y="4183063"/>
          <p14:tracePt t="47359" x="4084638" y="4183063"/>
          <p14:tracePt t="47370" x="4213225" y="4183063"/>
          <p14:tracePt t="47379" x="4343400" y="4168775"/>
          <p14:tracePt t="47390" x="4503738" y="4160838"/>
          <p14:tracePt t="47406" x="4618038" y="4152900"/>
          <p14:tracePt t="47422" x="4770438" y="4152900"/>
          <p14:tracePt t="47439" x="4822825" y="4137025"/>
          <p14:tracePt t="47456" x="4860925" y="4122738"/>
          <p14:tracePt t="47674" x="4953000" y="4114800"/>
          <p14:tracePt t="47685" x="5059363" y="4106863"/>
          <p14:tracePt t="47694" x="5165725" y="4084638"/>
          <p14:tracePt t="47706" x="5265738" y="4076700"/>
          <p14:tracePt t="47722" x="5364163" y="4076700"/>
          <p14:tracePt t="47739" x="5478463" y="4076700"/>
          <p14:tracePt t="47756" x="5508625" y="4076700"/>
          <p14:tracePt t="47772" x="5508625" y="4068763"/>
          <p14:tracePt t="47990" x="5592763" y="4076700"/>
          <p14:tracePt t="47999" x="5684838" y="4098925"/>
          <p14:tracePt t="48010" x="5783263" y="4130675"/>
          <p14:tracePt t="48023" x="5867400" y="4152900"/>
          <p14:tracePt t="48039" x="5943600" y="4175125"/>
          <p14:tracePt t="48056" x="6042025" y="4206875"/>
          <p14:tracePt t="48074" x="6088063" y="4206875"/>
          <p14:tracePt t="48305" x="6156325" y="4206875"/>
          <p14:tracePt t="48317" x="6264275" y="4206875"/>
          <p14:tracePt t="48325" x="6362700" y="4206875"/>
          <p14:tracePt t="48339" x="6477000" y="4206875"/>
          <p14:tracePt t="48356" x="6583363" y="4206875"/>
          <p14:tracePt t="48372" x="6751638" y="4198938"/>
          <p14:tracePt t="48389" x="6842125" y="4160838"/>
          <p14:tracePt t="48406" x="6850063" y="4137025"/>
          <p14:tracePt t="48611" x="6950075" y="4137025"/>
          <p14:tracePt t="48621" x="7056438" y="4137025"/>
          <p14:tracePt t="48631" x="7200900" y="4130675"/>
          <p14:tracePt t="48640" x="7331075" y="4130675"/>
          <p14:tracePt t="48656" x="7459663" y="4130675"/>
          <p14:tracePt t="48673" x="7680325" y="4106863"/>
          <p14:tracePt t="48689" x="7742238" y="4092575"/>
          <p14:tracePt t="48706" x="7780338" y="4068763"/>
          <p14:tracePt t="48936" x="7886700" y="4060825"/>
          <p14:tracePt t="48945" x="8016875" y="4054475"/>
          <p14:tracePt t="48957" x="8153400" y="4030663"/>
          <p14:tracePt t="48973" x="8259763" y="4022725"/>
          <p14:tracePt t="48989" x="8412163" y="4008438"/>
          <p14:tracePt t="49006" x="8496300" y="3992563"/>
          <p14:tracePt t="49023" x="8504238" y="3992563"/>
          <p14:tracePt t="49040" x="8512175" y="3978275"/>
          <p14:tracePt t="49056" x="8504238" y="3970338"/>
          <p14:tracePt t="49073" x="8442325" y="3946525"/>
          <p14:tracePt t="49089" x="8343900" y="3916363"/>
          <p14:tracePt t="49106" x="8289925" y="3908425"/>
          <p14:tracePt t="49123" x="8221663" y="3908425"/>
          <p14:tracePt t="49140" x="8191500" y="3908425"/>
          <p14:tracePt t="49156" x="8183563" y="3924300"/>
          <p14:tracePt t="49173" x="8183563" y="3932238"/>
          <p14:tracePt t="49190" x="8183563" y="3940175"/>
          <p14:tracePt t="49209" x="8183563" y="3954463"/>
          <p14:tracePt t="49223" x="8191500" y="3962400"/>
          <p14:tracePt t="49240" x="8213725" y="4000500"/>
          <p14:tracePt t="49256" x="8229600" y="4016375"/>
          <p14:tracePt t="49273" x="8267700" y="4060825"/>
          <p14:tracePt t="49290" x="8297863" y="4084638"/>
          <p14:tracePt t="49306" x="8351838" y="4130675"/>
          <p14:tracePt t="49323" x="8404225" y="4152900"/>
          <p14:tracePt t="49339" x="8428038" y="4168775"/>
          <p14:tracePt t="49356" x="8450263" y="4175125"/>
          <p14:tracePt t="49618" x="8556625" y="4160838"/>
          <p14:tracePt t="49627" x="8785225" y="4106863"/>
          <p14:tracePt t="49638" x="9051925" y="4068763"/>
          <p14:tracePt t="49647" x="9312275" y="4038600"/>
          <p14:tracePt t="49658" x="9517063" y="4016375"/>
          <p14:tracePt t="49673" x="9647238" y="4016375"/>
          <p14:tracePt t="49690" x="9791700" y="4016375"/>
          <p14:tracePt t="49706" x="9813925" y="4016375"/>
          <p14:tracePt t="49723" x="9813925" y="4000500"/>
          <p14:tracePt t="49902" x="9867900" y="4000500"/>
          <p14:tracePt t="49912" x="9944100" y="4008438"/>
          <p14:tracePt t="49923" x="10036175" y="4038600"/>
          <p14:tracePt t="49932" x="10142538" y="4054475"/>
          <p14:tracePt t="49943" x="10248900" y="4076700"/>
          <p14:tracePt t="49956" x="10340975" y="4106863"/>
          <p14:tracePt t="49973" x="10477500" y="4160838"/>
          <p14:tracePt t="49990" x="10523538" y="4183063"/>
          <p14:tracePt t="50006" x="10545763" y="4191000"/>
          <p14:tracePt t="50136" x="10553700" y="4191000"/>
          <p14:tracePt t="50146" x="10561638" y="4191000"/>
          <p14:tracePt t="50156" x="10569575" y="4198938"/>
          <p14:tracePt t="50167" x="10583863" y="4206875"/>
          <p14:tracePt t="50176" x="10607675" y="4213225"/>
          <p14:tracePt t="50190" x="10645775" y="4221163"/>
          <p14:tracePt t="50206" x="10675938" y="4237038"/>
          <p14:tracePt t="50223" x="10728325" y="4259263"/>
          <p14:tracePt t="50240" x="10766425" y="4275138"/>
          <p14:tracePt t="50257" x="10774363" y="4275138"/>
          <p14:tracePt t="50359" x="10766425" y="4275138"/>
          <p14:tracePt t="50393" x="10766425" y="4267200"/>
          <p14:tracePt t="50430" x="10760075" y="4267200"/>
          <p14:tracePt t="50471" x="10752138" y="4267200"/>
          <p14:tracePt t="50817" x="10752138" y="4259263"/>
          <p14:tracePt t="50837" x="10728325" y="4251325"/>
          <p14:tracePt t="50848" x="10698163" y="4251325"/>
          <p14:tracePt t="50858" x="10660063" y="4244975"/>
          <p14:tracePt t="50873" x="10591800" y="4237038"/>
          <p14:tracePt t="50890" x="10355263" y="4213225"/>
          <p14:tracePt t="50907" x="10142538" y="4206875"/>
          <p14:tracePt t="50923" x="9418638" y="4191000"/>
          <p14:tracePt t="50940" x="8359775" y="4191000"/>
          <p14:tracePt t="50956" x="8251825" y="4191000"/>
          <p14:tracePt t="50973" x="7445375" y="4237038"/>
          <p14:tracePt t="50990" x="6926263" y="4305300"/>
          <p14:tracePt t="50990" x="6430963" y="4365625"/>
          <p14:tracePt t="51006" x="6019800" y="4441825"/>
          <p14:tracePt t="51204" x="6003925" y="4441825"/>
          <p14:tracePt t="51213" x="5989638" y="4441825"/>
          <p14:tracePt t="51224" x="5951538" y="4441825"/>
          <p14:tracePt t="51240" x="5875338" y="4435475"/>
          <p14:tracePt t="51257" x="5494338" y="4359275"/>
          <p14:tracePt t="51273" x="5159375" y="4297363"/>
          <p14:tracePt t="51274" x="4792663" y="4237038"/>
          <p14:tracePt t="51290" x="4403725" y="4206875"/>
          <p14:tracePt t="51306" x="4022725" y="4206875"/>
          <p14:tracePt t="51323" x="3368675" y="4297363"/>
          <p14:tracePt t="51340" x="2895600" y="4427538"/>
          <p14:tracePt t="51357" x="2781300" y="4487863"/>
          <p14:tracePt t="51373" x="2713038" y="4549775"/>
          <p14:tracePt t="51528" x="2697163" y="4549775"/>
          <p14:tracePt t="51540" x="2689225" y="4549775"/>
          <p14:tracePt t="51548" x="2667000" y="4549775"/>
          <p14:tracePt t="51561" x="2620963" y="4549775"/>
          <p14:tracePt t="51573" x="2536825" y="4549775"/>
          <p14:tracePt t="51590" x="2278063" y="4525963"/>
          <p14:tracePt t="51607" x="2079625" y="4518025"/>
          <p14:tracePt t="51623" x="1698625" y="4518025"/>
          <p14:tracePt t="51640" x="1524000" y="4518025"/>
          <p14:tracePt t="51657" x="1265238" y="4556125"/>
          <p14:tracePt t="51673" x="1135063" y="4594225"/>
          <p14:tracePt t="51690" x="1120775" y="4594225"/>
          <p14:tracePt t="51707" x="1112838" y="4602163"/>
          <p14:tracePt t="51772" x="1120775" y="4602163"/>
          <p14:tracePt t="51783" x="1127125" y="4602163"/>
          <p14:tracePt t="51844" x="1127125" y="4594225"/>
          <p14:tracePt t="51855" x="1135063" y="4594225"/>
          <p14:tracePt t="51876" x="1143000" y="4594225"/>
          <p14:tracePt t="51885" x="1150938" y="4579938"/>
          <p14:tracePt t="51896" x="1173163" y="4572000"/>
          <p14:tracePt t="51907" x="1196975" y="4556125"/>
          <p14:tracePt t="51923" x="1219200" y="4549775"/>
          <p14:tracePt t="51940" x="1287463" y="4525963"/>
          <p14:tracePt t="51957" x="1355725" y="4511675"/>
          <p14:tracePt t="51973" x="1393825" y="4503738"/>
          <p14:tracePt t="51990" x="1455738" y="4495800"/>
          <p14:tracePt t="52007" x="1516063" y="4495800"/>
          <p14:tracePt t="52023" x="1546225" y="4495800"/>
          <p14:tracePt t="52040" x="1608138" y="4495800"/>
          <p14:tracePt t="52057" x="1630363" y="4495800"/>
          <p14:tracePt t="52073" x="1692275" y="4495800"/>
          <p14:tracePt t="52090" x="1736725" y="4503738"/>
          <p14:tracePt t="52107" x="1760538" y="4503738"/>
          <p14:tracePt t="52123" x="1806575" y="4503738"/>
          <p14:tracePt t="52141" x="1866900" y="4503738"/>
          <p14:tracePt t="52157" x="1897063" y="4503738"/>
          <p14:tracePt t="52173" x="1973263" y="4503738"/>
          <p14:tracePt t="52190" x="2049463" y="4503738"/>
          <p14:tracePt t="52207" x="2095500" y="4503738"/>
          <p14:tracePt t="52223" x="2201863" y="4503738"/>
          <p14:tracePt t="52240" x="2239963" y="4495800"/>
          <p14:tracePt t="52257" x="2346325" y="4495800"/>
          <p14:tracePt t="52273" x="2438400" y="4495800"/>
          <p14:tracePt t="52290" x="2484438" y="4487863"/>
          <p14:tracePt t="52307" x="2552700" y="4487863"/>
          <p14:tracePt t="52323" x="2598738" y="4487863"/>
          <p14:tracePt t="52340" x="2620963" y="4495800"/>
          <p14:tracePt t="52357" x="2659063" y="4503738"/>
          <p14:tracePt t="52374" x="2689225" y="4511675"/>
          <p14:tracePt t="52390" x="2705100" y="4511675"/>
          <p14:tracePt t="52407" x="2751138" y="4518025"/>
          <p14:tracePt t="52423" x="2765425" y="4518025"/>
          <p14:tracePt t="52440" x="2803525" y="4518025"/>
          <p14:tracePt t="52457" x="2849563" y="4518025"/>
          <p14:tracePt t="52473" x="2879725" y="4518025"/>
          <p14:tracePt t="52490" x="2941638" y="4503738"/>
          <p14:tracePt t="52507" x="3001963" y="4487863"/>
          <p14:tracePt t="52523" x="3025775" y="4479925"/>
          <p14:tracePt t="52540" x="3040063" y="4479925"/>
          <p14:tracePt t="52800" x="3124200" y="4479925"/>
          <p14:tracePt t="52811" x="3238500" y="4479925"/>
          <p14:tracePt t="52820" x="3368675" y="4479925"/>
          <p14:tracePt t="52831" x="3505200" y="4495800"/>
          <p14:tracePt t="52841" x="3657600" y="4511675"/>
          <p14:tracePt t="52857" x="3794125" y="4518025"/>
          <p14:tracePt t="52874" x="4038600" y="4541838"/>
          <p14:tracePt t="52890" x="4122738" y="4549775"/>
          <p14:tracePt t="52907" x="4244975" y="4549775"/>
          <p14:tracePt t="52923" x="4283075" y="4533900"/>
          <p14:tracePt t="52940" x="4283075" y="4511675"/>
          <p14:tracePt t="53138" x="4321175" y="4511675"/>
          <p14:tracePt t="53146" x="4373563" y="4518025"/>
          <p14:tracePt t="53158" x="4473575" y="4525963"/>
          <p14:tracePt t="53174" x="4572000" y="4549775"/>
          <p14:tracePt t="53191" x="4846638" y="4587875"/>
          <p14:tracePt t="53207" x="5105400" y="4632325"/>
          <p14:tracePt t="53224" x="5165725" y="4648200"/>
          <p14:tracePt t="53240" x="5227638" y="4678363"/>
          <p14:tracePt t="53471" x="5326063" y="4678363"/>
          <p14:tracePt t="53484" x="5494338" y="4656138"/>
          <p14:tracePt t="53492" x="5737225" y="4632325"/>
          <p14:tracePt t="53507" x="5997575" y="4602163"/>
          <p14:tracePt t="53524" x="6392863" y="4579938"/>
          <p14:tracePt t="53540" x="6484938" y="4579938"/>
          <p14:tracePt t="53557" x="6545263" y="4549775"/>
          <p14:tracePt t="53756" x="6637338" y="4541838"/>
          <p14:tracePt t="53767" x="6797675" y="4533900"/>
          <p14:tracePt t="53776" x="6994525" y="4518025"/>
          <p14:tracePt t="53790" x="7216775" y="4495800"/>
          <p14:tracePt t="53807" x="7413625" y="4487863"/>
          <p14:tracePt t="53808" x="7527925" y="4487863"/>
          <p14:tracePt t="53824" x="7597775" y="4479925"/>
          <p14:tracePt t="53840" x="7673975" y="4465638"/>
          <p14:tracePt t="53857" x="7673975" y="4441825"/>
          <p14:tracePt t="54051" x="7666038" y="4441825"/>
          <p14:tracePt t="54062" x="7650163" y="4449763"/>
          <p14:tracePt t="54071" x="7620000" y="4457700"/>
          <p14:tracePt t="54082" x="7589838" y="4465638"/>
          <p14:tracePt t="54091" x="7543800" y="4473575"/>
          <p14:tracePt t="54107" x="7489825" y="4479925"/>
          <p14:tracePt t="54124" x="7407275" y="4487863"/>
          <p14:tracePt t="54140" x="7369175" y="4487863"/>
          <p14:tracePt t="54157" x="7337425" y="4487863"/>
          <p14:tracePt t="54174" x="7331075" y="4487863"/>
          <p14:tracePt t="54195" x="7337425" y="4487863"/>
          <p14:tracePt t="54215" x="7353300" y="4487863"/>
          <p14:tracePt t="54224" x="7369175" y="4487863"/>
          <p14:tracePt t="54240" x="7399338" y="4487863"/>
          <p14:tracePt t="54257" x="7475538" y="4487863"/>
          <p14:tracePt t="54274" x="7543800" y="4487863"/>
          <p14:tracePt t="54290" x="7680325" y="4495800"/>
          <p14:tracePt t="54307" x="7802563" y="4503738"/>
          <p14:tracePt t="54324" x="7856538" y="4511675"/>
          <p14:tracePt t="54340" x="7932738" y="4518025"/>
          <p14:tracePt t="54357" x="7985125" y="4518025"/>
          <p14:tracePt t="54374" x="7993063" y="4518025"/>
          <p14:tracePt t="54429" x="7985125" y="4518025"/>
          <p14:tracePt t="54448" x="7978775" y="4518025"/>
          <p14:tracePt t="54459" x="7970838" y="4518025"/>
          <p14:tracePt t="54468" x="7954963" y="4518025"/>
          <p14:tracePt t="54479" x="7932738" y="4511675"/>
          <p14:tracePt t="54693" x="7940675" y="4511675"/>
          <p14:tracePt t="54702" x="7947025" y="4511675"/>
          <p14:tracePt t="54713" x="7954963" y="4518025"/>
          <p14:tracePt t="54724" x="7978775" y="4533900"/>
          <p14:tracePt t="54740" x="8001000" y="4541838"/>
          <p14:tracePt t="54757" x="8077200" y="4549775"/>
          <p14:tracePt t="54774" x="8153400" y="4549775"/>
          <p14:tracePt t="54791" x="8207375" y="4549775"/>
          <p14:tracePt t="54807" x="8313738" y="4549775"/>
          <p14:tracePt t="54824" x="8412163" y="4518025"/>
          <p14:tracePt t="54840" x="8442325" y="4503738"/>
          <p14:tracePt t="54857" x="8488363" y="4465638"/>
          <p14:tracePt t="54875" x="8496300" y="4465638"/>
          <p14:tracePt t="54891" x="8496300" y="4457700"/>
          <p14:tracePt t="54907" x="8480425" y="4441825"/>
          <p14:tracePt t="54924" x="8466138" y="4441825"/>
          <p14:tracePt t="54941" x="8389938" y="4427538"/>
          <p14:tracePt t="55128" x="8404225" y="4427538"/>
          <p14:tracePt t="55140" x="8450263" y="4441825"/>
          <p14:tracePt t="55149" x="8526463" y="4457700"/>
          <p14:tracePt t="55161" x="8618538" y="4473575"/>
          <p14:tracePt t="55174" x="8755063" y="4495800"/>
          <p14:tracePt t="55191" x="9136063" y="4549775"/>
          <p14:tracePt t="55207" x="9318625" y="4572000"/>
          <p14:tracePt t="55224" x="9540875" y="4594225"/>
          <p14:tracePt t="55241" x="9578975" y="4594225"/>
          <p14:tracePt t="55257" x="9601200" y="4587875"/>
          <p14:tracePt t="55466" x="9731375" y="4587875"/>
          <p14:tracePt t="55475" x="9921875" y="4587875"/>
          <p14:tracePt t="55486" x="10156825" y="4587875"/>
          <p14:tracePt t="55495" x="10347325" y="4587875"/>
          <p14:tracePt t="55508" x="10477500" y="4587875"/>
          <p14:tracePt t="55524" x="10545763" y="4587875"/>
          <p14:tracePt t="55739" x="10621963" y="4572000"/>
          <p14:tracePt t="55750" x="10675938" y="4556125"/>
          <p14:tracePt t="55759" x="10706100" y="4541838"/>
          <p14:tracePt t="55774" x="10714038" y="4533900"/>
          <p14:tracePt t="55791" x="10721975" y="4533900"/>
          <p14:tracePt t="55820" x="10706100" y="4533900"/>
          <p14:tracePt t="55832" x="10683875" y="4533900"/>
          <p14:tracePt t="55841" x="10652125" y="4533900"/>
          <p14:tracePt t="55857" x="10599738" y="4525963"/>
          <p14:tracePt t="55875" x="10455275" y="4511675"/>
          <p14:tracePt t="55891" x="10355263" y="4503738"/>
          <p14:tracePt t="55907" x="10080625" y="4473575"/>
          <p14:tracePt t="55924" x="9585325" y="4449763"/>
          <p14:tracePt t="55941" x="9288463" y="4449763"/>
          <p14:tracePt t="55957" x="8602663" y="4473575"/>
          <p14:tracePt t="55974" x="8289925" y="4556125"/>
          <p14:tracePt t="56167" x="8275638" y="4556125"/>
          <p14:tracePt t="56176" x="8251825" y="4556125"/>
          <p14:tracePt t="56188" x="8183563" y="4541838"/>
          <p14:tracePt t="56197" x="8061325" y="4511675"/>
          <p14:tracePt t="56208" x="7788275" y="4435475"/>
          <p14:tracePt t="56224" x="7391400" y="4321175"/>
          <p14:tracePt t="56241" x="6286500" y="4144963"/>
          <p14:tracePt t="56258" x="6126163" y="4122738"/>
          <p14:tracePt t="56258" x="5745163" y="4122738"/>
          <p14:tracePt t="56274" x="5280025" y="4144963"/>
          <p14:tracePt t="56291" x="4259263" y="4305300"/>
          <p14:tracePt t="56307" x="3825875" y="4419600"/>
          <p14:tracePt t="56324" x="3246438" y="4610100"/>
          <p14:tracePt t="56341" x="3063875" y="4746625"/>
          <p14:tracePt t="56533" x="3040063" y="4746625"/>
          <p14:tracePt t="56543" x="3017838" y="4746625"/>
          <p14:tracePt t="56554" x="2971800" y="4746625"/>
          <p14:tracePt t="56563" x="2879725" y="4732338"/>
          <p14:tracePt t="56575" x="2743200" y="4716463"/>
          <p14:tracePt t="56591" x="2544763" y="4694238"/>
          <p14:tracePt t="56608" x="2041525" y="4656138"/>
          <p14:tracePt t="56624" x="1577975" y="4640263"/>
          <p14:tracePt t="56641" x="1371600" y="4656138"/>
          <p14:tracePt t="56658" x="1089025" y="4708525"/>
          <p14:tracePt t="56674" x="990600" y="4740275"/>
          <p14:tracePt t="56691" x="838200" y="4800600"/>
          <p14:tracePt t="56708" x="731838" y="4860925"/>
          <p14:tracePt t="56724" x="693738" y="4868863"/>
          <p14:tracePt t="56741" x="647700" y="4892675"/>
          <p14:tracePt t="56758" x="631825" y="4899025"/>
          <p14:tracePt t="56798" x="631825" y="4892675"/>
          <p14:tracePt t="56847" x="631825" y="4884738"/>
          <p14:tracePt t="56868" x="631825" y="4876800"/>
          <p14:tracePt t="56879" x="625475" y="4868863"/>
          <p14:tracePt t="56888" x="609600" y="4860925"/>
          <p14:tracePt t="56900" x="601663" y="4854575"/>
          <p14:tracePt t="56909" x="587375" y="4854575"/>
          <p14:tracePt t="56924" x="579438" y="4846638"/>
          <p14:tracePt t="56941" x="563563" y="4830763"/>
          <p14:tracePt t="56958" x="563563" y="4822825"/>
          <p14:tracePt t="56974" x="563563" y="4816475"/>
          <p14:tracePt t="56992" x="563563" y="4808538"/>
          <p14:tracePt t="57008" x="587375" y="4808538"/>
          <p14:tracePt t="57024" x="647700" y="4792663"/>
          <p14:tracePt t="57041" x="746125" y="4778375"/>
          <p14:tracePt t="57058" x="808038" y="4778375"/>
          <p14:tracePt t="57074" x="922338" y="4770438"/>
          <p14:tracePt t="57091" x="982663" y="4762500"/>
          <p14:tracePt t="57108" x="1082675" y="4762500"/>
          <p14:tracePt t="57124" x="1158875" y="4762500"/>
          <p14:tracePt t="57141" x="1181100" y="4770438"/>
          <p14:tracePt t="57158" x="1227138" y="4770438"/>
          <p14:tracePt t="57174" x="1265238" y="4770438"/>
          <p14:tracePt t="57191" x="1317625" y="4770438"/>
          <p14:tracePt t="57208" x="1387475" y="4770438"/>
          <p14:tracePt t="57224" x="1439863" y="4770438"/>
          <p14:tracePt t="57241" x="1546225" y="4770438"/>
          <p14:tracePt t="57258" x="1660525" y="4770438"/>
          <p14:tracePt t="57274" x="1736725" y="4770438"/>
          <p14:tracePt t="57291" x="1889125" y="4762500"/>
          <p14:tracePt t="57308" x="2057400" y="4746625"/>
          <p14:tracePt t="57325" x="2133600" y="4740275"/>
          <p14:tracePt t="57341" x="2278063" y="4732338"/>
          <p14:tracePt t="57358" x="2408238" y="4732338"/>
          <p14:tracePt t="57374" x="2446338" y="4732338"/>
          <p14:tracePt t="57391" x="2536825" y="4754563"/>
          <p14:tracePt t="57408" x="2628900" y="4778375"/>
          <p14:tracePt t="57424" x="2659063" y="4778375"/>
          <p14:tracePt t="57441" x="2751138" y="4800600"/>
          <p14:tracePt t="57458" x="2797175" y="4816475"/>
          <p14:tracePt t="57474" x="2911475" y="4830763"/>
          <p14:tracePt t="57491" x="3040063" y="4830763"/>
          <p14:tracePt t="57508" x="3108325" y="4838700"/>
          <p14:tracePt t="57524" x="3246438" y="4854575"/>
          <p14:tracePt t="57541" x="3375025" y="4854575"/>
          <p14:tracePt t="57558" x="3429000" y="4860925"/>
          <p14:tracePt t="57575" x="3527425" y="4860925"/>
          <p14:tracePt t="57591" x="3565525" y="4860925"/>
          <p14:tracePt t="57714" x="3559175" y="4854575"/>
          <p14:tracePt t="57724" x="3551238" y="4838700"/>
          <p14:tracePt t="57734" x="3551238" y="4830763"/>
          <p14:tracePt t="57743" x="3543300" y="4808538"/>
          <p14:tracePt t="57758" x="3527425" y="4784725"/>
          <p14:tracePt t="57775" x="3489325" y="4740275"/>
          <p14:tracePt t="57791" x="3459163" y="4708525"/>
          <p14:tracePt t="57808" x="3406775" y="4656138"/>
          <p14:tracePt t="57825" x="3322638" y="4625975"/>
          <p14:tracePt t="57841" x="3284538" y="4618038"/>
          <p14:tracePt t="57858" x="3178175" y="4610100"/>
          <p14:tracePt t="57875" x="3132138" y="4610100"/>
          <p14:tracePt t="57891" x="3032125" y="4625975"/>
          <p14:tracePt t="57908" x="2963863" y="4640263"/>
          <p14:tracePt t="57924" x="2941638" y="4656138"/>
          <p14:tracePt t="57941" x="2911475" y="4664075"/>
          <p14:tracePt t="57958" x="2911475" y="4670425"/>
          <p14:tracePt t="57974" x="2911475" y="4678363"/>
          <p14:tracePt t="57997" x="2911475" y="4686300"/>
          <p14:tracePt t="58008" x="2917825" y="4686300"/>
          <p14:tracePt t="58025" x="2925763" y="4694238"/>
          <p14:tracePt t="58041" x="2963863" y="4724400"/>
          <p14:tracePt t="58058" x="3040063" y="4754563"/>
          <p14:tracePt t="58075" x="3078163" y="4770438"/>
          <p14:tracePt t="58091" x="3170238" y="4784725"/>
          <p14:tracePt t="58108" x="3216275" y="4784725"/>
          <p14:tracePt t="58124" x="3306763" y="4778375"/>
          <p14:tracePt t="58141" x="3382963" y="4740275"/>
          <p14:tracePt t="58158" x="3406775" y="4724400"/>
          <p14:tracePt t="58174" x="3421063" y="4702175"/>
          <p14:tracePt t="58191" x="3429000" y="4694238"/>
          <p14:tracePt t="58244" x="3421063" y="4694238"/>
          <p14:tracePt t="58283" x="3413125" y="4694238"/>
          <p14:tracePt t="58394" x="3406775" y="4694238"/>
          <p14:tracePt t="58404" x="3398838" y="4694238"/>
          <p14:tracePt t="58413" x="3382963" y="4694238"/>
          <p14:tracePt t="58425" x="3352800" y="4694238"/>
          <p14:tracePt t="58441" x="3322638" y="4694238"/>
          <p14:tracePt t="58458" x="3200400" y="4702175"/>
          <p14:tracePt t="58477" x="3017838" y="4716463"/>
          <p14:tracePt t="58491" x="2911475" y="4716463"/>
          <p14:tracePt t="58508" x="2613025" y="4724400"/>
          <p14:tracePt t="58525" x="2438400" y="4724400"/>
          <p14:tracePt t="58541" x="2073275" y="4724400"/>
          <p14:tracePt t="58558" x="1744663" y="4702175"/>
          <p14:tracePt t="58575" x="1630363" y="4694238"/>
          <p14:tracePt t="58591" x="1431925" y="4694238"/>
          <p14:tracePt t="58608" x="1295400" y="4702175"/>
          <p14:tracePt t="58625" x="1249363" y="4716463"/>
          <p14:tracePt t="58641" x="1173163" y="4740275"/>
          <p14:tracePt t="58658" x="1120775" y="4762500"/>
          <p14:tracePt t="58675" x="1104900" y="4778375"/>
          <p14:tracePt t="58691" x="1089025" y="4784725"/>
          <p14:tracePt t="58708" x="1082675" y="4792663"/>
          <p14:tracePt t="58725" x="1074738" y="4800600"/>
          <p14:tracePt t="58741" x="1074738" y="4816475"/>
          <p14:tracePt t="58760" x="1074738" y="4822825"/>
          <p14:tracePt t="58775" x="1066800" y="4822825"/>
          <p14:tracePt t="58792" x="1058863" y="4830763"/>
          <p14:tracePt t="58808" x="1050925" y="4838700"/>
          <p14:tracePt t="58825" x="1028700" y="4846638"/>
          <p14:tracePt t="58842" x="990600" y="4868863"/>
          <p14:tracePt t="58858" x="982663" y="4868863"/>
          <p14:tracePt t="58875" x="952500" y="4884738"/>
          <p14:tracePt t="58891" x="952500" y="4892675"/>
          <p14:tracePt t="58908" x="936625" y="4899025"/>
          <p14:tracePt t="58925" x="930275" y="4922838"/>
          <p14:tracePt t="58941" x="914400" y="4937125"/>
          <p14:tracePt t="58958" x="898525" y="4975225"/>
          <p14:tracePt t="58975" x="892175" y="4999038"/>
          <p14:tracePt t="58991" x="876300" y="5029200"/>
          <p14:tracePt t="59008" x="860425" y="5051425"/>
          <p14:tracePt t="59025" x="860425" y="5059363"/>
          <p14:tracePt t="59041" x="860425" y="5067300"/>
          <p14:tracePt t="59166" x="860425" y="5059363"/>
          <p14:tracePt t="59197" x="868363" y="5051425"/>
          <p14:tracePt t="59209" x="876300" y="5051425"/>
          <p14:tracePt t="59217" x="892175" y="5051425"/>
          <p14:tracePt t="59230" x="922338" y="5051425"/>
          <p14:tracePt t="59241" x="960438" y="5045075"/>
          <p14:tracePt t="59259" x="1044575" y="5045075"/>
          <p14:tracePt t="59275" x="1112838" y="5037138"/>
          <p14:tracePt t="59291" x="1249363" y="5029200"/>
          <p14:tracePt t="59308" x="1325563" y="5029200"/>
          <p14:tracePt t="59325" x="1470025" y="5029200"/>
          <p14:tracePt t="59341" x="1584325" y="5037138"/>
          <p14:tracePt t="59358" x="1646238" y="5051425"/>
          <p14:tracePt t="59375" x="1744663" y="5083175"/>
          <p14:tracePt t="59392" x="1806575" y="5097463"/>
          <p14:tracePt t="59408" x="1828800" y="5113338"/>
          <p14:tracePt t="59425" x="1874838" y="5127625"/>
          <p14:tracePt t="59441" x="1920875" y="5127625"/>
          <p14:tracePt t="59458" x="1935163" y="5127625"/>
          <p14:tracePt t="59475" x="1989138" y="5127625"/>
          <p14:tracePt t="59491" x="2011363" y="5113338"/>
          <p14:tracePt t="59508" x="2117725" y="5067300"/>
          <p14:tracePt t="59525" x="2239963" y="4999038"/>
          <p14:tracePt t="59542" x="2308225" y="4960938"/>
          <p14:tracePt t="59558" x="2460625" y="4860925"/>
          <p14:tracePt t="59575" x="2582863" y="4808538"/>
          <p14:tracePt t="59591" x="2628900" y="4784725"/>
          <p14:tracePt t="59608" x="2667000" y="4778375"/>
          <p14:tracePt t="59625" x="2682875" y="4784725"/>
          <p14:tracePt t="59644" x="2682875" y="4792663"/>
          <p14:tracePt t="59658" x="2682875" y="4800600"/>
          <p14:tracePt t="59676" x="2682875" y="4808538"/>
          <p14:tracePt t="59858" x="2682875" y="4816475"/>
          <p14:tracePt t="59869" x="2682875" y="4822825"/>
          <p14:tracePt t="59878" x="2697163" y="4838700"/>
          <p14:tracePt t="59891" x="2713038" y="4860925"/>
          <p14:tracePt t="59908" x="2751138" y="4892675"/>
          <p14:tracePt t="59925" x="2835275" y="4945063"/>
          <p14:tracePt t="59942" x="2949575" y="4991100"/>
          <p14:tracePt t="59958" x="3001963" y="5006975"/>
          <p14:tracePt t="59975" x="3101975" y="5021263"/>
          <p14:tracePt t="59992" x="3192463" y="5029200"/>
          <p14:tracePt t="60008" x="3238500" y="5029200"/>
          <p14:tracePt t="60025" x="3314700" y="5029200"/>
          <p14:tracePt t="60042" x="3360738" y="5029200"/>
          <p14:tracePt t="60058" x="3368675" y="5029200"/>
          <p14:tracePt t="60075" x="3375025" y="5029200"/>
          <p14:tracePt t="60295" x="3451225" y="5029200"/>
          <p14:tracePt t="60307" x="3581400" y="5021263"/>
          <p14:tracePt t="60316" x="3711575" y="5021263"/>
          <p14:tracePt t="60327" x="3863975" y="5021263"/>
          <p14:tracePt t="60342" x="4016375" y="5021263"/>
          <p14:tracePt t="60358" x="4152900" y="5059363"/>
          <p14:tracePt t="60375" x="4191000" y="5067300"/>
          <p14:tracePt t="60392" x="4206875" y="5067300"/>
          <p14:tracePt t="60631" x="4327525" y="5067300"/>
          <p14:tracePt t="60642" x="4541838" y="5067300"/>
          <p14:tracePt t="60651" x="4800600" y="5059363"/>
          <p14:tracePt t="60662" x="5037138" y="5059363"/>
          <p14:tracePt t="60675" x="5227638" y="5059363"/>
          <p14:tracePt t="60692" x="5426075" y="5051425"/>
          <p14:tracePt t="60708" x="5470525" y="5045075"/>
          <p14:tracePt t="60725" x="5494338" y="5029200"/>
          <p14:tracePt t="60946" x="5570538" y="5029200"/>
          <p14:tracePt t="60957" x="5699125" y="5029200"/>
          <p14:tracePt t="60966" x="5821363" y="5029200"/>
          <p14:tracePt t="60977" x="5973763" y="5029200"/>
          <p14:tracePt t="60992" x="6080125" y="5029200"/>
          <p14:tracePt t="61008" x="6218238" y="5021263"/>
          <p14:tracePt t="61025" x="6240463" y="5021263"/>
          <p14:tracePt t="61042" x="6248400" y="5013325"/>
          <p14:tracePt t="61251" x="6340475" y="5006975"/>
          <p14:tracePt t="61262" x="6469063" y="4999038"/>
          <p14:tracePt t="61271" x="6667500" y="4983163"/>
          <p14:tracePt t="61283" x="6904038" y="4975225"/>
          <p14:tracePt t="61294" x="7116763" y="4960938"/>
          <p14:tracePt t="61308" x="7315200" y="4960938"/>
          <p14:tracePt t="61325" x="7521575" y="4960938"/>
          <p14:tracePt t="61342" x="7573963" y="4953000"/>
          <p14:tracePt t="61358" x="7589838" y="4945063"/>
          <p14:tracePt t="61589" x="7658100" y="4945063"/>
          <p14:tracePt t="61597" x="7764463" y="4945063"/>
          <p14:tracePt t="61609" x="7878763" y="4945063"/>
          <p14:tracePt t="61625" x="7985125" y="4945063"/>
          <p14:tracePt t="61642" x="8153400" y="4945063"/>
          <p14:tracePt t="61659" x="8237538" y="4945063"/>
          <p14:tracePt t="61675" x="8259763" y="4945063"/>
          <p14:tracePt t="61903" x="8343900" y="4945063"/>
          <p14:tracePt t="61912" x="8496300" y="4968875"/>
          <p14:tracePt t="61923" x="8670925" y="4991100"/>
          <p14:tracePt t="61932" x="8855075" y="5013325"/>
          <p14:tracePt t="61944" x="8983663" y="5013325"/>
          <p14:tracePt t="61959" x="9097963" y="5021263"/>
          <p14:tracePt t="61975" x="9242425" y="5021263"/>
          <p14:tracePt t="61992" x="9274175" y="5021263"/>
          <p14:tracePt t="62009" x="9288463" y="4999038"/>
          <p14:tracePt t="62238" x="9426575" y="4999038"/>
          <p14:tracePt t="62248" x="9639300" y="5006975"/>
          <p14:tracePt t="62259" x="9875838" y="5021263"/>
          <p14:tracePt t="62275" x="10096500" y="5029200"/>
          <p14:tracePt t="62292" x="10385425" y="5045075"/>
          <p14:tracePt t="62309" x="10455275" y="5045075"/>
          <p14:tracePt t="62325" x="10515600" y="5021263"/>
          <p14:tracePt t="62574" x="10561638" y="5021263"/>
          <p14:tracePt t="62585" x="10621963" y="5021263"/>
          <p14:tracePt t="62594" x="10690225" y="5021263"/>
          <p14:tracePt t="62609" x="10760075" y="5021263"/>
          <p14:tracePt t="62626" x="10858500" y="5021263"/>
          <p14:tracePt t="62642" x="10874375" y="5021263"/>
          <p14:tracePt t="62676" x="10858500" y="5021263"/>
          <p14:tracePt t="62685" x="10828338" y="5021263"/>
          <p14:tracePt t="62696" x="10782300" y="5021263"/>
          <p14:tracePt t="62709" x="10721975" y="5021263"/>
          <p14:tracePt t="62726" x="10553700" y="5021263"/>
          <p14:tracePt t="62742" x="10455275" y="5029200"/>
          <p14:tracePt t="62759" x="10226675" y="5045075"/>
          <p14:tracePt t="62776" x="10126663" y="5051425"/>
          <p14:tracePt t="62792" x="9966325" y="5059363"/>
          <p14:tracePt t="62809" x="9875838" y="5059363"/>
          <p14:tracePt t="62826" x="9859963" y="5059363"/>
          <p14:tracePt t="62842" x="9852025" y="5059363"/>
          <p14:tracePt t="62919" x="9845675" y="5059363"/>
          <p14:tracePt t="62930" x="9837738" y="5059363"/>
          <p14:tracePt t="62939" x="9829800" y="5059363"/>
          <p14:tracePt t="62950" x="9813925" y="5067300"/>
          <p14:tracePt t="62960" x="9799638" y="5067300"/>
          <p14:tracePt t="62975" x="9791700" y="5075238"/>
          <p14:tracePt t="62992" x="9769475" y="5075238"/>
          <p14:tracePt t="63009" x="9761538" y="5075238"/>
          <p14:tracePt t="63104" x="9769475" y="5075238"/>
          <p14:tracePt t="63124" x="9775825" y="5075238"/>
          <p14:tracePt t="63133" x="9783763" y="5075238"/>
          <p14:tracePt t="63144" x="9791700" y="5075238"/>
          <p14:tracePt t="63159" x="9799638" y="5075238"/>
          <p14:tracePt t="63176" x="9813925" y="5075238"/>
          <p14:tracePt t="63192" x="9829800" y="5075238"/>
          <p14:tracePt t="63209" x="9845675" y="5075238"/>
          <p14:tracePt t="63226" x="9875838" y="5067300"/>
          <p14:tracePt t="63242" x="9890125" y="5067300"/>
          <p14:tracePt t="63259" x="9921875" y="5059363"/>
          <p14:tracePt t="63276" x="9966325" y="5059363"/>
          <p14:tracePt t="63292" x="9982200" y="5059363"/>
          <p14:tracePt t="63309" x="10020300" y="5059363"/>
          <p14:tracePt t="63326" x="10042525" y="5059363"/>
          <p14:tracePt t="63342" x="10118725" y="5059363"/>
          <p14:tracePt t="63359" x="10210800" y="5051425"/>
          <p14:tracePt t="63376" x="10287000" y="5045075"/>
          <p14:tracePt t="63392" x="10455275" y="5013325"/>
          <p14:tracePt t="63409" x="10637838" y="4968875"/>
          <p14:tracePt t="63425" x="10721975" y="4945063"/>
          <p14:tracePt t="63442" x="10880725" y="4899025"/>
          <p14:tracePt t="63459" x="10942638" y="4868863"/>
          <p14:tracePt t="63476" x="10956925" y="4860925"/>
          <p14:tracePt t="63492" x="10956925" y="4854575"/>
          <p14:tracePt t="63509" x="10956925" y="4846638"/>
          <p14:tracePt t="63744" x="11002963" y="4846638"/>
          <p14:tracePt t="63753" x="11056938" y="4846638"/>
          <p14:tracePt t="63764" x="11102975" y="4854575"/>
          <p14:tracePt t="63776" x="11125200" y="4860925"/>
          <p14:tracePt t="63792" x="11133138" y="4860925"/>
          <p14:tracePt t="63809" x="11141075" y="4868863"/>
          <p14:tracePt t="63826" x="11117263" y="4868863"/>
          <p14:tracePt t="63842" x="11064875" y="4868863"/>
          <p14:tracePt t="63859" x="10888663" y="4854575"/>
          <p14:tracePt t="63876" x="10728325" y="4854575"/>
          <p14:tracePt t="63893" x="10150475" y="4868863"/>
          <p14:tracePt t="63909" x="9274175" y="4937125"/>
          <p14:tracePt t="63926" x="8747125" y="4968875"/>
          <p14:tracePt t="63942" x="8321675" y="5045075"/>
          <p14:tracePt t="63959" x="7208838" y="5173663"/>
          <p14:tracePt t="63976" x="6607175" y="5241925"/>
          <p14:tracePt t="63992" x="5753100" y="5402263"/>
          <p14:tracePt t="64009" x="5013325" y="5600700"/>
          <p14:tracePt t="64026" x="4587875" y="5737225"/>
          <p14:tracePt t="64042" x="4191000" y="5845175"/>
          <p14:tracePt t="64232" x="4175125" y="5851525"/>
          <p14:tracePt t="64241" x="4160838" y="5859463"/>
          <p14:tracePt t="64252" x="4122738" y="5859463"/>
          <p14:tracePt t="64261" x="4038600" y="5845175"/>
          <p14:tracePt t="64276" x="3902075" y="5821363"/>
          <p14:tracePt t="64292" x="3603625" y="5737225"/>
          <p14:tracePt t="64309" x="2887663" y="5508625"/>
          <p14:tracePt t="64326" x="2035175" y="5211763"/>
          <p14:tracePt t="64343" x="1333500" y="5013325"/>
          <p14:tracePt t="64359" x="1089025" y="4960938"/>
          <p14:tracePt t="64376" x="815975" y="4953000"/>
          <p14:tracePt t="64392" x="754063" y="4953000"/>
          <p14:tracePt t="64409" x="708025" y="5006975"/>
          <p14:tracePt t="64588" x="693738" y="5006975"/>
          <p14:tracePt t="64597" x="677863" y="5006975"/>
          <p14:tracePt t="64608" x="647700" y="5006975"/>
          <p14:tracePt t="64617" x="587375" y="4999038"/>
          <p14:tracePt t="64629" x="487363" y="4968875"/>
          <p14:tracePt t="64642" x="381000" y="4945063"/>
          <p14:tracePt t="64659" x="212725" y="4892675"/>
          <p14:tracePt t="64676" x="174625" y="4884738"/>
          <p14:tracePt t="64692" x="160338" y="4876800"/>
          <p14:tracePt t="64721" x="168275" y="4876800"/>
          <p14:tracePt t="64730" x="182563" y="4884738"/>
          <p14:tracePt t="64742" x="206375" y="4899025"/>
          <p14:tracePt t="64760" x="244475" y="4930775"/>
          <p14:tracePt t="64776" x="327025" y="4999038"/>
          <p14:tracePt t="64793" x="427038" y="5075238"/>
          <p14:tracePt t="64809" x="479425" y="5105400"/>
          <p14:tracePt t="64826" x="563563" y="5165725"/>
          <p14:tracePt t="64843" x="639763" y="5203825"/>
          <p14:tracePt t="64859" x="669925" y="5219700"/>
          <p14:tracePt t="64876" x="739775" y="5235575"/>
          <p14:tracePt t="64892" x="815975" y="5241925"/>
          <p14:tracePt t="64909" x="860425" y="5241925"/>
          <p14:tracePt t="64926" x="952500" y="5241925"/>
          <p14:tracePt t="64943" x="998538" y="5241925"/>
          <p14:tracePt t="64959" x="1112838" y="5235575"/>
          <p14:tracePt t="64976" x="1249363" y="5203825"/>
          <p14:tracePt t="64993" x="1325563" y="5189538"/>
          <p14:tracePt t="65009" x="1477963" y="5159375"/>
          <p14:tracePt t="65026" x="1608138" y="5127625"/>
          <p14:tracePt t="65042" x="1638300" y="5113338"/>
          <p14:tracePt t="65059" x="1684338" y="5083175"/>
          <p14:tracePt t="65249" x="1698625" y="5089525"/>
          <p14:tracePt t="65258" x="1714500" y="5097463"/>
          <p14:tracePt t="65269" x="1736725" y="5113338"/>
          <p14:tracePt t="65278" x="1774825" y="5127625"/>
          <p14:tracePt t="65293" x="1820863" y="5151438"/>
          <p14:tracePt t="65309" x="1866900" y="5173663"/>
          <p14:tracePt t="65326" x="1973263" y="5235575"/>
          <p14:tracePt t="65343" x="2065338" y="5287963"/>
          <p14:tracePt t="65360" x="2163763" y="5334000"/>
          <p14:tracePt t="65376" x="2209800" y="5356225"/>
          <p14:tracePt t="65392" x="2270125" y="5394325"/>
          <p14:tracePt t="65409" x="2301875" y="5402263"/>
          <p14:tracePt t="65426" x="2316163" y="5410200"/>
          <p14:tracePt t="65443" x="2332038" y="5418138"/>
          <p14:tracePt t="65492" x="2324100" y="5410200"/>
          <p14:tracePt t="65512" x="2316163" y="5410200"/>
          <p14:tracePt t="65524" x="2308225" y="5410200"/>
          <p14:tracePt t="65533" x="2293938" y="5410200"/>
          <p14:tracePt t="65544" x="2263775" y="5410200"/>
          <p14:tracePt t="65559" x="2217738" y="5410200"/>
          <p14:tracePt t="65576" x="2125663" y="5410200"/>
          <p14:tracePt t="65593" x="2057400" y="5418138"/>
          <p14:tracePt t="65609" x="1943100" y="5432425"/>
          <p14:tracePt t="65626" x="1905000" y="5440363"/>
          <p14:tracePt t="65675" x="1912938" y="5440363"/>
          <p14:tracePt t="65687" x="1943100" y="5448300"/>
          <p14:tracePt t="65697" x="1981200" y="5448300"/>
          <p14:tracePt t="65709" x="2035175" y="5456238"/>
          <p14:tracePt t="65726" x="2103438" y="5464175"/>
          <p14:tracePt t="65743" x="2278063" y="5470525"/>
          <p14:tracePt t="65759" x="2492375" y="5470525"/>
          <p14:tracePt t="65776" x="2620963" y="5470525"/>
          <p14:tracePt t="65793" x="2911475" y="5464175"/>
          <p14:tracePt t="65809" x="3184525" y="5418138"/>
          <p14:tracePt t="65826" x="3298825" y="5387975"/>
          <p14:tracePt t="65843" x="3436938" y="5334000"/>
          <p14:tracePt t="65859" x="3489325" y="5295900"/>
          <p14:tracePt t="65876" x="3489325" y="5287963"/>
          <p14:tracePt t="65893" x="3451225" y="5235575"/>
          <p14:tracePt t="65910" x="3260725" y="5105400"/>
          <p14:tracePt t="66001" x="3260725" y="5113338"/>
          <p14:tracePt t="66021" x="3254375" y="5127625"/>
          <p14:tracePt t="66032" x="3254375" y="5135563"/>
          <p14:tracePt t="66041" x="3254375" y="5143500"/>
          <p14:tracePt t="66052" x="3254375" y="5159375"/>
          <p14:tracePt t="66061" x="3254375" y="5165725"/>
          <p14:tracePt t="66076" x="3254375" y="5173663"/>
          <p14:tracePt t="66093" x="3254375" y="5197475"/>
          <p14:tracePt t="66109" x="3254375" y="5203825"/>
          <p14:tracePt t="66126" x="3246438" y="5241925"/>
          <p14:tracePt t="66143" x="3238500" y="5280025"/>
          <p14:tracePt t="66159" x="3238500" y="5295900"/>
          <p14:tracePt t="66176" x="3238500" y="5326063"/>
          <p14:tracePt t="66196" x="3246438" y="5341938"/>
          <p14:tracePt t="66209" x="3268663" y="5349875"/>
          <p14:tracePt t="66226" x="3336925" y="5356225"/>
          <p14:tracePt t="66243" x="3375025" y="5356225"/>
          <p14:tracePt t="66259" x="3475038" y="5356225"/>
          <p14:tracePt t="66277" x="3581400" y="5318125"/>
          <p14:tracePt t="66293" x="3627438" y="5295900"/>
          <p14:tracePt t="66309" x="3703638" y="5257800"/>
          <p14:tracePt t="66327" x="3733800" y="5241925"/>
          <p14:tracePt t="66343" x="3733800" y="5235575"/>
          <p14:tracePt t="66398" x="3725863" y="5235575"/>
          <p14:tracePt t="66602" x="3741738" y="5235575"/>
          <p14:tracePt t="66611" x="3779838" y="5241925"/>
          <p14:tracePt t="66621" x="3848100" y="5273675"/>
          <p14:tracePt t="66632" x="3970338" y="5295900"/>
          <p14:tracePt t="66643" x="4183063" y="5356225"/>
          <p14:tracePt t="66660" x="4495800" y="5432425"/>
          <p14:tracePt t="66676" x="5211763" y="5622925"/>
          <p14:tracePt t="66693" x="5524500" y="5699125"/>
          <p14:tracePt t="66709" x="5768975" y="5768975"/>
          <p14:tracePt t="66958" x="5837238" y="5768975"/>
          <p14:tracePt t="66967" x="5889625" y="5761038"/>
          <p14:tracePt t="66978" x="5921375" y="5761038"/>
          <p14:tracePt t="66993" x="5935663" y="5761038"/>
          <p14:tracePt t="67010" x="5943600" y="5761038"/>
          <p14:tracePt t="67039" x="5927725" y="5761038"/>
          <p14:tracePt t="67048" x="5905500" y="5761038"/>
          <p14:tracePt t="67060" x="5875338" y="5761038"/>
          <p14:tracePt t="67076" x="5821363" y="5753100"/>
          <p14:tracePt t="67093" x="5692775" y="5730875"/>
          <p14:tracePt t="67110" x="5622925" y="5722938"/>
          <p14:tracePt t="67126" x="5494338" y="5692775"/>
          <p14:tracePt t="67143" x="5387975" y="5654675"/>
          <p14:tracePt t="67160" x="5364163" y="5630863"/>
          <p14:tracePt t="67176" x="5334000" y="5600700"/>
          <p14:tracePt t="67193" x="5334000" y="5578475"/>
          <p14:tracePt t="67210" x="5334000" y="5570538"/>
          <p14:tracePt t="67231" x="5334000" y="5562600"/>
          <p14:tracePt t="67243" x="5334000" y="5554663"/>
          <p14:tracePt t="67260" x="5334000" y="5546725"/>
          <p14:tracePt t="67276" x="5334000" y="5516563"/>
          <p14:tracePt t="67293" x="5326063" y="5486400"/>
          <p14:tracePt t="67310" x="5318125" y="5478463"/>
          <p14:tracePt t="67327" x="5303838" y="5456238"/>
          <p14:tracePt t="67343" x="5295900" y="5440363"/>
          <p14:tracePt t="67360" x="5287963" y="5432425"/>
          <p14:tracePt t="67376" x="5273675" y="5418138"/>
          <p14:tracePt t="67485" x="5287963" y="5426075"/>
          <p14:tracePt t="67497" x="5318125" y="5432425"/>
          <p14:tracePt t="67506" x="5349875" y="5432425"/>
          <p14:tracePt t="67517" x="5394325" y="5440363"/>
          <p14:tracePt t="67527" x="5456238" y="5448300"/>
          <p14:tracePt t="67543" x="5532438" y="5456238"/>
          <p14:tracePt t="67560" x="5707063" y="5456238"/>
          <p14:tracePt t="67576" x="5799138" y="5448300"/>
          <p14:tracePt t="67593" x="5935663" y="5402263"/>
          <p14:tracePt t="67610" x="5989638" y="5380038"/>
          <p14:tracePt t="67627" x="5989638" y="5372100"/>
          <p14:tracePt t="67627" x="5981700" y="5372100"/>
          <p14:tracePt t="67643" x="5959475" y="5356225"/>
          <p14:tracePt t="67660" x="5913438" y="5334000"/>
          <p14:tracePt t="67677" x="5768975" y="5273675"/>
          <p14:tracePt t="67693" x="5584825" y="5241925"/>
          <p14:tracePt t="67710" x="5402263" y="5235575"/>
          <p14:tracePt t="67726" x="5349875" y="5241925"/>
          <p14:tracePt t="67743" x="5303838" y="5257800"/>
          <p14:tracePt t="67759" x="5303838" y="5265738"/>
          <p14:tracePt t="67777" x="5311775" y="5265738"/>
          <p14:tracePt t="67793" x="5349875" y="5295900"/>
          <p14:tracePt t="67810" x="5372100" y="5326063"/>
          <p14:tracePt t="67827" x="5448300" y="5402263"/>
          <p14:tracePt t="67843" x="5554663" y="5486400"/>
          <p14:tracePt t="67860" x="5600700" y="5516563"/>
          <p14:tracePt t="67876" x="5684838" y="5562600"/>
          <p14:tracePt t="67893" x="5722938" y="5584825"/>
          <p14:tracePt t="67910" x="5753100" y="5592763"/>
          <p14:tracePt t="67927" x="5768975" y="5592763"/>
          <p14:tracePt t="67944" x="5768975" y="5584825"/>
          <p14:tracePt t="67964" x="5768975" y="5578475"/>
          <p14:tracePt t="68004" x="5775325" y="5562600"/>
          <p14:tracePt t="68015" x="5799138" y="5554663"/>
          <p14:tracePt t="68024" x="5821363" y="5554663"/>
          <p14:tracePt t="68035" x="5867400" y="5546725"/>
          <p14:tracePt t="68045" x="5921375" y="5546725"/>
          <p14:tracePt t="68060" x="5981700" y="5540375"/>
          <p14:tracePt t="68077" x="6118225" y="5532438"/>
          <p14:tracePt t="68093" x="6194425" y="5524500"/>
          <p14:tracePt t="68110" x="6308725" y="5508625"/>
          <p14:tracePt t="68127" x="6354763" y="5508625"/>
          <p14:tracePt t="68143" x="6362700" y="5502275"/>
          <p14:tracePt t="68160" x="6362700" y="5494338"/>
          <p14:tracePt t="68320" x="6400800" y="5494338"/>
          <p14:tracePt t="68329" x="6492875" y="5502275"/>
          <p14:tracePt t="68340" x="6621463" y="5508625"/>
          <p14:tracePt t="68349" x="6858000" y="5524500"/>
          <p14:tracePt t="68361" x="7154863" y="5532438"/>
          <p14:tracePt t="68377" x="7483475" y="5546725"/>
          <p14:tracePt t="68393" x="7894638" y="5584825"/>
          <p14:tracePt t="68410" x="7978775" y="5584825"/>
          <p14:tracePt t="68554" x="7985125" y="5592763"/>
          <p14:tracePt t="68563" x="8001000" y="5608638"/>
          <p14:tracePt t="68574" x="8023225" y="5622925"/>
          <p14:tracePt t="68583" x="8085138" y="5646738"/>
          <p14:tracePt t="68595" x="8145463" y="5668963"/>
          <p14:tracePt t="68610" x="8237538" y="5692775"/>
          <p14:tracePt t="68627" x="8412163" y="5699125"/>
          <p14:tracePt t="68643" x="8450263" y="5699125"/>
          <p14:tracePt t="68660" x="8480425" y="5692775"/>
          <p14:tracePt t="68686" x="8466138" y="5676900"/>
          <p14:tracePt t="68695" x="8442325" y="5668963"/>
          <p14:tracePt t="68710" x="8389938" y="5646738"/>
          <p14:tracePt t="68727" x="8305800" y="5622925"/>
          <p14:tracePt t="68743" x="7932738" y="5546725"/>
          <p14:tracePt t="68760" x="7102475" y="5502275"/>
          <p14:tracePt t="68777" x="5807075" y="5562600"/>
          <p14:tracePt t="68793" x="5570538" y="5638800"/>
          <p14:tracePt t="68810" x="4610100" y="5883275"/>
          <p14:tracePt t="68827" x="4084638" y="6011863"/>
          <p14:tracePt t="68843" x="3184525" y="6370638"/>
          <p14:tracePt t="69011" x="3178175" y="6370638"/>
          <p14:tracePt t="69022" x="3154363" y="6370638"/>
          <p14:tracePt t="69031" x="3132138" y="6378575"/>
          <p14:tracePt t="69043" x="3070225" y="6384925"/>
          <p14:tracePt t="69060" x="2979738" y="6384925"/>
          <p14:tracePt t="69077" x="2598738" y="6392863"/>
          <p14:tracePt t="69093" x="1958975" y="6408738"/>
          <p14:tracePt t="69110" x="1562100" y="6408738"/>
          <p14:tracePt t="69127" x="754063" y="6408738"/>
          <p14:tracePt t="69144" x="427038" y="6378575"/>
          <p14:tracePt t="69160" x="46038" y="6316663"/>
          <p14:tracePt t="69317" x="30163" y="6316663"/>
          <p14:tracePt t="69326" x="15875" y="6316663"/>
          <p14:tracePt t="69337" x="0" y="6316663"/>
          <p14:tracePt t="69387" x="0" y="6308725"/>
          <p14:tracePt t="69398" x="0" y="6286500"/>
          <p14:tracePt t="69407" x="0" y="6278563"/>
          <p14:tracePt t="69418" x="0" y="6270625"/>
          <p14:tracePt t="69449" x="30163" y="6264275"/>
          <p14:tracePt t="69461" x="60325" y="6256338"/>
          <p14:tracePt t="69470" x="114300" y="6256338"/>
          <p14:tracePt t="69480" x="174625" y="6264275"/>
          <p14:tracePt t="69493" x="250825" y="6286500"/>
          <p14:tracePt t="69510" x="457200" y="6378575"/>
          <p14:tracePt t="69527" x="549275" y="6423025"/>
          <p14:tracePt t="69543" x="685800" y="6484938"/>
          <p14:tracePt t="69561" x="769938" y="6507163"/>
          <p14:tracePt t="69577" x="777875" y="6515100"/>
          <p14:tracePt t="69593" x="784225" y="6515100"/>
          <p14:tracePt t="69621" x="784225" y="6523038"/>
          <p14:tracePt t="69641" x="777875" y="6523038"/>
          <p14:tracePt t="69661" x="769938" y="6523038"/>
          <p14:tracePt t="69672" x="762000" y="6523038"/>
          <p14:tracePt t="69681" x="754063" y="6523038"/>
          <p14:tracePt t="69693" x="746125" y="6530975"/>
          <p14:tracePt t="69710" x="731838" y="6537325"/>
          <p14:tracePt t="69727" x="715963" y="65611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RSO DE INFORMÁTICA VIRTUAL: Ecosistema de agua dulce Lentic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571">
            <a:off x="820674" y="818443"/>
            <a:ext cx="3192912" cy="44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810991" y="290945"/>
            <a:ext cx="62449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dirty="0" smtClean="0"/>
              <a:t>ECOSISTEMAS LÉNTICOS:</a:t>
            </a:r>
          </a:p>
          <a:p>
            <a:pPr marL="285750" indent="-285750">
              <a:buFontTx/>
              <a:buChar char="-"/>
            </a:pPr>
            <a:r>
              <a:rPr lang="es-CR" sz="2400" dirty="0" smtClean="0"/>
              <a:t>Corresponden a las aguas quietas como: lagos, laguna, estanques y charcos.</a:t>
            </a:r>
          </a:p>
          <a:p>
            <a:pPr marL="285750" indent="-285750">
              <a:buFontTx/>
              <a:buChar char="-"/>
            </a:pPr>
            <a:r>
              <a:rPr lang="es-CR" sz="2400" dirty="0" smtClean="0"/>
              <a:t>Presentan variación de temperatura, la superficie de los lagos tienen una temperatura cálida, mientras que en el fondo la temperatura es fría.</a:t>
            </a:r>
          </a:p>
          <a:p>
            <a:pPr marL="285750" indent="-285750">
              <a:buFontTx/>
              <a:buChar char="-"/>
            </a:pPr>
            <a:r>
              <a:rPr lang="es-CR" sz="2400" dirty="0"/>
              <a:t> </a:t>
            </a:r>
            <a:r>
              <a:rPr lang="es-CR" sz="2400" dirty="0" smtClean="0"/>
              <a:t>En  los lagos y las lagunas se encuentran: fitoplancton, algas y plantas superiores. También zooplancton, insectos, peces, caracoles, anfibios y reptiles.</a:t>
            </a:r>
          </a:p>
          <a:p>
            <a:pPr marL="285750" indent="-285750">
              <a:buFontTx/>
              <a:buChar char="-"/>
            </a:pPr>
            <a:r>
              <a:rPr lang="es-CR" sz="2400" dirty="0" smtClean="0"/>
              <a:t>La vegetación de los lagos desempeñan un papel importante en los ecosistemas porque sirven de alimentos a los animales herbívoros.</a:t>
            </a:r>
          </a:p>
          <a:p>
            <a:pPr marL="285750" indent="-285750">
              <a:buFontTx/>
              <a:buChar char="-"/>
            </a:pPr>
            <a:endParaRPr lang="es-CR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2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76"/>
    </mc:Choice>
    <mc:Fallback>
      <p:transition spd="slow" advTm="3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" x="495300" y="6461125"/>
          <p14:tracePt t="496" x="549275" y="6302375"/>
          <p14:tracePt t="510" x="677863" y="6073775"/>
          <p14:tracePt t="527" x="1127125" y="5494338"/>
          <p14:tracePt t="544" x="1858963" y="4716463"/>
          <p14:tracePt t="560" x="2332038" y="4365625"/>
          <p14:tracePt t="577" x="3178175" y="3741738"/>
          <p14:tracePt t="593" x="3527425" y="3559175"/>
          <p14:tracePt t="610" x="3908425" y="3382963"/>
          <p14:tracePt t="627" x="3984625" y="3375025"/>
          <p14:tracePt t="849" x="4060825" y="3246438"/>
          <p14:tracePt t="858" x="4191000" y="3032125"/>
          <p14:tracePt t="870" x="4351338" y="2765425"/>
          <p14:tracePt t="879" x="4503738" y="2514600"/>
          <p14:tracePt t="893" x="4632325" y="2324100"/>
          <p14:tracePt t="910" x="4724400" y="2179638"/>
          <p14:tracePt t="927" x="4822825" y="2049463"/>
          <p14:tracePt t="943" x="4854575" y="2019300"/>
          <p14:tracePt t="961" x="4860925" y="2019300"/>
          <p14:tracePt t="991" x="4868863" y="2019300"/>
          <p14:tracePt t="1123" x="4860925" y="2019300"/>
          <p14:tracePt t="1143" x="4854575" y="2019300"/>
          <p14:tracePt t="1163" x="4854575" y="2011363"/>
          <p14:tracePt t="1174" x="4854575" y="2003425"/>
          <p14:tracePt t="1184" x="4854575" y="1989138"/>
          <p14:tracePt t="1196" x="4876800" y="1981200"/>
          <p14:tracePt t="1210" x="4899025" y="1958975"/>
          <p14:tracePt t="1227" x="4968875" y="1935163"/>
          <p14:tracePt t="1243" x="5013325" y="1920875"/>
          <p14:tracePt t="1260" x="5083175" y="1897063"/>
          <p14:tracePt t="1491" x="5165725" y="1798638"/>
          <p14:tracePt t="1500" x="5295900" y="1654175"/>
          <p14:tracePt t="1513" x="5448300" y="1477963"/>
          <p14:tracePt t="1527" x="5638800" y="1273175"/>
          <p14:tracePt t="1544" x="6019800" y="936625"/>
          <p14:tracePt t="1561" x="6278563" y="784225"/>
          <p14:tracePt t="1577" x="6384925" y="762000"/>
          <p14:tracePt t="1593" x="6599238" y="731838"/>
          <p14:tracePt t="1610" x="6697663" y="731838"/>
          <p14:tracePt t="1627" x="6888163" y="739775"/>
          <p14:tracePt t="1644" x="7064375" y="739775"/>
          <p14:tracePt t="1660" x="7108825" y="739775"/>
          <p14:tracePt t="1677" x="7162800" y="739775"/>
          <p14:tracePt t="1694" x="7192963" y="739775"/>
          <p14:tracePt t="1710" x="7200900" y="739775"/>
          <p14:tracePt t="1980" x="7353300" y="685800"/>
          <p14:tracePt t="1989" x="7635875" y="571500"/>
          <p14:tracePt t="1999" x="7962900" y="449263"/>
          <p14:tracePt t="2010" x="8297863" y="350838"/>
          <p14:tracePt t="2027" x="8594725" y="266700"/>
          <p14:tracePt t="2044" x="8999538" y="152400"/>
          <p14:tracePt t="2061" x="9220200" y="152400"/>
          <p14:tracePt t="2077" x="9296400" y="160338"/>
          <p14:tracePt t="2094" x="9380538" y="212725"/>
          <p14:tracePt t="2110" x="9394825" y="288925"/>
          <p14:tracePt t="2127" x="9394825" y="312738"/>
          <p14:tracePt t="2144" x="9350375" y="373063"/>
          <p14:tracePt t="2160" x="9304338" y="411163"/>
          <p14:tracePt t="2177" x="9144000" y="479425"/>
          <p14:tracePt t="2194" x="8893175" y="541338"/>
          <p14:tracePt t="2211" x="8709025" y="563563"/>
          <p14:tracePt t="2211" x="8512175" y="579438"/>
          <p14:tracePt t="2227" x="8297863" y="593725"/>
          <p14:tracePt t="2244" x="7864475" y="601663"/>
          <p14:tracePt t="2260" x="7673975" y="601663"/>
          <p14:tracePt t="2277" x="7413625" y="601663"/>
          <p14:tracePt t="2294" x="7246938" y="601663"/>
          <p14:tracePt t="2310" x="7192963" y="601663"/>
          <p14:tracePt t="2327" x="7124700" y="601663"/>
          <p14:tracePt t="2344" x="7102475" y="601663"/>
          <p14:tracePt t="2360" x="7070725" y="631825"/>
          <p14:tracePt t="2377" x="7032625" y="663575"/>
          <p14:tracePt t="2394" x="6988175" y="739775"/>
          <p14:tracePt t="2410" x="6964363" y="777875"/>
          <p14:tracePt t="2427" x="6934200" y="838200"/>
          <p14:tracePt t="2444" x="6911975" y="854075"/>
          <p14:tracePt t="2460" x="6888163" y="884238"/>
          <p14:tracePt t="2477" x="6880225" y="898525"/>
          <p14:tracePt t="2496" x="6873875" y="906463"/>
          <p14:tracePt t="2510" x="6865938" y="906463"/>
          <p14:tracePt t="2528" x="6858000" y="914400"/>
          <p14:tracePt t="2544" x="6850063" y="914400"/>
          <p14:tracePt t="2561" x="6827838" y="930275"/>
          <p14:tracePt t="2577" x="6797675" y="944563"/>
          <p14:tracePt t="2595" x="6781800" y="960438"/>
          <p14:tracePt t="2610" x="6743700" y="974725"/>
          <p14:tracePt t="2627" x="6713538" y="990600"/>
          <p14:tracePt t="2644" x="6667500" y="1012825"/>
          <p14:tracePt t="2660" x="6591300" y="1050925"/>
          <p14:tracePt t="2677" x="6569075" y="1058863"/>
          <p14:tracePt t="2694" x="6507163" y="1089025"/>
          <p14:tracePt t="2711" x="6454775" y="1112838"/>
          <p14:tracePt t="2913" x="6446838" y="1112838"/>
          <p14:tracePt t="2924" x="6430963" y="1112838"/>
          <p14:tracePt t="2933" x="6408738" y="1112838"/>
          <p14:tracePt t="2944" x="6362700" y="1112838"/>
          <p14:tracePt t="2961" x="6302375" y="1112838"/>
          <p14:tracePt t="2977" x="6126163" y="1127125"/>
          <p14:tracePt t="2994" x="5807075" y="1265238"/>
          <p14:tracePt t="3011" x="5622925" y="1363663"/>
          <p14:tracePt t="3027" x="5426075" y="1485900"/>
          <p14:tracePt t="3044" x="5037138" y="1790700"/>
          <p14:tracePt t="3061" x="4724400" y="2125663"/>
          <p14:tracePt t="3077" x="4503738" y="2468563"/>
          <p14:tracePt t="3094" x="4419600" y="2651125"/>
          <p14:tracePt t="3111" x="4321175" y="2994025"/>
          <p14:tracePt t="3128" x="4297363" y="3322638"/>
          <p14:tracePt t="3144" x="4297363" y="3467100"/>
          <p14:tracePt t="3161" x="4343400" y="3717925"/>
          <p14:tracePt t="3178" x="4441825" y="3840163"/>
          <p14:tracePt t="3331" x="4435475" y="3840163"/>
          <p14:tracePt t="3340" x="4419600" y="3840163"/>
          <p14:tracePt t="3351" x="4389438" y="3840163"/>
          <p14:tracePt t="3361" x="4343400" y="3840163"/>
          <p14:tracePt t="3377" x="4275138" y="3840163"/>
          <p14:tracePt t="3394" x="4084638" y="3825875"/>
          <p14:tracePt t="3411" x="3970338" y="3810000"/>
          <p14:tracePt t="3427" x="3725863" y="3779838"/>
          <p14:tracePt t="3444" x="3429000" y="3711575"/>
          <p14:tracePt t="3461" x="3284538" y="3635375"/>
          <p14:tracePt t="3477" x="3063875" y="3505200"/>
          <p14:tracePt t="3494" x="2917825" y="3421063"/>
          <p14:tracePt t="3511" x="2857500" y="3398838"/>
          <p14:tracePt t="3527" x="2797175" y="3352800"/>
          <p14:tracePt t="3544" x="2781300" y="3344863"/>
          <p14:tracePt t="3561" x="2759075" y="3336925"/>
          <p14:tracePt t="3577" x="2751138" y="3360738"/>
          <p14:tracePt t="3736" x="2751138" y="3368675"/>
          <p14:tracePt t="3748" x="2765425" y="3368675"/>
          <p14:tracePt t="3757" x="2789238" y="3375025"/>
          <p14:tracePt t="3768" x="2841625" y="3375025"/>
          <p14:tracePt t="3778" x="2911475" y="3360738"/>
          <p14:tracePt t="3794" x="3009900" y="3314700"/>
          <p14:tracePt t="3811" x="3344863" y="3078163"/>
          <p14:tracePt t="3827" x="3551238" y="2887663"/>
          <p14:tracePt t="3844" x="3940175" y="2354263"/>
          <p14:tracePt t="3861" x="4144963" y="1736725"/>
          <p14:tracePt t="3877" x="4168775" y="1431925"/>
          <p14:tracePt t="3894" x="4068763" y="892175"/>
          <p14:tracePt t="3911" x="3817938" y="457200"/>
          <p14:tracePt t="3928" x="3649663" y="274638"/>
          <p14:tracePt t="3944" x="3238500" y="46038"/>
          <p14:tracePt t="3961" x="2735263" y="7938"/>
          <p14:tracePt t="3977" x="2422525" y="53975"/>
          <p14:tracePt t="3995" x="1782763" y="258763"/>
          <p14:tracePt t="4011" x="1501775" y="403225"/>
          <p14:tracePt t="4027" x="998538" y="708025"/>
          <p14:tracePt t="4044" x="739775" y="944563"/>
          <p14:tracePt t="4061" x="663575" y="1036638"/>
          <p14:tracePt t="4078" x="625475" y="1165225"/>
          <p14:tracePt t="4094" x="625475" y="1249363"/>
          <p14:tracePt t="4111" x="663575" y="1417638"/>
          <p14:tracePt t="4127" x="762000" y="1616075"/>
          <p14:tracePt t="4144" x="838200" y="1774825"/>
          <p14:tracePt t="4161" x="1028700" y="2155825"/>
          <p14:tracePt t="4177" x="1303338" y="2651125"/>
          <p14:tracePt t="4194" x="1455738" y="2903538"/>
          <p14:tracePt t="4211" x="1812925" y="3436938"/>
          <p14:tracePt t="4227" x="2217738" y="3970338"/>
          <p14:tracePt t="4244" x="2408238" y="4191000"/>
          <p14:tracePt t="4261" x="2835275" y="4457700"/>
          <p14:tracePt t="4277" x="3352800" y="4511675"/>
          <p14:tracePt t="4294" x="3627438" y="4449763"/>
          <p14:tracePt t="4311" x="4244975" y="4152900"/>
          <p14:tracePt t="4327" x="4762500" y="3717925"/>
          <p14:tracePt t="4344" x="4975225" y="3475038"/>
          <p14:tracePt t="4361" x="5295900" y="2994025"/>
          <p14:tracePt t="4377" x="5387975" y="2751138"/>
          <p14:tracePt t="4394" x="5448300" y="2408238"/>
          <p14:tracePt t="4411" x="5410200" y="2111375"/>
          <p14:tracePt t="4428" x="5349875" y="1973263"/>
          <p14:tracePt t="4444" x="5051425" y="1646238"/>
          <p14:tracePt t="4461" x="4533900" y="1355725"/>
          <p14:tracePt t="4478" x="4191000" y="1249363"/>
          <p14:tracePt t="4494" x="3436938" y="1173163"/>
          <p14:tracePt t="4511" x="2636838" y="1273175"/>
          <p14:tracePt t="4527" x="2232025" y="1417638"/>
          <p14:tracePt t="4544" x="1546225" y="1760538"/>
          <p14:tracePt t="4561" x="1112838" y="2201863"/>
          <p14:tracePt t="4577" x="998538" y="2408238"/>
          <p14:tracePt t="4594" x="906463" y="2743200"/>
          <p14:tracePt t="4611" x="944563" y="3078163"/>
          <p14:tracePt t="4627" x="1020763" y="3298825"/>
          <p14:tracePt t="4644" x="1241425" y="3711575"/>
          <p14:tracePt t="4661" x="1393825" y="3978275"/>
          <p14:tracePt t="4678" x="1752600" y="4487863"/>
          <p14:tracePt t="4694" x="2095500" y="4937125"/>
          <p14:tracePt t="4711" x="2270125" y="5097463"/>
          <p14:tracePt t="4728" x="2590800" y="5257800"/>
          <p14:tracePt t="4745" x="2803525" y="5265738"/>
          <p14:tracePt t="4761" x="2911475" y="5227638"/>
          <p14:tracePt t="4778" x="3162300" y="5013325"/>
          <p14:tracePt t="4795" x="3527425" y="4518025"/>
          <p14:tracePt t="4811" x="3741738" y="4183063"/>
          <p14:tracePt t="4828" x="4130675" y="3459163"/>
          <p14:tracePt t="4844" x="4297363" y="3048000"/>
          <p14:tracePt t="4861" x="4525963" y="2370138"/>
          <p14:tracePt t="4878" x="4549775" y="1768475"/>
          <p14:tracePt t="4895" x="4343400" y="1211263"/>
          <p14:tracePt t="4911" x="4160838" y="952500"/>
          <p14:tracePt t="4928" x="3603625" y="541338"/>
          <p14:tracePt t="4944" x="3238500" y="403225"/>
          <p14:tracePt t="4961" x="2498725" y="288925"/>
          <p14:tracePt t="4978" x="1774825" y="411163"/>
          <p14:tracePt t="4995" x="1477963" y="587375"/>
          <p14:tracePt t="5011" x="1012825" y="1012825"/>
          <p14:tracePt t="5028" x="860425" y="1265238"/>
          <p14:tracePt t="5044" x="723900" y="1752600"/>
          <p14:tracePt t="5061" x="762000" y="2209800"/>
          <p14:tracePt t="5078" x="854075" y="2468563"/>
          <p14:tracePt t="5094" x="1135063" y="3025775"/>
          <p14:tracePt t="5111" x="1485900" y="3565525"/>
          <p14:tracePt t="5128" x="1676400" y="3886200"/>
          <p14:tracePt t="5144" x="2065338" y="4419600"/>
          <p14:tracePt t="5161" x="2422525" y="4784725"/>
          <p14:tracePt t="5178" x="2574925" y="4899025"/>
          <p14:tracePt t="5194" x="2895600" y="5013325"/>
          <p14:tracePt t="5211" x="3025775" y="5013325"/>
          <p14:tracePt t="5228" x="3375025" y="4892675"/>
          <p14:tracePt t="5244" x="3787775" y="4495800"/>
          <p14:tracePt t="5261" x="3978275" y="4221163"/>
          <p14:tracePt t="5278" x="4283075" y="3627438"/>
          <p14:tracePt t="5294" x="4427538" y="3001963"/>
          <p14:tracePt t="5311" x="4441825" y="2697163"/>
          <p14:tracePt t="5328" x="4343400" y="2179638"/>
          <p14:tracePt t="5344" x="4030663" y="1736725"/>
          <p14:tracePt t="5361" x="3810000" y="1554163"/>
          <p14:tracePt t="5378" x="3268663" y="1333500"/>
          <p14:tracePt t="5395" x="2979738" y="1295400"/>
          <p14:tracePt t="5395" x="2682875" y="1295400"/>
          <p14:tracePt t="5411" x="2392363" y="1355725"/>
          <p14:tracePt t="5428" x="1874838" y="1630363"/>
          <p14:tracePt t="5445" x="1562100" y="1958975"/>
          <p14:tracePt t="5461" x="1477963" y="2087563"/>
          <p14:tracePt t="5478" x="1417638" y="2301875"/>
          <p14:tracePt t="5494" x="1425575" y="2400300"/>
          <p14:tracePt t="5511" x="1539875" y="2613025"/>
          <p14:tracePt t="5528" x="1790700" y="2857500"/>
          <p14:tracePt t="5544" x="1935163" y="2949575"/>
          <p14:tracePt t="5561" x="2332038" y="3124200"/>
          <p14:tracePt t="5578" x="2522538" y="3162300"/>
          <p14:tracePt t="5595" x="2925763" y="3132138"/>
          <p14:tracePt t="5611" x="3352800" y="2911475"/>
          <p14:tracePt t="5628" x="3763963" y="2422525"/>
          <p14:tracePt t="5644" x="3940175" y="2111375"/>
          <p14:tracePt t="5661" x="4221163" y="1303338"/>
          <p14:tracePt t="5678" x="4297363" y="868363"/>
          <p14:tracePt t="5694" x="4373563" y="30163"/>
          <p14:tracePt t="5711" x="4373563" y="0"/>
          <p14:tracePt t="5751" x="4381500" y="0"/>
          <p14:tracePt t="5762" x="4389438" y="0"/>
          <p14:tracePt t="5771" x="4403725" y="0"/>
          <p14:tracePt t="5782" x="4435475" y="0"/>
          <p14:tracePt t="5795" x="4457700" y="0"/>
          <p14:tracePt t="5811" x="4549775" y="0"/>
          <p14:tracePt t="5828" x="4625975" y="0"/>
          <p14:tracePt t="5844" x="4838700" y="38100"/>
          <p14:tracePt t="5861" x="4968875" y="68263"/>
          <p14:tracePt t="5878" x="5241925" y="198438"/>
          <p14:tracePt t="5894" x="5502275" y="334963"/>
          <p14:tracePt t="5911" x="5600700" y="381000"/>
          <p14:tracePt t="5927" x="5761038" y="441325"/>
          <p14:tracePt t="5945" x="5859463" y="473075"/>
          <p14:tracePt t="5961" x="5875338" y="473075"/>
          <p14:tracePt t="6126" x="5875338" y="479425"/>
          <p14:tracePt t="6147" x="5875338" y="487363"/>
          <p14:tracePt t="6158" x="5889625" y="503238"/>
          <p14:tracePt t="6167" x="5913438" y="517525"/>
          <p14:tracePt t="6178" x="5965825" y="541338"/>
          <p14:tracePt t="6195" x="6042025" y="571500"/>
          <p14:tracePt t="6211" x="6264275" y="655638"/>
          <p14:tracePt t="6228" x="6607175" y="754063"/>
          <p14:tracePt t="6244" x="6773863" y="815975"/>
          <p14:tracePt t="6261" x="7032625" y="884238"/>
          <p14:tracePt t="6278" x="7116763" y="898525"/>
          <p14:tracePt t="6294" x="7192963" y="914400"/>
          <p14:tracePt t="6311" x="7223125" y="892175"/>
          <p14:tracePt t="6565" x="7361238" y="884238"/>
          <p14:tracePt t="6576" x="7635875" y="884238"/>
          <p14:tracePt t="6584" x="7978775" y="906463"/>
          <p14:tracePt t="6596" x="8389938" y="952500"/>
          <p14:tracePt t="6611" x="8785225" y="1012825"/>
          <p14:tracePt t="6628" x="9410700" y="1165225"/>
          <p14:tracePt t="6645" x="9731375" y="1287463"/>
          <p14:tracePt t="6661" x="9791700" y="1311275"/>
          <p14:tracePt t="6678" x="9807575" y="1311275"/>
          <p14:tracePt t="6869" x="9913938" y="1287463"/>
          <p14:tracePt t="6881" x="10104438" y="1227138"/>
          <p14:tracePt t="6889" x="10355263" y="1143000"/>
          <p14:tracePt t="6900" x="10614025" y="1050925"/>
          <p14:tracePt t="6911" x="10874375" y="968375"/>
          <p14:tracePt t="6928" x="11109325" y="906463"/>
          <p14:tracePt t="6945" x="11376025" y="846138"/>
          <p14:tracePt t="6962" x="11490325" y="830263"/>
          <p14:tracePt t="6978" x="11506200" y="830263"/>
          <p14:tracePt t="7011" x="11498263" y="830263"/>
          <p14:tracePt t="7022" x="11483975" y="830263"/>
          <p14:tracePt t="7031" x="11476038" y="830263"/>
          <p14:tracePt t="7051" x="11468100" y="830263"/>
          <p14:tracePt t="7064" x="11460163" y="830263"/>
          <p14:tracePt t="7078" x="11452225" y="830263"/>
          <p14:tracePt t="7095" x="11430000" y="830263"/>
          <p14:tracePt t="7111" x="11407775" y="830263"/>
          <p14:tracePt t="7128" x="11369675" y="822325"/>
          <p14:tracePt t="7145" x="11315700" y="815975"/>
          <p14:tracePt t="7161" x="11277600" y="815975"/>
          <p14:tracePt t="7178" x="11193463" y="808038"/>
          <p14:tracePt t="7195" x="11087100" y="808038"/>
          <p14:tracePt t="7211" x="11018838" y="808038"/>
          <p14:tracePt t="7228" x="10880725" y="815975"/>
          <p14:tracePt t="7245" x="10782300" y="830263"/>
          <p14:tracePt t="7261" x="10744200" y="846138"/>
          <p14:tracePt t="7278" x="10736263" y="854075"/>
          <p14:tracePt t="7327" x="10744200" y="854075"/>
          <p14:tracePt t="7340" x="10752138" y="854075"/>
          <p14:tracePt t="7357" x="10760075" y="854075"/>
          <p14:tracePt t="7470" x="10752138" y="854075"/>
          <p14:tracePt t="7479" x="10736263" y="860425"/>
          <p14:tracePt t="7490" x="10721975" y="868363"/>
          <p14:tracePt t="7499" x="10690225" y="868363"/>
          <p14:tracePt t="7511" x="10660063" y="892175"/>
          <p14:tracePt t="7528" x="10614025" y="914400"/>
          <p14:tracePt t="7545" x="10477500" y="974725"/>
          <p14:tracePt t="7561" x="10279063" y="1044575"/>
          <p14:tracePt t="7578" x="10112375" y="1089025"/>
          <p14:tracePt t="7595" x="9731375" y="1181100"/>
          <p14:tracePt t="7611" x="9555163" y="1203325"/>
          <p14:tracePt t="7628" x="9250363" y="1249363"/>
          <p14:tracePt t="7645" x="9075738" y="1279525"/>
          <p14:tracePt t="7856" x="9059863" y="1279525"/>
          <p14:tracePt t="7866" x="9045575" y="1279525"/>
          <p14:tracePt t="7877" x="9013825" y="1279525"/>
          <p14:tracePt t="7886" x="8953500" y="1279525"/>
          <p14:tracePt t="7897" x="8869363" y="1279525"/>
          <p14:tracePt t="7911" x="8763000" y="1279525"/>
          <p14:tracePt t="7928" x="8504238" y="1295400"/>
          <p14:tracePt t="7945" x="8343900" y="1325563"/>
          <p14:tracePt t="7962" x="8069263" y="1387475"/>
          <p14:tracePt t="7978" x="7878763" y="1425575"/>
          <p14:tracePt t="7995" x="7810500" y="1439863"/>
          <p14:tracePt t="8012" x="7718425" y="1455738"/>
          <p14:tracePt t="8028" x="7673975" y="1470025"/>
          <p14:tracePt t="8045" x="7673975" y="1477963"/>
          <p14:tracePt t="8070" x="7673975" y="1485900"/>
          <p14:tracePt t="8079" x="7673975" y="1493838"/>
          <p14:tracePt t="8111" x="7680325" y="1493838"/>
          <p14:tracePt t="8120" x="7688263" y="1493838"/>
          <p14:tracePt t="8131" x="7696200" y="1493838"/>
          <p14:tracePt t="8145" x="7712075" y="1493838"/>
          <p14:tracePt t="8162" x="7780338" y="1463675"/>
          <p14:tracePt t="8178" x="7826375" y="1447800"/>
          <p14:tracePt t="8196" x="7908925" y="1417638"/>
          <p14:tracePt t="8212" x="7932738" y="1417638"/>
          <p14:tracePt t="8228" x="7947025" y="1409700"/>
          <p14:tracePt t="8245" x="7954963" y="1409700"/>
          <p14:tracePt t="8263" x="7947025" y="1417638"/>
          <p14:tracePt t="8278" x="7932738" y="1417638"/>
          <p14:tracePt t="8295" x="7848600" y="1447800"/>
          <p14:tracePt t="8312" x="7788275" y="1463675"/>
          <p14:tracePt t="8328" x="7642225" y="1501775"/>
          <p14:tracePt t="8345" x="7483475" y="1531938"/>
          <p14:tracePt t="8362" x="7413625" y="1539875"/>
          <p14:tracePt t="8378" x="7323138" y="1539875"/>
          <p14:tracePt t="8396" x="7285038" y="1539875"/>
          <p14:tracePt t="8412" x="7261225" y="1531938"/>
          <p14:tracePt t="8428" x="7246938" y="1524000"/>
          <p14:tracePt t="8445" x="7246938" y="1516063"/>
          <p14:tracePt t="8462" x="7239000" y="1508125"/>
          <p14:tracePt t="8478" x="7239000" y="1501775"/>
          <p14:tracePt t="8495" x="7231063" y="1501775"/>
          <p14:tracePt t="8669" x="7231063" y="1493838"/>
          <p14:tracePt t="8700" x="7246938" y="1485900"/>
          <p14:tracePt t="8711" x="7261225" y="1485900"/>
          <p14:tracePt t="8720" x="7292975" y="1477963"/>
          <p14:tracePt t="8731" x="7337425" y="1463675"/>
          <p14:tracePt t="8745" x="7413625" y="1455738"/>
          <p14:tracePt t="8762" x="7612063" y="1425575"/>
          <p14:tracePt t="8778" x="7756525" y="1393825"/>
          <p14:tracePt t="8795" x="8023225" y="1349375"/>
          <p14:tracePt t="8812" x="8267700" y="1295400"/>
          <p14:tracePt t="8828" x="8359775" y="1279525"/>
          <p14:tracePt t="8845" x="8504238" y="1249363"/>
          <p14:tracePt t="8862" x="8580438" y="1235075"/>
          <p14:tracePt t="8878" x="8594725" y="1235075"/>
          <p14:tracePt t="8895" x="8602663" y="1235075"/>
          <p14:tracePt t="8913" x="8594725" y="1235075"/>
          <p14:tracePt t="8933" x="8588375" y="1235075"/>
          <p14:tracePt t="8954" x="8580438" y="1235075"/>
          <p14:tracePt t="8965" x="8572500" y="1227138"/>
          <p14:tracePt t="9056" x="8580438" y="1227138"/>
          <p14:tracePt t="9065" x="8602663" y="1227138"/>
          <p14:tracePt t="9076" x="8648700" y="1227138"/>
          <p14:tracePt t="9085" x="8702675" y="1227138"/>
          <p14:tracePt t="9097" x="8763000" y="1235075"/>
          <p14:tracePt t="9112" x="8847138" y="1241425"/>
          <p14:tracePt t="9128" x="9067800" y="1249363"/>
          <p14:tracePt t="9145" x="9174163" y="1249363"/>
          <p14:tracePt t="9162" x="9432925" y="1249363"/>
          <p14:tracePt t="9179" x="9707563" y="1219200"/>
          <p14:tracePt t="9196" x="9813925" y="1211263"/>
          <p14:tracePt t="9212" x="9959975" y="1203325"/>
          <p14:tracePt t="9229" x="10058400" y="1203325"/>
          <p14:tracePt t="9245" x="10080625" y="1203325"/>
          <p14:tracePt t="9262" x="10104438" y="1203325"/>
          <p14:tracePt t="9278" x="10112375" y="1203325"/>
          <p14:tracePt t="9321" x="10104438" y="1203325"/>
          <p14:tracePt t="9330" x="10096500" y="1203325"/>
          <p14:tracePt t="9390" x="10088563" y="1203325"/>
          <p14:tracePt t="9431" x="10080625" y="1203325"/>
          <p14:tracePt t="9442" x="10066338" y="1196975"/>
          <p14:tracePt t="9452" x="10050463" y="1196975"/>
          <p14:tracePt t="9464" x="10020300" y="1189038"/>
          <p14:tracePt t="9478" x="9966325" y="1189038"/>
          <p14:tracePt t="9495" x="9807575" y="1181100"/>
          <p14:tracePt t="9512" x="9677400" y="1181100"/>
          <p14:tracePt t="9528" x="9250363" y="1241425"/>
          <p14:tracePt t="9545" x="8656638" y="1355725"/>
          <p14:tracePt t="9562" x="8297863" y="1447800"/>
          <p14:tracePt t="9578" x="7627938" y="1608138"/>
          <p14:tracePt t="9596" x="7094538" y="1752600"/>
          <p14:tracePt t="9612" x="6911975" y="1806575"/>
          <p14:tracePt t="9628" x="6651625" y="1882775"/>
          <p14:tracePt t="9645" x="6561138" y="1920875"/>
          <p14:tracePt t="9662" x="6430963" y="1965325"/>
          <p14:tracePt t="9678" x="6346825" y="2011363"/>
          <p14:tracePt t="9696" x="6278563" y="2057400"/>
          <p14:tracePt t="9712" x="6248400" y="2073275"/>
          <p14:tracePt t="9729" x="6188075" y="2117725"/>
          <p14:tracePt t="9745" x="6149975" y="2133600"/>
          <p14:tracePt t="9762" x="6080125" y="2155825"/>
          <p14:tracePt t="9778" x="6003925" y="2163763"/>
          <p14:tracePt t="9795" x="5973763" y="2163763"/>
          <p14:tracePt t="9812" x="5913438" y="2163763"/>
          <p14:tracePt t="9829" x="5883275" y="2163763"/>
          <p14:tracePt t="9845" x="5851525" y="2163763"/>
          <p14:tracePt t="9862" x="5829300" y="2163763"/>
          <p14:tracePt t="9879" x="5821363" y="2155825"/>
          <p14:tracePt t="9909" x="5821363" y="2149475"/>
          <p14:tracePt t="9931" x="5821363" y="2141538"/>
          <p14:tracePt t="9940" x="5821363" y="2125663"/>
          <p14:tracePt t="9951" x="5821363" y="2103438"/>
          <p14:tracePt t="9962" x="5829300" y="2079625"/>
          <p14:tracePt t="9979" x="5845175" y="2049463"/>
          <p14:tracePt t="9995" x="5875338" y="1973263"/>
          <p14:tracePt t="10012" x="5897563" y="1927225"/>
          <p14:tracePt t="10029" x="5921375" y="1851025"/>
          <p14:tracePt t="10045" x="5927725" y="1806575"/>
          <p14:tracePt t="10062" x="5935663" y="1790700"/>
          <p14:tracePt t="10143" x="5935663" y="1798638"/>
          <p14:tracePt t="10214" x="5935663" y="1806575"/>
          <p14:tracePt t="10469" x="5935663" y="1812925"/>
          <p14:tracePt t="10500" x="5927725" y="1812925"/>
          <p14:tracePt t="10571" x="5921375" y="1820863"/>
          <p14:tracePt t="10582" x="5913438" y="1828800"/>
          <p14:tracePt t="10591" x="5913438" y="1836738"/>
          <p14:tracePt t="10602" x="5897563" y="1851025"/>
          <p14:tracePt t="10612" x="5897563" y="1866900"/>
          <p14:tracePt t="10629" x="5883275" y="1882775"/>
          <p14:tracePt t="10646" x="5851525" y="1912938"/>
          <p14:tracePt t="10662" x="5837238" y="1943100"/>
          <p14:tracePt t="10679" x="5775325" y="2019300"/>
          <p14:tracePt t="10695" x="5722938" y="2111375"/>
          <p14:tracePt t="10712" x="5699125" y="2155825"/>
          <p14:tracePt t="10729" x="5654675" y="2239963"/>
          <p14:tracePt t="10745" x="5622925" y="2339975"/>
          <p14:tracePt t="10947" x="5616575" y="2339975"/>
          <p14:tracePt t="10967" x="5600700" y="2339975"/>
          <p14:tracePt t="10987" x="5592763" y="2339975"/>
          <p14:tracePt t="11008" x="5584825" y="2332038"/>
          <p14:tracePt t="11029" x="5578475" y="2324100"/>
          <p14:tracePt t="11049" x="5578475" y="2316163"/>
          <p14:tracePt t="11058" x="5584825" y="2308225"/>
          <p14:tracePt t="11069" x="5592763" y="2293938"/>
          <p14:tracePt t="11080" x="5616575" y="2286000"/>
          <p14:tracePt t="11096" x="5638800" y="2270125"/>
          <p14:tracePt t="11112" x="5730875" y="2232025"/>
          <p14:tracePt t="11129" x="5791200" y="2209800"/>
          <p14:tracePt t="11146" x="5965825" y="2179638"/>
          <p14:tracePt t="11162" x="6164263" y="2141538"/>
          <p14:tracePt t="11179" x="6256338" y="2125663"/>
          <p14:tracePt t="11196" x="6454775" y="2125663"/>
          <p14:tracePt t="11212" x="6621463" y="2125663"/>
          <p14:tracePt t="11229" x="6697663" y="2133600"/>
          <p14:tracePt t="11246" x="6819900" y="2149475"/>
          <p14:tracePt t="11262" x="6888163" y="2155825"/>
          <p14:tracePt t="11279" x="6956425" y="2155825"/>
          <p14:tracePt t="11296" x="7002463" y="2155825"/>
          <p14:tracePt t="11312" x="7010400" y="2155825"/>
          <p14:tracePt t="11557" x="7086600" y="2155825"/>
          <p14:tracePt t="11568" x="7178675" y="2155825"/>
          <p14:tracePt t="11577" x="7292975" y="2141538"/>
          <p14:tracePt t="11588" x="7399338" y="2133600"/>
          <p14:tracePt t="11598" x="7497763" y="2125663"/>
          <p14:tracePt t="11612" x="7589838" y="2125663"/>
          <p14:tracePt t="11629" x="7666038" y="2125663"/>
          <p14:tracePt t="11646" x="7772400" y="2125663"/>
          <p14:tracePt t="11662" x="7780338" y="2125663"/>
          <p14:tracePt t="11872" x="7886700" y="2103438"/>
          <p14:tracePt t="11884" x="8085138" y="2073275"/>
          <p14:tracePt t="11892" x="8328025" y="2049463"/>
          <p14:tracePt t="11904" x="8564563" y="2027238"/>
          <p14:tracePt t="11913" x="8785225" y="2011363"/>
          <p14:tracePt t="11929" x="8983663" y="2003425"/>
          <p14:tracePt t="11946" x="9197975" y="1973263"/>
          <p14:tracePt t="11962" x="9236075" y="1965325"/>
          <p14:tracePt t="12180" x="9372600" y="1951038"/>
          <p14:tracePt t="12189" x="9593263" y="1927225"/>
          <p14:tracePt t="12199" x="9852025" y="1912938"/>
          <p14:tracePt t="12212" x="10112375" y="1897063"/>
          <p14:tracePt t="12229" x="10493375" y="1935163"/>
          <p14:tracePt t="12246" x="10591800" y="1943100"/>
          <p14:tracePt t="12262" x="10714038" y="1989138"/>
          <p14:tracePt t="12279" x="10752138" y="2003425"/>
          <p14:tracePt t="12296" x="10782300" y="2035175"/>
          <p14:tracePt t="12312" x="10782300" y="2049463"/>
          <p14:tracePt t="12340" x="10774363" y="2049463"/>
          <p14:tracePt t="12351" x="10766425" y="2049463"/>
          <p14:tracePt t="12371" x="10760075" y="2049463"/>
          <p14:tracePt t="12391" x="10744200" y="2049463"/>
          <p14:tracePt t="12400" x="10721975" y="2049463"/>
          <p14:tracePt t="12413" x="10690225" y="2049463"/>
          <p14:tracePt t="12429" x="10637838" y="2041525"/>
          <p14:tracePt t="12446" x="10515600" y="2027238"/>
          <p14:tracePt t="12463" x="10325100" y="2019300"/>
          <p14:tracePt t="12479" x="10210800" y="2019300"/>
          <p14:tracePt t="12496" x="9890125" y="2035175"/>
          <p14:tracePt t="12513" x="9685338" y="2073275"/>
          <p14:tracePt t="12529" x="9250363" y="2155825"/>
          <p14:tracePt t="12546" x="8809038" y="2286000"/>
          <p14:tracePt t="12563" x="8610600" y="2346325"/>
          <p14:tracePt t="12579" x="8297863" y="2468563"/>
          <p14:tracePt t="12596" x="8001000" y="2568575"/>
          <p14:tracePt t="12612" x="7856538" y="2628900"/>
          <p14:tracePt t="12629" x="7559675" y="2765425"/>
          <p14:tracePt t="12646" x="7337425" y="2887663"/>
          <p14:tracePt t="12662" x="7239000" y="2949575"/>
          <p14:tracePt t="12679" x="7078663" y="3040063"/>
          <p14:tracePt t="12860" x="7070725" y="3048000"/>
          <p14:tracePt t="12869" x="7056438" y="3048000"/>
          <p14:tracePt t="12880" x="7032625" y="3048000"/>
          <p14:tracePt t="12896" x="6994525" y="3048000"/>
          <p14:tracePt t="12912" x="6858000" y="3040063"/>
          <p14:tracePt t="12929" x="6675438" y="3017838"/>
          <p14:tracePt t="12946" x="6569075" y="3001963"/>
          <p14:tracePt t="12962" x="6370638" y="2979738"/>
          <p14:tracePt t="12979" x="6278563" y="2963863"/>
          <p14:tracePt t="12996" x="6126163" y="2955925"/>
          <p14:tracePt t="13013" x="6003925" y="2955925"/>
          <p14:tracePt t="13029" x="5965825" y="2955925"/>
          <p14:tracePt t="13046" x="5889625" y="2963863"/>
          <p14:tracePt t="13062" x="5867400" y="2994025"/>
          <p14:tracePt t="13245" x="5859463" y="2994025"/>
          <p14:tracePt t="13257" x="5851525" y="2994025"/>
          <p14:tracePt t="13265" x="5837238" y="2994025"/>
          <p14:tracePt t="13279" x="5821363" y="2994025"/>
          <p14:tracePt t="13296" x="5783263" y="2979738"/>
          <p14:tracePt t="13313" x="5684838" y="2917825"/>
          <p14:tracePt t="13329" x="5578475" y="2835275"/>
          <p14:tracePt t="13346" x="5532438" y="2789238"/>
          <p14:tracePt t="13363" x="5486400" y="2705100"/>
          <p14:tracePt t="13379" x="5478463" y="2659063"/>
          <p14:tracePt t="13396" x="5486400" y="2644775"/>
          <p14:tracePt t="13413" x="5508625" y="2620963"/>
          <p14:tracePt t="13429" x="5570538" y="2590800"/>
          <p14:tracePt t="13446" x="5616575" y="2582863"/>
          <p14:tracePt t="13463" x="5722938" y="2552700"/>
          <p14:tracePt t="13480" x="5883275" y="2536825"/>
          <p14:tracePt t="13496" x="5959475" y="2522538"/>
          <p14:tracePt t="13513" x="6126163" y="2484438"/>
          <p14:tracePt t="13529" x="6210300" y="2468563"/>
          <p14:tracePt t="13546" x="6378575" y="2446338"/>
          <p14:tracePt t="13563" x="6523038" y="2430463"/>
          <p14:tracePt t="13579" x="6599238" y="2422525"/>
          <p14:tracePt t="13596" x="6727825" y="2416175"/>
          <p14:tracePt t="13613" x="6873875" y="2416175"/>
          <p14:tracePt t="13629" x="6942138" y="2416175"/>
          <p14:tracePt t="13646" x="7102475" y="2416175"/>
          <p14:tracePt t="13663" x="7277100" y="2416175"/>
          <p14:tracePt t="13679" x="7383463" y="2416175"/>
          <p14:tracePt t="13696" x="7604125" y="2384425"/>
          <p14:tracePt t="13713" x="7826375" y="2346325"/>
          <p14:tracePt t="13729" x="7908925" y="2324100"/>
          <p14:tracePt t="13746" x="8031163" y="2293938"/>
          <p14:tracePt t="13762" x="8047038" y="2278063"/>
          <p14:tracePt t="13779" x="8061325" y="2278063"/>
          <p14:tracePt t="13937" x="8069263" y="2278063"/>
          <p14:tracePt t="13948" x="8093075" y="2293938"/>
          <p14:tracePt t="13957" x="8115300" y="2301875"/>
          <p14:tracePt t="13968" x="8169275" y="2308225"/>
          <p14:tracePt t="13979" x="8237538" y="2308225"/>
          <p14:tracePt t="13996" x="8335963" y="2316163"/>
          <p14:tracePt t="14013" x="8572500" y="2324100"/>
          <p14:tracePt t="14030" x="8823325" y="2339975"/>
          <p14:tracePt t="14046" x="8937625" y="2339975"/>
          <p14:tracePt t="14063" x="9075738" y="2339975"/>
          <p14:tracePt t="14080" x="9105900" y="2339975"/>
          <p14:tracePt t="14303" x="9182100" y="2339975"/>
          <p14:tracePt t="14313" x="9274175" y="2346325"/>
          <p14:tracePt t="14324" x="9380538" y="2370138"/>
          <p14:tracePt t="14333" x="9471025" y="2392363"/>
          <p14:tracePt t="14346" x="9555163" y="2416175"/>
          <p14:tracePt t="14363" x="9623425" y="2438400"/>
          <p14:tracePt t="14379" x="9723438" y="2484438"/>
          <p14:tracePt t="14396" x="9807575" y="2522538"/>
          <p14:tracePt t="14413" x="9829800" y="2536825"/>
          <p14:tracePt t="14429" x="9867900" y="2560638"/>
          <p14:tracePt t="14447" x="9875838" y="2568575"/>
          <p14:tracePt t="14463" x="9875838" y="2574925"/>
          <p14:tracePt t="14506" x="9867900" y="2574925"/>
          <p14:tracePt t="14536" x="9859963" y="2574925"/>
          <p14:tracePt t="14567" x="9845675" y="2568575"/>
          <p14:tracePt t="14578" x="9837738" y="2568575"/>
          <p14:tracePt t="14587" x="9813925" y="2568575"/>
          <p14:tracePt t="14598" x="9783763" y="2568575"/>
          <p14:tracePt t="14613" x="9737725" y="2568575"/>
          <p14:tracePt t="14629" x="9623425" y="2574925"/>
          <p14:tracePt t="14646" x="9532938" y="2574925"/>
          <p14:tracePt t="14663" x="9228138" y="2598738"/>
          <p14:tracePt t="14679" x="9007475" y="2613025"/>
          <p14:tracePt t="14697" x="8504238" y="2667000"/>
          <p14:tracePt t="14713" x="8016875" y="2727325"/>
          <p14:tracePt t="14729" x="7750175" y="2765425"/>
          <p14:tracePt t="14746" x="7269163" y="2887663"/>
          <p14:tracePt t="14763" x="6842125" y="3025775"/>
          <p14:tracePt t="14779" x="6667500" y="3070225"/>
          <p14:tracePt t="14796" x="6362700" y="3178175"/>
          <p14:tracePt t="14813" x="6134100" y="3254375"/>
          <p14:tracePt t="14829" x="6042025" y="3292475"/>
          <p14:tracePt t="14846" x="5867400" y="3360738"/>
          <p14:tracePt t="14863" x="5722938" y="3429000"/>
          <p14:tracePt t="14880" x="5661025" y="3475038"/>
          <p14:tracePt t="14896" x="5554663" y="3543300"/>
          <p14:tracePt t="14913" x="5456238" y="3603625"/>
          <p14:tracePt t="14930" x="5402263" y="3627438"/>
          <p14:tracePt t="14946" x="5349875" y="3641725"/>
          <p14:tracePt t="14963" x="5326063" y="3649663"/>
          <p14:tracePt t="14980" x="5311775" y="3649663"/>
          <p14:tracePt t="14996" x="5303838" y="3649663"/>
          <p14:tracePt t="15013" x="5295900" y="3649663"/>
          <p14:tracePt t="15030" x="5295900" y="3641725"/>
          <p14:tracePt t="15047" x="5295900" y="3635375"/>
          <p14:tracePt t="15066" x="5295900" y="3627438"/>
          <p14:tracePt t="15079" x="5295900" y="3611563"/>
          <p14:tracePt t="15097" x="5311775" y="3573463"/>
          <p14:tracePt t="15113" x="5334000" y="3535363"/>
          <p14:tracePt t="15130" x="5380038" y="3459163"/>
          <p14:tracePt t="15146" x="5418138" y="3421063"/>
          <p14:tracePt t="15163" x="5486400" y="3336925"/>
          <p14:tracePt t="15180" x="5578475" y="3246438"/>
          <p14:tracePt t="15197" x="5616575" y="3208338"/>
          <p14:tracePt t="15213" x="5676900" y="3162300"/>
          <p14:tracePt t="15230" x="5737225" y="3140075"/>
          <p14:tracePt t="15246" x="5761038" y="3132138"/>
          <p14:tracePt t="15263" x="5813425" y="3132138"/>
          <p14:tracePt t="15280" x="5867400" y="3132138"/>
          <p14:tracePt t="15297" x="5905500" y="3132138"/>
          <p14:tracePt t="15313" x="5973763" y="3132138"/>
          <p14:tracePt t="15330" x="6019800" y="3132138"/>
          <p14:tracePt t="15346" x="6126163" y="3124200"/>
          <p14:tracePt t="15363" x="6256338" y="3108325"/>
          <p14:tracePt t="15380" x="6316663" y="3094038"/>
          <p14:tracePt t="15396" x="6454775" y="3078163"/>
          <p14:tracePt t="15413" x="6607175" y="3055938"/>
          <p14:tracePt t="15430" x="6667500" y="3032125"/>
          <p14:tracePt t="15446" x="6804025" y="2994025"/>
          <p14:tracePt t="15463" x="6950075" y="2979738"/>
          <p14:tracePt t="15480" x="7018338" y="2963863"/>
          <p14:tracePt t="15496" x="7154863" y="2941638"/>
          <p14:tracePt t="15513" x="7239000" y="2933700"/>
          <p14:tracePt t="15514" x="7331075" y="2911475"/>
          <p14:tracePt t="15530" x="7399338" y="2887663"/>
          <p14:tracePt t="15546" x="7521575" y="2849563"/>
          <p14:tracePt t="15839" x="7559675" y="2841625"/>
          <p14:tracePt t="15850" x="7589838" y="2841625"/>
          <p14:tracePt t="15859" x="7620000" y="2841625"/>
          <p14:tracePt t="15870" x="7642225" y="2841625"/>
          <p14:tracePt t="15880" x="7666038" y="2841625"/>
          <p14:tracePt t="15897" x="7680325" y="2841625"/>
          <p14:tracePt t="15913" x="7712075" y="2841625"/>
          <p14:tracePt t="15930" x="7718425" y="2841625"/>
          <p14:tracePt t="15946" x="7726363" y="2841625"/>
          <p14:tracePt t="15981" x="7726363" y="2849563"/>
          <p14:tracePt t="16042" x="7726363" y="2857500"/>
          <p14:tracePt t="16092" x="7718425" y="2857500"/>
          <p14:tracePt t="16113" x="7704138" y="2857500"/>
          <p14:tracePt t="16124" x="7696200" y="2865438"/>
          <p14:tracePt t="16134" x="7673975" y="2873375"/>
          <p14:tracePt t="16146" x="7635875" y="2887663"/>
          <p14:tracePt t="16163" x="7589838" y="2895600"/>
          <p14:tracePt t="16180" x="7489825" y="2925763"/>
          <p14:tracePt t="16197" x="7383463" y="2955925"/>
          <p14:tracePt t="16213" x="7337425" y="2963863"/>
          <p14:tracePt t="16230" x="7277100" y="2979738"/>
          <p14:tracePt t="16247" x="7269163" y="2979738"/>
          <p14:tracePt t="16286" x="7285038" y="2979738"/>
          <p14:tracePt t="16297" x="7292975" y="2979738"/>
          <p14:tracePt t="16306" x="7299325" y="2979738"/>
          <p14:tracePt t="16317" x="7323138" y="2971800"/>
          <p14:tracePt t="16330" x="7361238" y="2971800"/>
          <p14:tracePt t="16347" x="7451725" y="2971800"/>
          <p14:tracePt t="16363" x="7513638" y="2971800"/>
          <p14:tracePt t="16380" x="7673975" y="2963863"/>
          <p14:tracePt t="16397" x="7764463" y="2955925"/>
          <p14:tracePt t="16413" x="8001000" y="2917825"/>
          <p14:tracePt t="16430" x="8213725" y="2865438"/>
          <p14:tracePt t="16447" x="8305800" y="2841625"/>
          <p14:tracePt t="16463" x="8458200" y="2797175"/>
          <p14:tracePt t="16480" x="8504238" y="2781300"/>
          <p14:tracePt t="16497" x="8512175" y="2773363"/>
          <p14:tracePt t="16733" x="8618538" y="2773363"/>
          <p14:tracePt t="16745" x="8809038" y="2773363"/>
          <p14:tracePt t="16754" x="9045575" y="2773363"/>
          <p14:tracePt t="16765" x="9304338" y="2773363"/>
          <p14:tracePt t="16780" x="9532938" y="2773363"/>
          <p14:tracePt t="16797" x="9952038" y="2797175"/>
          <p14:tracePt t="16813" x="10080625" y="2797175"/>
          <p14:tracePt t="16830" x="10240963" y="2803525"/>
          <p14:tracePt t="16847" x="10309225" y="2803525"/>
          <p14:tracePt t="16863" x="10317163" y="2803525"/>
          <p14:tracePt t="17009" x="10309225" y="2803525"/>
          <p14:tracePt t="17018" x="10287000" y="2811463"/>
          <p14:tracePt t="17030" x="10248900" y="2819400"/>
          <p14:tracePt t="17038" x="10172700" y="2835275"/>
          <p14:tracePt t="17050" x="10080625" y="2849563"/>
          <p14:tracePt t="17063" x="9952038" y="2865438"/>
          <p14:tracePt t="17080" x="9540875" y="2887663"/>
          <p14:tracePt t="17097" x="9258300" y="2895600"/>
          <p14:tracePt t="17113" x="8618538" y="2911475"/>
          <p14:tracePt t="17130" x="8259763" y="2911475"/>
          <p14:tracePt t="17147" x="7497763" y="2925763"/>
          <p14:tracePt t="17163" x="6789738" y="2971800"/>
          <p14:tracePt t="17180" x="6264275" y="3040063"/>
          <p14:tracePt t="17197" x="6057900" y="3063875"/>
          <p14:tracePt t="17213" x="5889625" y="3108325"/>
          <p14:tracePt t="17214" x="5799138" y="3132138"/>
          <p14:tracePt t="17230" x="5722938" y="3154363"/>
          <p14:tracePt t="17247" x="5646738" y="3184525"/>
          <p14:tracePt t="17263" x="5646738" y="3192463"/>
          <p14:tracePt t="17284" x="5654675" y="3192463"/>
          <p14:tracePt t="17297" x="5661025" y="3192463"/>
          <p14:tracePt t="17314" x="5676900" y="3192463"/>
          <p14:tracePt t="17330" x="5684838" y="3192463"/>
          <p14:tracePt t="17347" x="5692775" y="3192463"/>
          <p14:tracePt t="17364" x="5699125" y="3192463"/>
          <p14:tracePt t="17506" x="5715000" y="3192463"/>
          <p14:tracePt t="17519" x="5730875" y="3192463"/>
          <p14:tracePt t="17528" x="5753100" y="3192463"/>
          <p14:tracePt t="17538" x="5783263" y="3192463"/>
          <p14:tracePt t="17547" x="5829300" y="3200400"/>
          <p14:tracePt t="17563" x="5867400" y="3200400"/>
          <p14:tracePt t="17580" x="6011863" y="3200400"/>
          <p14:tracePt t="17597" x="6111875" y="3200400"/>
          <p14:tracePt t="17613" x="6346825" y="3184525"/>
          <p14:tracePt t="17630" x="6645275" y="3140075"/>
          <p14:tracePt t="17646" x="6811963" y="3108325"/>
          <p14:tracePt t="17663" x="7032625" y="3070225"/>
          <p14:tracePt t="17680" x="7223125" y="3048000"/>
          <p14:tracePt t="17697" x="7307263" y="3040063"/>
          <p14:tracePt t="17713" x="7445375" y="3001963"/>
          <p14:tracePt t="17730" x="7559675" y="2987675"/>
          <p14:tracePt t="17747" x="7612063" y="2987675"/>
          <p14:tracePt t="17763" x="7696200" y="2971800"/>
          <p14:tracePt t="17780" x="7718425" y="2971800"/>
          <p14:tracePt t="17797" x="7756525" y="2941638"/>
          <p14:tracePt t="17813" x="7772400" y="2933700"/>
          <p14:tracePt t="18066" x="7832725" y="2933700"/>
          <p14:tracePt t="18077" x="7916863" y="2933700"/>
          <p14:tracePt t="18086" x="8001000" y="2949575"/>
          <p14:tracePt t="18098" x="8099425" y="2971800"/>
          <p14:tracePt t="18113" x="8191500" y="2994025"/>
          <p14:tracePt t="18130" x="8366125" y="3040063"/>
          <p14:tracePt t="18147" x="8542338" y="3078163"/>
          <p14:tracePt t="18163" x="8618538" y="3086100"/>
          <p14:tracePt t="18180" x="8755063" y="3124200"/>
          <p14:tracePt t="18197" x="8809038" y="3140075"/>
          <p14:tracePt t="18213" x="8877300" y="3154363"/>
          <p14:tracePt t="18230" x="8915400" y="3162300"/>
          <p14:tracePt t="18247" x="8931275" y="3162300"/>
          <p14:tracePt t="18264" x="8945563" y="3162300"/>
          <p14:tracePt t="18280" x="8969375" y="3162300"/>
          <p14:tracePt t="18300" x="8975725" y="3162300"/>
          <p14:tracePt t="18412" x="8983663" y="3162300"/>
          <p14:tracePt t="18421" x="8999538" y="3162300"/>
          <p14:tracePt t="18433" x="9007475" y="3162300"/>
          <p14:tracePt t="18447" x="9013825" y="3162300"/>
          <p14:tracePt t="18463" x="9029700" y="3162300"/>
          <p14:tracePt t="18482" x="9037638" y="3162300"/>
          <p14:tracePt t="18533" x="9045575" y="3170238"/>
          <p14:tracePt t="18797" x="9097963" y="3178175"/>
          <p14:tracePt t="18808" x="9151938" y="3192463"/>
          <p14:tracePt t="18818" x="9204325" y="3216275"/>
          <p14:tracePt t="18830" x="9250363" y="3230563"/>
          <p14:tracePt t="18847" x="9288463" y="3254375"/>
          <p14:tracePt t="18863" x="9350375" y="3292475"/>
          <p14:tracePt t="18881" x="9388475" y="3314700"/>
          <p14:tracePt t="18897" x="9402763" y="3322638"/>
          <p14:tracePt t="18914" x="9426575" y="3330575"/>
          <p14:tracePt t="18991" x="9426575" y="3322638"/>
          <p14:tracePt t="19184" x="9426575" y="3314700"/>
          <p14:tracePt t="19236" x="9418638" y="3314700"/>
          <p14:tracePt t="19286" x="9402763" y="3314700"/>
          <p14:tracePt t="19297" x="9388475" y="3314700"/>
          <p14:tracePt t="19306" x="9356725" y="3314700"/>
          <p14:tracePt t="19317" x="9312275" y="3314700"/>
          <p14:tracePt t="19331" x="9228138" y="3314700"/>
          <p14:tracePt t="19347" x="8953500" y="3330575"/>
          <p14:tracePt t="19364" x="8709025" y="3375025"/>
          <p14:tracePt t="19381" x="7954963" y="3535363"/>
          <p14:tracePt t="19397" x="7489825" y="3665538"/>
          <p14:tracePt t="19414" x="6591300" y="3902075"/>
          <p14:tracePt t="19430" x="6392863" y="4030663"/>
          <p14:tracePt t="19447" x="6156325" y="4114800"/>
          <p14:tracePt t="19464" x="5799138" y="4206875"/>
          <p14:tracePt t="19481" x="5630863" y="4221163"/>
          <p14:tracePt t="19497" x="5600700" y="4221163"/>
          <p14:tracePt t="19514" x="5570538" y="4213225"/>
          <p14:tracePt t="19531" x="5546725" y="4198938"/>
          <p14:tracePt t="19547" x="5546725" y="4191000"/>
          <p14:tracePt t="19564" x="5540375" y="4183063"/>
          <p14:tracePt t="19580" x="5532438" y="4175125"/>
          <p14:tracePt t="19597" x="5524500" y="4175125"/>
          <p14:tracePt t="19622" x="5516563" y="4175125"/>
          <p14:tracePt t="19631" x="5508625" y="4175125"/>
          <p14:tracePt t="19647" x="5494338" y="4175125"/>
          <p14:tracePt t="19664" x="5448300" y="4175125"/>
          <p14:tracePt t="19680" x="5410200" y="4183063"/>
          <p14:tracePt t="19697" x="5334000" y="4191000"/>
          <p14:tracePt t="19714" x="5273675" y="4191000"/>
          <p14:tracePt t="19730" x="5249863" y="4191000"/>
          <p14:tracePt t="19938" x="5241925" y="4191000"/>
          <p14:tracePt t="19958" x="5235575" y="4168775"/>
          <p14:tracePt t="19967" x="5235575" y="4152900"/>
          <p14:tracePt t="19979" x="5235575" y="4122738"/>
          <p14:tracePt t="19988" x="5235575" y="4092575"/>
          <p14:tracePt t="19999" x="5241925" y="4046538"/>
          <p14:tracePt t="20014" x="5265738" y="3992563"/>
          <p14:tracePt t="20030" x="5341938" y="3908425"/>
          <p14:tracePt t="20047" x="5380038" y="3856038"/>
          <p14:tracePt t="20064" x="5478463" y="3794125"/>
          <p14:tracePt t="20081" x="5600700" y="3749675"/>
          <p14:tracePt t="20097" x="5676900" y="3725863"/>
          <p14:tracePt t="20114" x="5813425" y="3711575"/>
          <p14:tracePt t="20130" x="5981700" y="3711575"/>
          <p14:tracePt t="20147" x="6073775" y="3711575"/>
          <p14:tracePt t="20164" x="6270625" y="3725863"/>
          <p14:tracePt t="20181" x="6384925" y="3725863"/>
          <p14:tracePt t="20197" x="6607175" y="3741738"/>
          <p14:tracePt t="20214" x="6811963" y="3741738"/>
          <p14:tracePt t="20231" x="6911975" y="3741738"/>
          <p14:tracePt t="20247" x="7102475" y="3749675"/>
          <p14:tracePt t="20264" x="7223125" y="3756025"/>
          <p14:tracePt t="20281" x="7261225" y="3749675"/>
          <p14:tracePt t="20518" x="7345363" y="3717925"/>
          <p14:tracePt t="20527" x="7445375" y="3679825"/>
          <p14:tracePt t="20538" x="7551738" y="3641725"/>
          <p14:tracePt t="20547" x="7658100" y="3611563"/>
          <p14:tracePt t="20564" x="7764463" y="3581400"/>
          <p14:tracePt t="20581" x="7940675" y="3581400"/>
          <p14:tracePt t="20597" x="8016875" y="3589338"/>
          <p14:tracePt t="20614" x="8115300" y="3619500"/>
          <p14:tracePt t="20631" x="8153400" y="3657600"/>
          <p14:tracePt t="20802" x="8153400" y="3665538"/>
          <p14:tracePt t="20822" x="8161338" y="3665538"/>
          <p14:tracePt t="20833" x="8169275" y="3665538"/>
          <p14:tracePt t="20842" x="8183563" y="3665538"/>
          <p14:tracePt t="20853" x="8207375" y="3673475"/>
          <p14:tracePt t="20864" x="8229600" y="3673475"/>
          <p14:tracePt t="20881" x="8245475" y="3673475"/>
          <p14:tracePt t="20897" x="8267700" y="3687763"/>
          <p14:tracePt t="20914" x="8275638" y="3687763"/>
          <p14:tracePt t="20931" x="8283575" y="3687763"/>
          <p14:tracePt t="21004" x="8275638" y="3687763"/>
          <p14:tracePt t="21034" x="8267700" y="3687763"/>
          <p14:tracePt t="21047" x="8259763" y="3687763"/>
          <p14:tracePt t="21056" x="8251825" y="3687763"/>
          <p14:tracePt t="21067" x="8229600" y="3687763"/>
          <p14:tracePt t="21081" x="8207375" y="3687763"/>
          <p14:tracePt t="21097" x="8169275" y="3687763"/>
          <p14:tracePt t="21114" x="8153400" y="3687763"/>
          <p14:tracePt t="21131" x="8131175" y="3687763"/>
          <p14:tracePt t="21198" x="8145463" y="3687763"/>
          <p14:tracePt t="21209" x="8153400" y="3687763"/>
          <p14:tracePt t="21218" x="8169275" y="3687763"/>
          <p14:tracePt t="21231" x="8199438" y="3687763"/>
          <p14:tracePt t="21247" x="8237538" y="3687763"/>
          <p14:tracePt t="21264" x="8335963" y="3687763"/>
          <p14:tracePt t="21281" x="8474075" y="3687763"/>
          <p14:tracePt t="21297" x="8556625" y="3679825"/>
          <p14:tracePt t="21314" x="8763000" y="3665538"/>
          <p14:tracePt t="21331" x="9013825" y="3635375"/>
          <p14:tracePt t="21347" x="9128125" y="3627438"/>
          <p14:tracePt t="21364" x="9334500" y="3603625"/>
          <p14:tracePt t="21381" x="9486900" y="3565525"/>
          <p14:tracePt t="21397" x="9517063" y="3551238"/>
          <p14:tracePt t="21414" x="9540875" y="3527425"/>
          <p14:tracePt t="21604" x="9525000" y="3527425"/>
          <p14:tracePt t="21615" x="9502775" y="3527425"/>
          <p14:tracePt t="21624" x="9471025" y="3527425"/>
          <p14:tracePt t="21637" x="9402763" y="3527425"/>
          <p14:tracePt t="21648" x="9326563" y="3527425"/>
          <p14:tracePt t="21664" x="9220200" y="3527425"/>
          <p14:tracePt t="21681" x="8899525" y="3527425"/>
          <p14:tracePt t="21698" x="8428038" y="3543300"/>
          <p14:tracePt t="21714" x="8175625" y="3543300"/>
          <p14:tracePt t="21731" x="7658100" y="3565525"/>
          <p14:tracePt t="21748" x="7216775" y="3611563"/>
          <p14:tracePt t="21764" x="7026275" y="3649663"/>
          <p14:tracePt t="21781" x="6721475" y="3711575"/>
          <p14:tracePt t="21797" x="6607175" y="3749675"/>
          <p14:tracePt t="21814" x="6438900" y="3810000"/>
          <p14:tracePt t="21831" x="6362700" y="3856038"/>
          <p14:tracePt t="22001" x="6354763" y="3856038"/>
          <p14:tracePt t="22012" x="6346825" y="3856038"/>
          <p14:tracePt t="22022" x="6332538" y="3863975"/>
          <p14:tracePt t="22033" x="6308725" y="3863975"/>
          <p14:tracePt t="22048" x="6286500" y="3870325"/>
          <p14:tracePt t="22064" x="6180138" y="3886200"/>
          <p14:tracePt t="22082" x="6118225" y="3894138"/>
          <p14:tracePt t="22098" x="5989638" y="3916363"/>
          <p14:tracePt t="22114" x="5867400" y="3940175"/>
          <p14:tracePt t="22131" x="5837238" y="3954463"/>
          <p14:tracePt t="22148" x="5813425" y="3962400"/>
          <p14:tracePt t="22164" x="5813425" y="3970338"/>
          <p14:tracePt t="22181" x="5821363" y="3978275"/>
          <p14:tracePt t="22198" x="5837238" y="3978275"/>
          <p14:tracePt t="22214" x="5859463" y="3984625"/>
          <p14:tracePt t="22231" x="5897563" y="4000500"/>
          <p14:tracePt t="22248" x="5973763" y="4016375"/>
          <p14:tracePt t="22264" x="6027738" y="4016375"/>
          <p14:tracePt t="22281" x="6164263" y="4016375"/>
          <p14:tracePt t="22298" x="6332538" y="4008438"/>
          <p14:tracePt t="22314" x="6438900" y="4000500"/>
          <p14:tracePt t="22331" x="6645275" y="3962400"/>
          <p14:tracePt t="22348" x="6880225" y="3916363"/>
          <p14:tracePt t="22364" x="6980238" y="3902075"/>
          <p14:tracePt t="22381" x="7170738" y="3863975"/>
          <p14:tracePt t="22398" x="7246938" y="3856038"/>
          <p14:tracePt t="22414" x="7399338" y="3856038"/>
          <p14:tracePt t="22431" x="7513638" y="3856038"/>
          <p14:tracePt t="22448" x="7566025" y="3856038"/>
          <p14:tracePt t="22464" x="7666038" y="3848100"/>
          <p14:tracePt t="22481" x="7712075" y="3832225"/>
          <p14:tracePt t="22602" x="7704138" y="3832225"/>
          <p14:tracePt t="22611" x="7688263" y="3832225"/>
          <p14:tracePt t="22623" x="7673975" y="3832225"/>
          <p14:tracePt t="22632" x="7642225" y="3832225"/>
          <p14:tracePt t="22648" x="7612063" y="3832225"/>
          <p14:tracePt t="22664" x="7573963" y="3825875"/>
          <p14:tracePt t="22681" x="7566025" y="3825875"/>
          <p14:tracePt t="22698" x="7559675" y="3825875"/>
          <p14:tracePt t="22764" x="7566025" y="3825875"/>
          <p14:tracePt t="22796" x="7573963" y="3825875"/>
          <p14:tracePt t="22805" x="7581900" y="3832225"/>
          <p14:tracePt t="22816" x="7589838" y="3840163"/>
          <p14:tracePt t="22831" x="7604125" y="3856038"/>
          <p14:tracePt t="22848" x="7635875" y="3886200"/>
          <p14:tracePt t="22864" x="7658100" y="3886200"/>
          <p14:tracePt t="22881" x="7718425" y="3908425"/>
          <p14:tracePt t="22898" x="7780338" y="3916363"/>
          <p14:tracePt t="22914" x="7818438" y="3916363"/>
          <p14:tracePt t="22931" x="7908925" y="3916363"/>
          <p14:tracePt t="22948" x="8008938" y="3916363"/>
          <p14:tracePt t="22964" x="8069263" y="3908425"/>
          <p14:tracePt t="22981" x="8137525" y="3886200"/>
          <p14:tracePt t="22998" x="8153400" y="3878263"/>
          <p14:tracePt t="23014" x="8169275" y="3870325"/>
          <p14:tracePt t="23039" x="8169275" y="3863975"/>
          <p14:tracePt t="23282" x="8283575" y="3863975"/>
          <p14:tracePt t="23294" x="8518525" y="3886200"/>
          <p14:tracePt t="23302" x="8770938" y="3924300"/>
          <p14:tracePt t="23315" x="9037638" y="3992563"/>
          <p14:tracePt t="23331" x="9296400" y="4054475"/>
          <p14:tracePt t="23348" x="9647238" y="4198938"/>
          <p14:tracePt t="23365" x="9807575" y="4275138"/>
          <p14:tracePt t="23381" x="9845675" y="4283075"/>
          <p14:tracePt t="23398" x="9859963" y="4283075"/>
          <p14:tracePt t="24084" x="9845675" y="4283075"/>
          <p14:tracePt t="24097" x="9821863" y="4283075"/>
          <p14:tracePt t="24106" x="9775825" y="4275138"/>
          <p14:tracePt t="24117" x="9699625" y="4259263"/>
          <p14:tracePt t="24131" x="9609138" y="4244975"/>
          <p14:tracePt t="24148" x="9280525" y="4160838"/>
          <p14:tracePt t="24165" x="9051925" y="4106863"/>
          <p14:tracePt t="24181" x="8542338" y="4030663"/>
          <p14:tracePt t="24198" x="7993063" y="3978275"/>
          <p14:tracePt t="24215" x="7756525" y="3962400"/>
          <p14:tracePt t="24231" x="7353300" y="3962400"/>
          <p14:tracePt t="24248" x="7048500" y="3992563"/>
          <p14:tracePt t="24265" x="6934200" y="4016375"/>
          <p14:tracePt t="24281" x="6765925" y="4038600"/>
          <p14:tracePt t="24298" x="6697663" y="4046538"/>
          <p14:tracePt t="24315" x="6613525" y="4054475"/>
          <p14:tracePt t="24331" x="6591300" y="4060825"/>
          <p14:tracePt t="24348" x="6591300" y="4068763"/>
          <p14:tracePt t="24365" x="6591300" y="4076700"/>
          <p14:tracePt t="24382" x="6591300" y="4084638"/>
          <p14:tracePt t="24401" x="6591300" y="4098925"/>
          <p14:tracePt t="24415" x="6591300" y="4106863"/>
          <p14:tracePt t="24431" x="6583363" y="4122738"/>
          <p14:tracePt t="24448" x="6569075" y="4160838"/>
          <p14:tracePt t="24465" x="6537325" y="4191000"/>
          <p14:tracePt t="24482" x="6507163" y="4237038"/>
          <p14:tracePt t="24498" x="6484938" y="4251325"/>
          <p14:tracePt t="24515" x="6461125" y="4283075"/>
          <p14:tracePt t="24531" x="6454775" y="4297363"/>
          <p14:tracePt t="24548" x="6438900" y="4327525"/>
          <p14:tracePt t="24565" x="6430963" y="4351338"/>
          <p14:tracePt t="24581" x="6430963" y="4359275"/>
          <p14:tracePt t="24598" x="6430963" y="4373563"/>
          <p14:tracePt t="24615" x="6430963" y="4381500"/>
          <p14:tracePt t="24631" x="6438900" y="4389438"/>
          <p14:tracePt t="24648" x="6454775" y="4397375"/>
          <p14:tracePt t="24665" x="6461125" y="4397375"/>
          <p14:tracePt t="24681" x="6484938" y="4397375"/>
          <p14:tracePt t="24698" x="6515100" y="4397375"/>
          <p14:tracePt t="24715" x="6530975" y="4397375"/>
          <p14:tracePt t="24731" x="6553200" y="4397375"/>
          <p14:tracePt t="24748" x="6583363" y="4397375"/>
          <p14:tracePt t="24765" x="6599238" y="4397375"/>
          <p14:tracePt t="24781" x="6645275" y="4389438"/>
          <p14:tracePt t="24799" x="6683375" y="4373563"/>
          <p14:tracePt t="24815" x="6705600" y="4373563"/>
          <p14:tracePt t="24831" x="6751638" y="4365625"/>
          <p14:tracePt t="24849" x="6819900" y="4343400"/>
          <p14:tracePt t="24865" x="6858000" y="4327525"/>
          <p14:tracePt t="24881" x="6934200" y="4305300"/>
          <p14:tracePt t="24898" x="6972300" y="4305300"/>
          <p14:tracePt t="24915" x="7026275" y="4297363"/>
          <p14:tracePt t="24931" x="7078663" y="4289425"/>
          <p14:tracePt t="24948" x="7102475" y="4283075"/>
          <p14:tracePt t="24965" x="7146925" y="4275138"/>
          <p14:tracePt t="24982" x="7185025" y="4275138"/>
          <p14:tracePt t="24998" x="7208838" y="4275138"/>
          <p14:tracePt t="25015" x="7261225" y="4267200"/>
          <p14:tracePt t="25032" x="7315200" y="4267200"/>
          <p14:tracePt t="25048" x="7345363" y="4259263"/>
          <p14:tracePt t="25065" x="7445375" y="4259263"/>
          <p14:tracePt t="25081" x="7497763" y="4244975"/>
          <p14:tracePt t="25098" x="7635875" y="4221163"/>
          <p14:tracePt t="25115" x="7780338" y="4198938"/>
          <p14:tracePt t="25131" x="7856538" y="4198938"/>
          <p14:tracePt t="25148" x="8001000" y="4198938"/>
          <p14:tracePt t="25165" x="8115300" y="4198938"/>
          <p14:tracePt t="25182" x="8161338" y="4213225"/>
          <p14:tracePt t="25198" x="8213725" y="4237038"/>
          <p14:tracePt t="25215" x="8229600" y="4251325"/>
          <p14:tracePt t="25427" x="8245475" y="4259263"/>
          <p14:tracePt t="25438" x="8275638" y="4259263"/>
          <p14:tracePt t="25447" x="8321675" y="4275138"/>
          <p14:tracePt t="25460" x="8374063" y="4289425"/>
          <p14:tracePt t="25468" x="8435975" y="4321175"/>
          <p14:tracePt t="25481" x="8496300" y="4343400"/>
          <p14:tracePt t="25498" x="8572500" y="4365625"/>
          <p14:tracePt t="25515" x="8686800" y="4411663"/>
          <p14:tracePt t="25532" x="8724900" y="4449763"/>
          <p14:tracePt t="25548" x="8732838" y="4457700"/>
          <p14:tracePt t="25900" x="8724900" y="4457700"/>
          <p14:tracePt t="25911" x="8702675" y="4457700"/>
          <p14:tracePt t="25920" x="8664575" y="4457700"/>
          <p14:tracePt t="25932" x="8594725" y="4449763"/>
          <p14:tracePt t="25948" x="8504238" y="4435475"/>
          <p14:tracePt t="25965" x="8305800" y="4397375"/>
          <p14:tracePt t="25982" x="8077200" y="4381500"/>
          <p14:tracePt t="25998" x="7962900" y="4381500"/>
          <p14:tracePt t="26015" x="7666038" y="4419600"/>
          <p14:tracePt t="26032" x="7399338" y="4479925"/>
          <p14:tracePt t="26048" x="7277100" y="4503738"/>
          <p14:tracePt t="26065" x="7048500" y="4564063"/>
          <p14:tracePt t="26082" x="6950075" y="4594225"/>
          <p14:tracePt t="26098" x="6797675" y="4640263"/>
          <p14:tracePt t="26115" x="6689725" y="4670425"/>
          <p14:tracePt t="26132" x="6645275" y="4686300"/>
          <p14:tracePt t="26148" x="6583363" y="4702175"/>
          <p14:tracePt t="26165" x="6545263" y="4724400"/>
          <p14:tracePt t="26182" x="6523038" y="4724400"/>
          <p14:tracePt t="26198" x="6492875" y="4740275"/>
          <p14:tracePt t="26215" x="6469063" y="4754563"/>
          <p14:tracePt t="26232" x="6430963" y="4778375"/>
          <p14:tracePt t="26248" x="6378575" y="4792663"/>
          <p14:tracePt t="26265" x="6362700" y="4808538"/>
          <p14:tracePt t="26282" x="6302375" y="4830763"/>
          <p14:tracePt t="26298" x="6226175" y="4868863"/>
          <p14:tracePt t="26315" x="6188075" y="4892675"/>
          <p14:tracePt t="26332" x="6118225" y="4922838"/>
          <p14:tracePt t="26348" x="6088063" y="4937125"/>
          <p14:tracePt t="26365" x="6042025" y="4968875"/>
          <p14:tracePt t="26382" x="6027738" y="4983163"/>
          <p14:tracePt t="26430" x="6035675" y="4975225"/>
          <p14:tracePt t="26439" x="6057900" y="4968875"/>
          <p14:tracePt t="26450" x="6088063" y="4945063"/>
          <p14:tracePt t="26465" x="6134100" y="4914900"/>
          <p14:tracePt t="26482" x="6232525" y="4876800"/>
          <p14:tracePt t="26498" x="6294438" y="4860925"/>
          <p14:tracePt t="26515" x="6392863" y="4838700"/>
          <p14:tracePt t="26532" x="6454775" y="4830763"/>
          <p14:tracePt t="26548" x="6492875" y="4822825"/>
          <p14:tracePt t="26565" x="6545263" y="4822825"/>
          <p14:tracePt t="26582" x="6599238" y="4816475"/>
          <p14:tracePt t="26598" x="6629400" y="4816475"/>
          <p14:tracePt t="26615" x="6683375" y="4808538"/>
          <p14:tracePt t="26632" x="6705600" y="4808538"/>
          <p14:tracePt t="26648" x="6751638" y="4808538"/>
          <p14:tracePt t="26665" x="6811963" y="4800600"/>
          <p14:tracePt t="26682" x="6850063" y="4792663"/>
          <p14:tracePt t="26699" x="6904038" y="4778375"/>
          <p14:tracePt t="26715" x="6956425" y="4770438"/>
          <p14:tracePt t="26732" x="6980238" y="4762500"/>
          <p14:tracePt t="26749" x="7018338" y="4746625"/>
          <p14:tracePt t="26765" x="7056438" y="4732338"/>
          <p14:tracePt t="26782" x="7070725" y="4724400"/>
          <p14:tracePt t="26799" x="7108825" y="4716463"/>
          <p14:tracePt t="26815" x="7124700" y="4708525"/>
          <p14:tracePt t="26832" x="7154863" y="4702175"/>
          <p14:tracePt t="26848" x="7216775" y="4694238"/>
          <p14:tracePt t="26865" x="7239000" y="4686300"/>
          <p14:tracePt t="26882" x="7285038" y="4670425"/>
          <p14:tracePt t="26899" x="7337425" y="4670425"/>
          <p14:tracePt t="26915" x="7361238" y="4670425"/>
          <p14:tracePt t="26932" x="7421563" y="4664075"/>
          <p14:tracePt t="26949" x="7497763" y="4656138"/>
          <p14:tracePt t="26965" x="7551738" y="4656138"/>
          <p14:tracePt t="26982" x="7642225" y="4656138"/>
          <p14:tracePt t="26998" x="7696200" y="4656138"/>
          <p14:tracePt t="27015" x="7826375" y="4656138"/>
          <p14:tracePt t="27032" x="7932738" y="4656138"/>
          <p14:tracePt t="27049" x="7962900" y="4656138"/>
          <p14:tracePt t="27284" x="8077200" y="4648200"/>
          <p14:tracePt t="27294" x="8237538" y="4625975"/>
          <p14:tracePt t="27305" x="8458200" y="4618038"/>
          <p14:tracePt t="27315" x="8670925" y="4618038"/>
          <p14:tracePt t="27332" x="8861425" y="4618038"/>
          <p14:tracePt t="27349" x="9204325" y="4648200"/>
          <p14:tracePt t="27366" x="9432925" y="4694238"/>
          <p14:tracePt t="27382" x="9502775" y="4716463"/>
          <p14:tracePt t="27399" x="9578975" y="4740275"/>
          <p14:tracePt t="27415" x="9585325" y="4746625"/>
          <p14:tracePt t="27432" x="9578975" y="4754563"/>
          <p14:tracePt t="27449" x="9563100" y="4754563"/>
          <p14:tracePt t="27465" x="9555163" y="4754563"/>
          <p14:tracePt t="27482" x="9547225" y="4754563"/>
          <p14:tracePt t="27499" x="9540875" y="4754563"/>
          <p14:tracePt t="27515" x="9532938" y="4754563"/>
          <p14:tracePt t="27532" x="9494838" y="4754563"/>
          <p14:tracePt t="27549" x="9410700" y="4754563"/>
          <p14:tracePt t="27565" x="9342438" y="4754563"/>
          <p14:tracePt t="27582" x="9121775" y="4770438"/>
          <p14:tracePt t="27599" x="8755063" y="4808538"/>
          <p14:tracePt t="27615" x="8512175" y="4830763"/>
          <p14:tracePt t="27632" x="7878763" y="4899025"/>
          <p14:tracePt t="27649" x="7535863" y="4945063"/>
          <p14:tracePt t="27665" x="6797675" y="5037138"/>
          <p14:tracePt t="27682" x="6226175" y="5105400"/>
          <p14:tracePt t="27699" x="6003925" y="5127625"/>
          <p14:tracePt t="27715" x="5707063" y="5165725"/>
          <p14:tracePt t="27732" x="5532438" y="5197475"/>
          <p14:tracePt t="27749" x="5464175" y="5211763"/>
          <p14:tracePt t="27765" x="5364163" y="5235575"/>
          <p14:tracePt t="27782" x="5334000" y="5235575"/>
          <p14:tracePt t="27798" x="5287963" y="5249863"/>
          <p14:tracePt t="27815" x="5257800" y="5249863"/>
          <p14:tracePt t="27832" x="5241925" y="5249863"/>
          <p14:tracePt t="27849" x="5219700" y="5249863"/>
          <p14:tracePt t="27865" x="5197475" y="5265738"/>
          <p14:tracePt t="27882" x="5181600" y="5265738"/>
          <p14:tracePt t="27899" x="5159375" y="5265738"/>
          <p14:tracePt t="27915" x="5135563" y="5265738"/>
          <p14:tracePt t="27932" x="5127625" y="5265738"/>
          <p14:tracePt t="28005" x="5143500" y="5265738"/>
          <p14:tracePt t="28017" x="5159375" y="5257800"/>
          <p14:tracePt t="28027" x="5197475" y="5249863"/>
          <p14:tracePt t="28037" x="5235575" y="5241925"/>
          <p14:tracePt t="28049" x="5287963" y="5241925"/>
          <p14:tracePt t="28065" x="5356225" y="5227638"/>
          <p14:tracePt t="28082" x="5516563" y="5189538"/>
          <p14:tracePt t="28099" x="5684838" y="5165725"/>
          <p14:tracePt t="28115" x="5753100" y="5151438"/>
          <p14:tracePt t="28132" x="5913438" y="5135563"/>
          <p14:tracePt t="28149" x="6049963" y="5121275"/>
          <p14:tracePt t="28165" x="6111875" y="5113338"/>
          <p14:tracePt t="28182" x="6218238" y="5113338"/>
          <p14:tracePt t="28199" x="6270625" y="5113338"/>
          <p14:tracePt t="28215" x="6370638" y="5113338"/>
          <p14:tracePt t="28232" x="6469063" y="5135563"/>
          <p14:tracePt t="28249" x="6569075" y="5151438"/>
          <p14:tracePt t="28265" x="6621463" y="5159375"/>
          <p14:tracePt t="28282" x="6727825" y="5165725"/>
          <p14:tracePt t="28299" x="6781800" y="5173663"/>
          <p14:tracePt t="28315" x="6896100" y="5181600"/>
          <p14:tracePt t="28332" x="7010400" y="5189538"/>
          <p14:tracePt t="28349" x="7064375" y="5197475"/>
          <p14:tracePt t="28366" x="7170738" y="5197475"/>
          <p14:tracePt t="28382" x="7223125" y="5203825"/>
          <p14:tracePt t="28383" x="7261225" y="5203825"/>
          <p14:tracePt t="28399" x="7299325" y="5203825"/>
          <p14:tracePt t="28416" x="7323138" y="5203825"/>
          <p14:tracePt t="28452" x="7307263" y="5189538"/>
          <p14:tracePt t="28595" x="7299325" y="5189538"/>
          <p14:tracePt t="28607" x="7292975" y="5189538"/>
          <p14:tracePt t="28616" x="7285038" y="5189538"/>
          <p14:tracePt t="28636" x="7277100" y="5197475"/>
          <p14:tracePt t="28656" x="7269163" y="5197475"/>
          <p14:tracePt t="28698" x="7269163" y="5203825"/>
          <p14:tracePt t="28768" x="7277100" y="5203825"/>
          <p14:tracePt t="28779" x="7292975" y="5203825"/>
          <p14:tracePt t="28788" x="7307263" y="5197475"/>
          <p14:tracePt t="28799" x="7331075" y="5197475"/>
          <p14:tracePt t="28816" x="7353300" y="5189538"/>
          <p14:tracePt t="28832" x="7437438" y="5173663"/>
          <p14:tracePt t="28849" x="7475538" y="5159375"/>
          <p14:tracePt t="28866" x="7597775" y="5143500"/>
          <p14:tracePt t="28883" x="7726363" y="5121275"/>
          <p14:tracePt t="28899" x="7794625" y="5105400"/>
          <p14:tracePt t="28916" x="7916863" y="5089525"/>
          <p14:tracePt t="28932" x="7993063" y="5089525"/>
          <p14:tracePt t="28949" x="8016875" y="5089525"/>
          <p14:tracePt t="28965" x="8061325" y="5097463"/>
          <p14:tracePt t="28983" x="8085138" y="5105400"/>
          <p14:tracePt t="28999" x="8093075" y="5113338"/>
          <p14:tracePt t="29266" x="8169275" y="5113338"/>
          <p14:tracePt t="29277" x="8259763" y="5113338"/>
          <p14:tracePt t="29286" x="8359775" y="5105400"/>
          <p14:tracePt t="29299" x="8466138" y="5097463"/>
          <p14:tracePt t="29316" x="8556625" y="5097463"/>
          <p14:tracePt t="29332" x="8694738" y="5097463"/>
          <p14:tracePt t="29349" x="8793163" y="5097463"/>
          <p14:tracePt t="29366" x="8816975" y="5097463"/>
          <p14:tracePt t="29382" x="8823325" y="5089525"/>
          <p14:tracePt t="29591" x="8907463" y="5097463"/>
          <p14:tracePt t="29602" x="9013825" y="5113338"/>
          <p14:tracePt t="29612" x="9121775" y="5143500"/>
          <p14:tracePt t="29623" x="9212263" y="5159375"/>
          <p14:tracePt t="29633" x="9288463" y="5165725"/>
          <p14:tracePt t="29649" x="9342438" y="5181600"/>
          <p14:tracePt t="29666" x="9388475" y="5197475"/>
          <p14:tracePt t="29703" x="9388475" y="5181600"/>
          <p14:tracePt t="29716" x="9388475" y="5159375"/>
          <p14:tracePt t="30238" x="9380538" y="5159375"/>
          <p14:tracePt t="30247" x="9356725" y="5151438"/>
          <p14:tracePt t="30258" x="9318625" y="5143500"/>
          <p14:tracePt t="30268" x="9242425" y="5127625"/>
          <p14:tracePt t="30283" x="9128125" y="5121275"/>
          <p14:tracePt t="30299" x="8686800" y="5075238"/>
          <p14:tracePt t="30316" x="8389938" y="5059363"/>
          <p14:tracePt t="30332" x="7688263" y="5045075"/>
          <p14:tracePt t="30349" x="7323138" y="5051425"/>
          <p14:tracePt t="30366" x="6607175" y="5143500"/>
          <p14:tracePt t="30383" x="6073775" y="5235575"/>
          <p14:tracePt t="30399" x="5883275" y="5295900"/>
          <p14:tracePt t="30416" x="5638800" y="5402263"/>
          <p14:tracePt t="30432" x="5516563" y="5502275"/>
          <p14:tracePt t="30449" x="5494338" y="5540375"/>
          <p14:tracePt t="30466" x="5478463" y="5584825"/>
          <p14:tracePt t="30483" x="5478463" y="5592763"/>
          <p14:tracePt t="30502" x="5486400" y="5592763"/>
          <p14:tracePt t="30523" x="5494338" y="5592763"/>
          <p14:tracePt t="30582" x="5486400" y="5592763"/>
          <p14:tracePt t="30594" x="5478463" y="5592763"/>
          <p14:tracePt t="30603" x="5464175" y="5592763"/>
          <p14:tracePt t="30616" x="5456238" y="5592763"/>
          <p14:tracePt t="30632" x="5448300" y="5592763"/>
          <p14:tracePt t="30649" x="5432425" y="5592763"/>
          <p14:tracePt t="30666" x="5418138" y="5592763"/>
          <p14:tracePt t="30684" x="5410200" y="5592763"/>
          <p14:tracePt t="30828" x="5410200" y="5584825"/>
          <p14:tracePt t="30910" x="5410200" y="5578475"/>
          <p14:tracePt t="30919" x="5418138" y="5578475"/>
          <p14:tracePt t="30930" x="5426075" y="5570538"/>
          <p14:tracePt t="30939" x="5440363" y="5562600"/>
          <p14:tracePt t="30950" x="5448300" y="5554663"/>
          <p14:tracePt t="30966" x="5456238" y="5546725"/>
          <p14:tracePt t="30983" x="5486400" y="5540375"/>
          <p14:tracePt t="30999" x="5502275" y="5532438"/>
          <p14:tracePt t="31016" x="5540375" y="5532438"/>
          <p14:tracePt t="31033" x="5578475" y="5532438"/>
          <p14:tracePt t="31049" x="5592763" y="5532438"/>
          <p14:tracePt t="31066" x="5638800" y="5532438"/>
          <p14:tracePt t="31083" x="5699125" y="5532438"/>
          <p14:tracePt t="31099" x="5722938" y="5532438"/>
          <p14:tracePt t="31116" x="5799138" y="5532438"/>
          <p14:tracePt t="31133" x="5905500" y="5532438"/>
          <p14:tracePt t="31149" x="5959475" y="5532438"/>
          <p14:tracePt t="31166" x="6065838" y="5540375"/>
          <p14:tracePt t="31183" x="6156325" y="5540375"/>
          <p14:tracePt t="31199" x="6210300" y="5540375"/>
          <p14:tracePt t="31216" x="6286500" y="5546725"/>
          <p14:tracePt t="31233" x="6332538" y="5546725"/>
          <p14:tracePt t="31249" x="6392863" y="5546725"/>
          <p14:tracePt t="31266" x="6492875" y="5554663"/>
          <p14:tracePt t="31283" x="6545263" y="5554663"/>
          <p14:tracePt t="31299" x="6667500" y="5554663"/>
          <p14:tracePt t="31316" x="6835775" y="5554663"/>
          <p14:tracePt t="31333" x="6942138" y="5554663"/>
          <p14:tracePt t="31349" x="7192963" y="5540375"/>
          <p14:tracePt t="31366" x="7475538" y="5532438"/>
          <p14:tracePt t="31383" x="7589838" y="5532438"/>
          <p14:tracePt t="31399" x="7750175" y="5532438"/>
          <p14:tracePt t="31416" x="7772400" y="5532438"/>
          <p14:tracePt t="31433" x="7788275" y="5532438"/>
          <p14:tracePt t="31682" x="7894638" y="5532438"/>
          <p14:tracePt t="31691" x="8069263" y="5532438"/>
          <p14:tracePt t="31702" x="8283575" y="5532438"/>
          <p14:tracePt t="31716" x="8512175" y="5532438"/>
          <p14:tracePt t="31733" x="8831263" y="5570538"/>
          <p14:tracePt t="31749" x="8937625" y="5584825"/>
          <p14:tracePt t="31766" x="9037638" y="5592763"/>
          <p14:tracePt t="31783" x="9045575" y="5592763"/>
          <p14:tracePt t="31804" x="9021763" y="5592763"/>
          <p14:tracePt t="31816" x="8983663" y="5592763"/>
          <p14:tracePt t="31833" x="8915400" y="5592763"/>
          <p14:tracePt t="31849" x="8763000" y="5592763"/>
          <p14:tracePt t="31866" x="8580438" y="5592763"/>
          <p14:tracePt t="31883" x="8474075" y="5592763"/>
          <p14:tracePt t="31899" x="8229600" y="5600700"/>
          <p14:tracePt t="31916" x="7902575" y="5622925"/>
          <p14:tracePt t="31933" x="7696200" y="5646738"/>
          <p14:tracePt t="31949" x="7231063" y="5722938"/>
          <p14:tracePt t="31966" x="6727825" y="5845175"/>
          <p14:tracePt t="31983" x="6477000" y="5913438"/>
          <p14:tracePt t="31999" x="5959475" y="6073775"/>
          <p14:tracePt t="32016" x="5730875" y="6134100"/>
          <p14:tracePt t="32033" x="5394325" y="6210300"/>
          <p14:tracePt t="32049" x="5165725" y="6232525"/>
          <p14:tracePt t="32066" x="5105400" y="6232525"/>
          <p14:tracePt t="32083" x="5045075" y="6232525"/>
          <p14:tracePt t="32100" x="5021263" y="6232525"/>
          <p14:tracePt t="32116" x="5021263" y="6226175"/>
          <p14:tracePt t="32133" x="5013325" y="6226175"/>
          <p14:tracePt t="32150" x="4999038" y="6226175"/>
          <p14:tracePt t="32166" x="4991100" y="6218238"/>
          <p14:tracePt t="32183" x="4975225" y="6218238"/>
          <p14:tracePt t="32200" x="4968875" y="6210300"/>
          <p14:tracePt t="32216" x="4960938" y="6202363"/>
          <p14:tracePt t="32233" x="4960938" y="6194425"/>
          <p14:tracePt t="32262" x="4960938" y="6188075"/>
          <p14:tracePt t="32282" x="4975225" y="6188075"/>
          <p14:tracePt t="32291" x="4991100" y="6172200"/>
          <p14:tracePt t="32302" x="5013325" y="6172200"/>
          <p14:tracePt t="32316" x="5045075" y="6164263"/>
          <p14:tracePt t="32333" x="5143500" y="6142038"/>
          <p14:tracePt t="32350" x="5219700" y="6134100"/>
          <p14:tracePt t="32366" x="5410200" y="6096000"/>
          <p14:tracePt t="32383" x="5524500" y="6080125"/>
          <p14:tracePt t="32400" x="5913438" y="6019800"/>
          <p14:tracePt t="32416" x="6340475" y="5943600"/>
          <p14:tracePt t="32433" x="6569075" y="5913438"/>
          <p14:tracePt t="32450" x="7032625" y="5845175"/>
          <p14:tracePt t="32466" x="7489825" y="5821363"/>
          <p14:tracePt t="32483" x="7704138" y="5821363"/>
          <p14:tracePt t="32500" x="8085138" y="5821363"/>
          <p14:tracePt t="32516" x="8351838" y="5821363"/>
          <p14:tracePt t="32533" x="8420100" y="5821363"/>
          <p14:tracePt t="32550" x="8488363" y="5821363"/>
          <p14:tracePt t="32739" x="8496300" y="5821363"/>
          <p14:tracePt t="32750" x="8518525" y="5829300"/>
          <p14:tracePt t="32759" x="8542338" y="5837238"/>
          <p14:tracePt t="32772" x="8588375" y="5845175"/>
          <p14:tracePt t="32783" x="8648700" y="5859463"/>
          <p14:tracePt t="32800" x="8823325" y="5883275"/>
          <p14:tracePt t="32816" x="8937625" y="5889625"/>
          <p14:tracePt t="32833" x="9204325" y="5921375"/>
          <p14:tracePt t="32850" x="9318625" y="5927725"/>
          <p14:tracePt t="32866" x="9502775" y="5913438"/>
          <p14:tracePt t="33106" x="9601200" y="5897563"/>
          <p14:tracePt t="33115" x="9715500" y="5897563"/>
          <p14:tracePt t="33126" x="9845675" y="5897563"/>
          <p14:tracePt t="33135" x="9959975" y="5897563"/>
          <p14:tracePt t="33150" x="10058400" y="5897563"/>
          <p14:tracePt t="33166" x="10150475" y="5897563"/>
          <p14:tracePt t="33183" x="10309225" y="5897563"/>
          <p14:tracePt t="33200" x="10431463" y="5889625"/>
          <p14:tracePt t="33217" x="10523538" y="5875338"/>
          <p14:tracePt t="33233" x="10553700" y="5859463"/>
          <p14:tracePt t="33250" x="10575925" y="5829300"/>
          <p14:tracePt t="33266" x="10575925" y="5807075"/>
          <p14:tracePt t="33420" x="10569575" y="5807075"/>
          <p14:tracePt t="33431" x="10545763" y="5807075"/>
          <p14:tracePt t="33440" x="10523538" y="5807075"/>
          <p14:tracePt t="33452" x="10493375" y="5807075"/>
          <p14:tracePt t="33466" x="10439400" y="5807075"/>
          <p14:tracePt t="33483" x="10287000" y="5799138"/>
          <p14:tracePt t="33500" x="10172700" y="5791200"/>
          <p14:tracePt t="33517" x="9837738" y="5775325"/>
          <p14:tracePt t="33533" x="9350375" y="5775325"/>
          <p14:tracePt t="33550" x="9051925" y="5775325"/>
          <p14:tracePt t="33566" x="8420100" y="5775325"/>
          <p14:tracePt t="33583" x="7794625" y="5799138"/>
          <p14:tracePt t="33600" x="7513638" y="5813425"/>
          <p14:tracePt t="33616" x="6980238" y="5905500"/>
          <p14:tracePt t="33633" x="6789738" y="5965825"/>
          <p14:tracePt t="33650" x="6454775" y="6042025"/>
          <p14:tracePt t="33666" x="6264275" y="6126163"/>
          <p14:tracePt t="33858" x="6248400" y="6126163"/>
          <p14:tracePt t="33869" x="6232525" y="6126163"/>
          <p14:tracePt t="33878" x="6210300" y="6126163"/>
          <p14:tracePt t="33889" x="6172200" y="6126163"/>
          <p14:tracePt t="33900" x="6111875" y="6126163"/>
          <p14:tracePt t="33917" x="6027738" y="6126163"/>
          <p14:tracePt t="33933" x="5851525" y="6134100"/>
          <p14:tracePt t="33950" x="5684838" y="6142038"/>
          <p14:tracePt t="33966" x="5608638" y="6149975"/>
          <p14:tracePt t="33984" x="5478463" y="6172200"/>
          <p14:tracePt t="34000" x="5402263" y="6202363"/>
          <p14:tracePt t="34017" x="5380038" y="6210300"/>
          <p14:tracePt t="34033" x="5364163" y="6218238"/>
          <p14:tracePt t="34072" x="5372100" y="6218238"/>
          <p14:tracePt t="34092" x="5380038" y="6218238"/>
          <p14:tracePt t="34185" x="5394325" y="6218238"/>
          <p14:tracePt t="34193" x="5402263" y="6210300"/>
          <p14:tracePt t="34204" x="5426075" y="6202363"/>
          <p14:tracePt t="34217" x="5464175" y="6194425"/>
          <p14:tracePt t="34233" x="5508625" y="6188075"/>
          <p14:tracePt t="34250" x="5616575" y="6172200"/>
          <p14:tracePt t="34267" x="5783263" y="6156325"/>
          <p14:tracePt t="34284" x="5875338" y="6134100"/>
          <p14:tracePt t="34300" x="6073775" y="6111875"/>
          <p14:tracePt t="34317" x="6294438" y="6080125"/>
          <p14:tracePt t="34333" x="6400800" y="6073775"/>
          <p14:tracePt t="34350" x="6607175" y="6057900"/>
          <p14:tracePt t="34367" x="6865938" y="6049963"/>
          <p14:tracePt t="34383" x="7040563" y="6035675"/>
          <p14:tracePt t="34400" x="7383463" y="6035675"/>
          <p14:tracePt t="34417" x="7764463" y="6035675"/>
          <p14:tracePt t="34433" x="7924800" y="6049963"/>
          <p14:tracePt t="34450" x="8175625" y="6065838"/>
          <p14:tracePt t="34467" x="8267700" y="6080125"/>
          <p14:tracePt t="34484" x="8382000" y="6080125"/>
          <p14:tracePt t="34500" x="8412163" y="6065838"/>
          <p14:tracePt t="34660" x="8389938" y="6065838"/>
          <p14:tracePt t="34672" x="8374063" y="6065838"/>
          <p14:tracePt t="34681" x="8351838" y="6065838"/>
          <p14:tracePt t="34692" x="8343900" y="6073775"/>
          <p14:tracePt t="34701" x="8328025" y="6073775"/>
          <p14:tracePt t="34717" x="8321675" y="6080125"/>
          <p14:tracePt t="34754" x="8321675" y="6088063"/>
          <p14:tracePt t="34774" x="8321675" y="6096000"/>
          <p14:tracePt t="34783" x="8328025" y="6096000"/>
          <p14:tracePt t="34794" x="8328025" y="6103938"/>
          <p14:tracePt t="34803" x="8343900" y="6111875"/>
          <p14:tracePt t="34817" x="8351838" y="6118225"/>
          <p14:tracePt t="34833" x="8359775" y="6118225"/>
          <p14:tracePt t="34850" x="8366125" y="6134100"/>
          <p14:tracePt t="34867" x="8382000" y="6142038"/>
          <p14:tracePt t="34885" x="8389938" y="6142038"/>
          <p14:tracePt t="34956" x="8374063" y="6142038"/>
          <p14:tracePt t="34965" x="8351838" y="6142038"/>
          <p14:tracePt t="34977" x="8328025" y="6134100"/>
          <p14:tracePt t="34986" x="8297863" y="6126163"/>
          <p14:tracePt t="35000" x="8251825" y="6126163"/>
          <p14:tracePt t="35017" x="8199438" y="6126163"/>
          <p14:tracePt t="35017" x="8137525" y="6126163"/>
          <p14:tracePt t="35033" x="8077200" y="6126163"/>
          <p14:tracePt t="35050" x="7978775" y="6134100"/>
          <p14:tracePt t="35067" x="7932738" y="6149975"/>
          <p14:tracePt t="35084" x="7870825" y="6164263"/>
          <p14:tracePt t="35100" x="7856538" y="6180138"/>
          <p14:tracePt t="35117" x="7856538" y="6188075"/>
          <p14:tracePt t="35134" x="7864475" y="6188075"/>
          <p14:tracePt t="35150" x="7870825" y="6188075"/>
          <p14:tracePt t="35167" x="7894638" y="6188075"/>
          <p14:tracePt t="35184" x="7954963" y="6188075"/>
          <p14:tracePt t="35200" x="8093075" y="6188075"/>
          <p14:tracePt t="35217" x="8175625" y="6188075"/>
          <p14:tracePt t="35234" x="8412163" y="6164263"/>
          <p14:tracePt t="35250" x="8572500" y="6149975"/>
          <p14:tracePt t="35267" x="8915400" y="6080125"/>
          <p14:tracePt t="35284" x="9258300" y="5989638"/>
          <p14:tracePt t="35300" x="9372600" y="5943600"/>
          <p14:tracePt t="35317" x="9525000" y="5867400"/>
          <p14:tracePt t="35333" x="9563100" y="5829300"/>
          <p14:tracePt t="35515" x="9578975" y="5829300"/>
          <p14:tracePt t="35526" x="9601200" y="5829300"/>
          <p14:tracePt t="35535" x="9631363" y="5845175"/>
          <p14:tracePt t="35550" x="9699625" y="5867400"/>
          <p14:tracePt t="35567" x="9890125" y="5927725"/>
          <p14:tracePt t="35584" x="10028238" y="5981700"/>
          <p14:tracePt t="35600" x="10347325" y="6080125"/>
          <p14:tracePt t="35617" x="10561638" y="6126163"/>
          <p14:tracePt t="35633" x="10629900" y="6126163"/>
          <p14:tracePt t="35650" x="10675938" y="6126163"/>
          <p14:tracePt t="35761" x="10652125" y="6126163"/>
          <p14:tracePt t="35769" x="10614025" y="6126163"/>
          <p14:tracePt t="35780" x="10545763" y="6126163"/>
          <p14:tracePt t="35789" x="10439400" y="6126163"/>
          <p14:tracePt t="35801" x="10279063" y="6134100"/>
          <p14:tracePt t="35817" x="10080625" y="6142038"/>
          <p14:tracePt t="35834" x="9593263" y="6156325"/>
          <p14:tracePt t="35851" x="9021763" y="6156325"/>
          <p14:tracePt t="35867" x="8702675" y="6156325"/>
          <p14:tracePt t="35884" x="8085138" y="6172200"/>
          <p14:tracePt t="35900" x="7756525" y="6210300"/>
          <p14:tracePt t="35917" x="7154863" y="6324600"/>
          <p14:tracePt t="35934" x="6759575" y="6430963"/>
          <p14:tracePt t="35950" x="6621463" y="6484938"/>
          <p14:tracePt t="35967" x="6446838" y="6553200"/>
          <p14:tracePt t="35984" x="6354763" y="6599238"/>
          <p14:tracePt t="36001" x="6332538" y="6613525"/>
          <p14:tracePt t="36017" x="6308725" y="6637338"/>
          <p14:tracePt t="36034" x="6302375" y="6645275"/>
          <p14:tracePt t="36050" x="6302375" y="6651625"/>
          <p14:tracePt t="36067" x="6294438" y="6667500"/>
          <p14:tracePt t="36083" x="6286500" y="6683375"/>
          <p14:tracePt t="36100" x="6248400" y="6713538"/>
          <p14:tracePt t="36117" x="6202363" y="6751638"/>
          <p14:tracePt t="36134" x="6164263" y="6781800"/>
          <p14:tracePt t="36150" x="6088063" y="6835775"/>
          <p14:tracePt t="36167" x="6019800" y="6850063"/>
          <p14:tracePt t="36184" x="5981700" y="6850063"/>
          <p14:tracePt t="36200" x="5951538" y="6850063"/>
          <p14:tracePt t="36217" x="5935663" y="6850063"/>
          <p14:tracePt t="36258" x="5943600" y="6850063"/>
          <p14:tracePt t="36269" x="5951538" y="6850063"/>
          <p14:tracePt t="36278" x="5959475" y="6850063"/>
          <p14:tracePt t="36289" x="5981700" y="6835775"/>
          <p14:tracePt t="36300" x="6019800" y="6819900"/>
          <p14:tracePt t="36317" x="6073775" y="6804025"/>
          <p14:tracePt t="36334" x="6210300" y="6765925"/>
          <p14:tracePt t="36351" x="6384925" y="6727825"/>
          <p14:tracePt t="36367" x="6484938" y="6721475"/>
          <p14:tracePt t="36384" x="6675438" y="6697663"/>
          <p14:tracePt t="36400" x="6865938" y="6659563"/>
          <p14:tracePt t="36417" x="6964363" y="6659563"/>
          <p14:tracePt t="36435" x="7154863" y="6645275"/>
          <p14:tracePt t="36450" x="7246938" y="6645275"/>
          <p14:tracePt t="36467" x="7437438" y="6645275"/>
          <p14:tracePt t="36485" x="7612063" y="6645275"/>
          <p14:tracePt t="36501" x="7788275" y="6659563"/>
          <p14:tracePt t="36517" x="7870825" y="6659563"/>
          <p14:tracePt t="36534" x="8054975" y="6659563"/>
          <p14:tracePt t="36550" x="8161338" y="6659563"/>
          <p14:tracePt t="36567" x="8389938" y="6645275"/>
          <p14:tracePt t="36584" x="8648700" y="6629400"/>
          <p14:tracePt t="36600" x="8785225" y="6613525"/>
          <p14:tracePt t="36617" x="9105900" y="6607175"/>
          <p14:tracePt t="36634" x="9266238" y="6599238"/>
          <p14:tracePt t="36650" x="9517063" y="6569075"/>
          <p14:tracePt t="36667" x="9731375" y="6492875"/>
          <p14:tracePt t="36817" x="9715500" y="6484938"/>
          <p14:tracePt t="36828" x="9661525" y="6477000"/>
          <p14:tracePt t="36837" x="9571038" y="6469063"/>
          <p14:tracePt t="36850" x="9394825" y="6469063"/>
          <p14:tracePt t="36867" x="9121775" y="6469063"/>
          <p14:tracePt t="36884" x="8466138" y="6469063"/>
          <p14:tracePt t="36900" x="7848600" y="6469063"/>
          <p14:tracePt t="36917" x="7597775" y="6469063"/>
          <p14:tracePt t="36934" x="7277100" y="6469063"/>
          <p14:tracePt t="36951" x="7056438" y="6469063"/>
          <p14:tracePt t="36967" x="6964363" y="6469063"/>
          <p14:tracePt t="36984" x="6811963" y="6507163"/>
          <p14:tracePt t="37000" x="6705600" y="6537325"/>
          <p14:tracePt t="37017" x="6659563" y="6553200"/>
          <p14:tracePt t="37034" x="6599238" y="6575425"/>
          <p14:tracePt t="37050" x="6575425" y="6583363"/>
          <p14:tracePt t="37067" x="6553200" y="6607175"/>
          <p14:tracePt t="37084" x="6537325" y="6621463"/>
          <p14:tracePt t="37265" x="6530975" y="6629400"/>
          <p14:tracePt t="37274" x="6515100" y="6629400"/>
          <p14:tracePt t="37285" x="6492875" y="6629400"/>
          <p14:tracePt t="37300" x="6446838" y="6629400"/>
          <p14:tracePt t="37317" x="6210300" y="6569075"/>
          <p14:tracePt t="37334" x="5951538" y="6492875"/>
          <p14:tracePt t="37351" x="5143500" y="6194425"/>
          <p14:tracePt t="37368" x="4068763" y="5897563"/>
          <p14:tracePt t="37384" x="3978275" y="5845175"/>
          <p14:tracePt t="37400" x="3436938" y="5799138"/>
          <p14:tracePt t="37417" x="3132138" y="5837238"/>
          <p14:tracePt t="37590" x="3116263" y="5837238"/>
          <p14:tracePt t="37599" x="3094038" y="5837238"/>
          <p14:tracePt t="37610" x="3055938" y="5837238"/>
          <p14:tracePt t="37619" x="2971800" y="5813425"/>
          <p14:tracePt t="37634" x="2835275" y="5775325"/>
          <p14:tracePt t="37651" x="2598738" y="5715000"/>
          <p14:tracePt t="37667" x="1973263" y="5584825"/>
          <p14:tracePt t="37684" x="1379538" y="5554663"/>
          <p14:tracePt t="37701" x="1143000" y="5554663"/>
          <p14:tracePt t="37717" x="884238" y="5600700"/>
          <p14:tracePt t="37734" x="838200" y="5622925"/>
          <p14:tracePt t="37865" x="830263" y="5622925"/>
          <p14:tracePt t="37874" x="822325" y="5630863"/>
          <p14:tracePt t="37885" x="808038" y="5630863"/>
          <p14:tracePt t="37900" x="792163" y="5646738"/>
          <p14:tracePt t="37917" x="731838" y="5676900"/>
          <p14:tracePt t="37934" x="693738" y="5699125"/>
          <p14:tracePt t="37950" x="617538" y="5768975"/>
          <p14:tracePt t="37968" x="533400" y="5897563"/>
          <p14:tracePt t="37984" x="487363" y="5981700"/>
          <p14:tracePt t="38001" x="427038" y="6180138"/>
          <p14:tracePt t="38017" x="411163" y="6378575"/>
          <p14:tracePt t="38034" x="419100" y="6461125"/>
          <p14:tracePt t="38051" x="457200" y="65754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r="55918"/>
          <a:stretch/>
        </p:blipFill>
        <p:spPr>
          <a:xfrm>
            <a:off x="1465687" y="377687"/>
            <a:ext cx="3833678" cy="61026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725391" y="612843"/>
            <a:ext cx="54448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2400" dirty="0" smtClean="0"/>
              <a:t>ECOSISTEMAS LÓTICOS</a:t>
            </a:r>
          </a:p>
          <a:p>
            <a:pPr marL="285750" indent="-285750" algn="just">
              <a:buFontTx/>
              <a:buChar char="-"/>
            </a:pPr>
            <a:r>
              <a:rPr lang="es-CR" sz="2400" dirty="0" smtClean="0"/>
              <a:t>Presencia de una corriente permanente que puede ser rápida o lenta.</a:t>
            </a:r>
          </a:p>
          <a:p>
            <a:pPr marL="285750" indent="-285750" algn="just">
              <a:buFontTx/>
              <a:buChar char="-"/>
            </a:pPr>
            <a:r>
              <a:rPr lang="es-CR" sz="2400" dirty="0"/>
              <a:t> </a:t>
            </a:r>
            <a:r>
              <a:rPr lang="es-CR" sz="2400" dirty="0" smtClean="0"/>
              <a:t>Poseen grandes cantidades de oxígeno y animales debido a que estos organismos deben desarrollar adaptaciones especiales para sobrevivir en las corrientes fuertes.</a:t>
            </a:r>
          </a:p>
          <a:p>
            <a:pPr marL="285750" indent="-285750" algn="just">
              <a:buFontTx/>
              <a:buChar char="-"/>
            </a:pPr>
            <a:r>
              <a:rPr lang="es-CR" sz="2400" dirty="0"/>
              <a:t> </a:t>
            </a:r>
            <a:r>
              <a:rPr lang="es-CR" sz="2400" dirty="0" smtClean="0"/>
              <a:t>Los animales deben ser activos nadadores tales como el salmón y la trucha. Otros deben desarrollar ventosas para adherirse a las rocas.</a:t>
            </a:r>
            <a:endParaRPr lang="es-CR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6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86"/>
    </mc:Choice>
    <mc:Fallback>
      <p:transition spd="slow" advTm="33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2" x="1028700" y="5935663"/>
          <p14:tracePt t="408" x="1455738" y="5448300"/>
          <p14:tracePt t="425" x="2620963" y="4259263"/>
          <p14:tracePt t="442" x="3284538" y="3635375"/>
          <p14:tracePt t="459" x="3984625" y="3101975"/>
          <p14:tracePt t="475" x="4999038" y="2392363"/>
          <p14:tracePt t="492" x="5334000" y="2171700"/>
          <p14:tracePt t="508" x="5684838" y="1997075"/>
          <p14:tracePt t="525" x="5745163" y="1973263"/>
          <p14:tracePt t="790" x="5821363" y="1889125"/>
          <p14:tracePt t="798" x="5973763" y="1730375"/>
          <p14:tracePt t="810" x="6142038" y="1546225"/>
          <p14:tracePt t="825" x="6294438" y="1371600"/>
          <p14:tracePt t="842" x="6530975" y="1096963"/>
          <p14:tracePt t="858" x="6607175" y="1006475"/>
          <p14:tracePt t="875" x="6689725" y="922338"/>
          <p14:tracePt t="892" x="6705600" y="922338"/>
          <p14:tracePt t="920" x="6697663" y="922338"/>
          <p14:tracePt t="931" x="6683375" y="930275"/>
          <p14:tracePt t="941" x="6667500" y="944563"/>
          <p14:tracePt t="958" x="6645275" y="960438"/>
          <p14:tracePt t="975" x="6569075" y="1020763"/>
          <p14:tracePt t="992" x="6477000" y="1089025"/>
          <p14:tracePt t="1008" x="6430963" y="1120775"/>
          <p14:tracePt t="1025" x="6370638" y="1158875"/>
          <p14:tracePt t="1042" x="6324600" y="1173163"/>
          <p14:tracePt t="1058" x="6308725" y="1173163"/>
          <p14:tracePt t="1075" x="6302375" y="1173163"/>
          <p14:tracePt t="1114" x="6294438" y="1165225"/>
          <p14:tracePt t="1125" x="6294438" y="1158875"/>
          <p14:tracePt t="1146" x="6286500" y="1158875"/>
          <p14:tracePt t="1154" x="6286500" y="1150938"/>
          <p14:tracePt t="1176" x="6278563" y="1150938"/>
          <p14:tracePt t="1196" x="6270625" y="1143000"/>
          <p14:tracePt t="1205" x="6264275" y="1143000"/>
          <p14:tracePt t="1226" x="6264275" y="1135063"/>
          <p14:tracePt t="1235" x="6256338" y="1135063"/>
          <p14:tracePt t="1256" x="6240463" y="1135063"/>
          <p14:tracePt t="1286" x="6232525" y="1135063"/>
          <p14:tracePt t="1317" x="6226175" y="1127125"/>
          <p14:tracePt t="1337" x="6226175" y="1120775"/>
          <p14:tracePt t="1360" x="6226175" y="1112838"/>
          <p14:tracePt t="1379" x="6226175" y="1104900"/>
          <p14:tracePt t="1388" x="6248400" y="1096963"/>
          <p14:tracePt t="1399" x="6264275" y="1096963"/>
          <p14:tracePt t="1409" x="6294438" y="1089025"/>
          <p14:tracePt t="1425" x="6332538" y="1082675"/>
          <p14:tracePt t="1442" x="6446838" y="1066800"/>
          <p14:tracePt t="1458" x="6523038" y="1066800"/>
          <p14:tracePt t="1475" x="6713538" y="1066800"/>
          <p14:tracePt t="1492" x="7010400" y="1096963"/>
          <p14:tracePt t="1508" x="7208838" y="1112838"/>
          <p14:tracePt t="1525" x="7696200" y="1173163"/>
          <p14:tracePt t="1542" x="8047038" y="1196975"/>
          <p14:tracePt t="1558" x="8153400" y="1196975"/>
          <p14:tracePt t="1575" x="8221663" y="1189038"/>
          <p14:tracePt t="1785" x="8343900" y="1120775"/>
          <p14:tracePt t="1794" x="8550275" y="1006475"/>
          <p14:tracePt t="1806" x="8831263" y="892175"/>
          <p14:tracePt t="1815" x="9090025" y="792163"/>
          <p14:tracePt t="1826" x="9326563" y="701675"/>
          <p14:tracePt t="1842" x="9540875" y="639763"/>
          <p14:tracePt t="1858" x="9783763" y="601663"/>
          <p14:tracePt t="1876" x="9898063" y="601663"/>
          <p14:tracePt t="1892" x="9928225" y="601663"/>
          <p14:tracePt t="1909" x="9952038" y="601663"/>
          <p14:tracePt t="1925" x="9966325" y="601663"/>
          <p14:tracePt t="1942" x="9966325" y="609600"/>
          <p14:tracePt t="1959" x="9966325" y="617538"/>
          <p14:tracePt t="2111" x="9959975" y="617538"/>
          <p14:tracePt t="2120" x="9952038" y="617538"/>
          <p14:tracePt t="2131" x="9952038" y="609600"/>
          <p14:tracePt t="2142" x="9944100" y="609600"/>
          <p14:tracePt t="2159" x="9921875" y="601663"/>
          <p14:tracePt t="2175" x="9898063" y="587375"/>
          <p14:tracePt t="2192" x="9875838" y="579438"/>
          <p14:tracePt t="2209" x="9837738" y="555625"/>
          <p14:tracePt t="2225" x="9813925" y="555625"/>
          <p14:tracePt t="2455" x="9807575" y="555625"/>
          <p14:tracePt t="2467" x="9799638" y="571500"/>
          <p14:tracePt t="2477" x="9791700" y="593725"/>
          <p14:tracePt t="2492" x="9775825" y="609600"/>
          <p14:tracePt t="2509" x="9737725" y="663575"/>
          <p14:tracePt t="2525" x="9715500" y="701675"/>
          <p14:tracePt t="2542" x="9631363" y="777875"/>
          <p14:tracePt t="2559" x="9525000" y="854075"/>
          <p14:tracePt t="2575" x="9448800" y="892175"/>
          <p14:tracePt t="2592" x="9266238" y="952500"/>
          <p14:tracePt t="2609" x="9159875" y="974725"/>
          <p14:tracePt t="2625" x="8931275" y="1006475"/>
          <p14:tracePt t="2642" x="8702675" y="1006475"/>
          <p14:tracePt t="2659" x="8496300" y="1020763"/>
          <p14:tracePt t="2675" x="8389938" y="1028700"/>
          <p14:tracePt t="2692" x="8213725" y="1058863"/>
          <p14:tracePt t="2709" x="8137525" y="1066800"/>
          <p14:tracePt t="2725" x="8001000" y="1104900"/>
          <p14:tracePt t="2742" x="7908925" y="1135063"/>
          <p14:tracePt t="2759" x="7894638" y="1150938"/>
          <p14:tracePt t="2775" x="7864475" y="1173163"/>
          <p14:tracePt t="2792" x="7856538" y="1189038"/>
          <p14:tracePt t="2793" x="7840663" y="1189038"/>
          <p14:tracePt t="2809" x="7832725" y="1196975"/>
          <p14:tracePt t="2826" x="7802563" y="1211263"/>
          <p14:tracePt t="2842" x="7780338" y="1219200"/>
          <p14:tracePt t="2859" x="7764463" y="1227138"/>
          <p14:tracePt t="2876" x="7734300" y="1235075"/>
          <p14:tracePt t="2892" x="7726363" y="1241425"/>
          <p14:tracePt t="2909" x="7696200" y="1257300"/>
          <p14:tracePt t="2925" x="7650163" y="1295400"/>
          <p14:tracePt t="2942" x="7620000" y="1317625"/>
          <p14:tracePt t="2959" x="7551738" y="1379538"/>
          <p14:tracePt t="2976" x="7521575" y="1401763"/>
          <p14:tracePt t="2976" x="7489825" y="1425575"/>
          <p14:tracePt t="2992" x="7451725" y="1447800"/>
          <p14:tracePt t="3009" x="7391400" y="1477963"/>
          <p14:tracePt t="3026" x="7353300" y="1485900"/>
          <p14:tracePt t="3042" x="7331075" y="1493838"/>
          <p14:tracePt t="3059" x="7299325" y="1493838"/>
          <p14:tracePt t="3075" x="7292975" y="1493838"/>
          <p14:tracePt t="3092" x="7269163" y="1493838"/>
          <p14:tracePt t="3109" x="7254875" y="1493838"/>
          <p14:tracePt t="3126" x="7246938" y="1493838"/>
          <p14:tracePt t="3142" x="7239000" y="1493838"/>
          <p14:tracePt t="3159" x="7216775" y="1493838"/>
          <p14:tracePt t="3175" x="7208838" y="1485900"/>
          <p14:tracePt t="3192" x="7185025" y="1485900"/>
          <p14:tracePt t="3209" x="7170738" y="1485900"/>
          <p14:tracePt t="3225" x="7154863" y="1485900"/>
          <p14:tracePt t="3242" x="7146925" y="1485900"/>
          <p14:tracePt t="3259" x="7146925" y="1477963"/>
          <p14:tracePt t="3300" x="7146925" y="1470025"/>
          <p14:tracePt t="3311" x="7154863" y="1463675"/>
          <p14:tracePt t="3320" x="7170738" y="1447800"/>
          <p14:tracePt t="3331" x="7200900" y="1447800"/>
          <p14:tracePt t="3342" x="7231063" y="1425575"/>
          <p14:tracePt t="3359" x="7269163" y="1409700"/>
          <p14:tracePt t="3376" x="7369175" y="1363663"/>
          <p14:tracePt t="3392" x="7489825" y="1317625"/>
          <p14:tracePt t="3409" x="7535863" y="1303338"/>
          <p14:tracePt t="3426" x="7635875" y="1279525"/>
          <p14:tracePt t="3442" x="7734300" y="1265238"/>
          <p14:tracePt t="3459" x="7780338" y="1265238"/>
          <p14:tracePt t="3475" x="7870825" y="1257300"/>
          <p14:tracePt t="3492" x="7908925" y="1249363"/>
          <p14:tracePt t="3509" x="7978775" y="1249363"/>
          <p14:tracePt t="3525" x="8047038" y="1241425"/>
          <p14:tracePt t="3542" x="8077200" y="1241425"/>
          <p14:tracePt t="3559" x="8145463" y="1227138"/>
          <p14:tracePt t="3576" x="8213725" y="1219200"/>
          <p14:tracePt t="3592" x="8245475" y="1219200"/>
          <p14:tracePt t="3609" x="8297863" y="1211263"/>
          <p14:tracePt t="3626" x="8351838" y="1211263"/>
          <p14:tracePt t="3642" x="8374063" y="1211263"/>
          <p14:tracePt t="3659" x="8435975" y="1211263"/>
          <p14:tracePt t="3676" x="8466138" y="1203325"/>
          <p14:tracePt t="3692" x="8542338" y="1203325"/>
          <p14:tracePt t="3709" x="8626475" y="1203325"/>
          <p14:tracePt t="3726" x="8664575" y="1203325"/>
          <p14:tracePt t="3742" x="8747125" y="1219200"/>
          <p14:tracePt t="3759" x="8847138" y="1227138"/>
          <p14:tracePt t="3776" x="8907463" y="1227138"/>
          <p14:tracePt t="3792" x="9045575" y="1227138"/>
          <p14:tracePt t="3809" x="9212263" y="1227138"/>
          <p14:tracePt t="3826" x="9304338" y="1227138"/>
          <p14:tracePt t="3842" x="9517063" y="1219200"/>
          <p14:tracePt t="3859" x="9631363" y="1211263"/>
          <p14:tracePt t="3877" x="9852025" y="1203325"/>
          <p14:tracePt t="3892" x="10036175" y="1203325"/>
          <p14:tracePt t="3909" x="10118725" y="1203325"/>
          <p14:tracePt t="3926" x="10226675" y="1211263"/>
          <p14:tracePt t="3942" x="10256838" y="1219200"/>
          <p14:tracePt t="3962" x="10256838" y="1227138"/>
          <p14:tracePt t="4001" x="10248900" y="1227138"/>
          <p14:tracePt t="4042" x="10240963" y="1227138"/>
          <p14:tracePt t="4053" x="10233025" y="1227138"/>
          <p14:tracePt t="4072" x="10226675" y="1227138"/>
          <p14:tracePt t="4083" x="10202863" y="1227138"/>
          <p14:tracePt t="4093" x="10172700" y="1227138"/>
          <p14:tracePt t="4109" x="10118725" y="1227138"/>
          <p14:tracePt t="4126" x="9944100" y="1227138"/>
          <p14:tracePt t="4142" x="9799638" y="1235075"/>
          <p14:tracePt t="4159" x="9410700" y="1257300"/>
          <p14:tracePt t="4176" x="8961438" y="1333500"/>
          <p14:tracePt t="4192" x="8716963" y="1355725"/>
          <p14:tracePt t="4209" x="8267700" y="1431925"/>
          <p14:tracePt t="4226" x="8085138" y="1455738"/>
          <p14:tracePt t="4242" x="7802563" y="1493838"/>
          <p14:tracePt t="4259" x="7581900" y="1524000"/>
          <p14:tracePt t="4276" x="7383463" y="1546225"/>
          <p14:tracePt t="4292" x="7299325" y="1570038"/>
          <p14:tracePt t="4309" x="7146925" y="1592263"/>
          <p14:tracePt t="4326" x="7086600" y="1608138"/>
          <p14:tracePt t="4342" x="6994525" y="1638300"/>
          <p14:tracePt t="4359" x="6950075" y="1654175"/>
          <p14:tracePt t="4376" x="6934200" y="1668463"/>
          <p14:tracePt t="4393" x="6904038" y="1684338"/>
          <p14:tracePt t="4409" x="6865938" y="1698625"/>
          <p14:tracePt t="4426" x="6842125" y="1706563"/>
          <p14:tracePt t="4442" x="6797675" y="1722438"/>
          <p14:tracePt t="4459" x="6773863" y="1730375"/>
          <p14:tracePt t="4476" x="6705600" y="1760538"/>
          <p14:tracePt t="4492" x="6645275" y="1798638"/>
          <p14:tracePt t="4509" x="6613525" y="1806575"/>
          <p14:tracePt t="4526" x="6575425" y="1836738"/>
          <p14:tracePt t="4542" x="6545263" y="1858963"/>
          <p14:tracePt t="4561" x="6545263" y="1866900"/>
          <p14:tracePt t="4653" x="6553200" y="1866900"/>
          <p14:tracePt t="4673" x="6561138" y="1866900"/>
          <p14:tracePt t="4682" x="6575425" y="1851025"/>
          <p14:tracePt t="4694" x="6591300" y="1844675"/>
          <p14:tracePt t="4709" x="6607175" y="1844675"/>
          <p14:tracePt t="4726" x="6659563" y="1820863"/>
          <p14:tracePt t="4742" x="6683375" y="1806575"/>
          <p14:tracePt t="4759" x="6765925" y="1790700"/>
          <p14:tracePt t="4776" x="6819900" y="1774825"/>
          <p14:tracePt t="4792" x="6858000" y="1768475"/>
          <p14:tracePt t="4809" x="6926263" y="1752600"/>
          <p14:tracePt t="4826" x="6972300" y="1744663"/>
          <p14:tracePt t="4842" x="7002463" y="1744663"/>
          <p14:tracePt t="4859" x="7040563" y="1744663"/>
          <p14:tracePt t="4876" x="7056438" y="1744663"/>
          <p14:tracePt t="4892" x="7108825" y="1744663"/>
          <p14:tracePt t="4909" x="7154863" y="1744663"/>
          <p14:tracePt t="4926" x="7178675" y="1744663"/>
          <p14:tracePt t="4942" x="7239000" y="1744663"/>
          <p14:tracePt t="4959" x="7307263" y="1744663"/>
          <p14:tracePt t="4976" x="7345363" y="1744663"/>
          <p14:tracePt t="4992" x="7445375" y="1744663"/>
          <p14:tracePt t="5009" x="7559675" y="1736725"/>
          <p14:tracePt t="5026" x="7620000" y="1730375"/>
          <p14:tracePt t="5042" x="7772400" y="1714500"/>
          <p14:tracePt t="5059" x="7848600" y="1698625"/>
          <p14:tracePt t="5076" x="7993063" y="1684338"/>
          <p14:tracePt t="5092" x="8107363" y="1668463"/>
          <p14:tracePt t="5109" x="8161338" y="1668463"/>
          <p14:tracePt t="5126" x="8199438" y="1660525"/>
          <p14:tracePt t="5386" x="8275638" y="1660525"/>
          <p14:tracePt t="5395" x="8374063" y="1660525"/>
          <p14:tracePt t="5406" x="8474075" y="1668463"/>
          <p14:tracePt t="5415" x="8594725" y="1698625"/>
          <p14:tracePt t="5426" x="8740775" y="1730375"/>
          <p14:tracePt t="5442" x="8869363" y="1752600"/>
          <p14:tracePt t="5459" x="9075738" y="1798638"/>
          <p14:tracePt t="5476" x="9288463" y="1836738"/>
          <p14:tracePt t="5492" x="9380538" y="1851025"/>
          <p14:tracePt t="5509" x="9532938" y="1882775"/>
          <p14:tracePt t="5526" x="9585325" y="1889125"/>
          <p14:tracePt t="5543" x="9677400" y="1912938"/>
          <p14:tracePt t="5559" x="9723438" y="1927225"/>
          <p14:tracePt t="5576" x="9737725" y="1935163"/>
          <p14:tracePt t="5593" x="9761538" y="1935163"/>
          <p14:tracePt t="5610" x="9769475" y="1935163"/>
          <p14:tracePt t="5626" x="9775825" y="1935163"/>
          <p14:tracePt t="5643" x="9775825" y="1920875"/>
          <p14:tracePt t="5812" x="9775825" y="1912938"/>
          <p14:tracePt t="5821" x="9753600" y="1912938"/>
          <p14:tracePt t="5832" x="9723438" y="1905000"/>
          <p14:tracePt t="5842" x="9677400" y="1905000"/>
          <p14:tracePt t="5859" x="9609138" y="1905000"/>
          <p14:tracePt t="5876" x="9448800" y="1905000"/>
          <p14:tracePt t="5893" x="9350375" y="1905000"/>
          <p14:tracePt t="5909" x="9144000" y="1920875"/>
          <p14:tracePt t="5926" x="8877300" y="1973263"/>
          <p14:tracePt t="5943" x="8716963" y="2011363"/>
          <p14:tracePt t="5959" x="8404225" y="2073275"/>
          <p14:tracePt t="5976" x="8077200" y="2141538"/>
          <p14:tracePt t="5993" x="7940675" y="2155825"/>
          <p14:tracePt t="6009" x="7712075" y="2193925"/>
          <p14:tracePt t="6026" x="7535863" y="2225675"/>
          <p14:tracePt t="6043" x="7459663" y="2255838"/>
          <p14:tracePt t="6059" x="7331075" y="2293938"/>
          <p14:tracePt t="6076" x="7269163" y="2316163"/>
          <p14:tracePt t="6077" x="7239000" y="2332038"/>
          <p14:tracePt t="6093" x="7192963" y="2346325"/>
          <p14:tracePt t="6109" x="7140575" y="2370138"/>
          <p14:tracePt t="6126" x="7102475" y="2384425"/>
          <p14:tracePt t="6143" x="7086600" y="2392363"/>
          <p14:tracePt t="6160" x="7064375" y="2408238"/>
          <p14:tracePt t="6176" x="7056438" y="2422525"/>
          <p14:tracePt t="6380" x="7040563" y="2422525"/>
          <p14:tracePt t="6392" x="7032625" y="2422525"/>
          <p14:tracePt t="6401" x="7026275" y="2422525"/>
          <p14:tracePt t="6412" x="7002463" y="2422525"/>
          <p14:tracePt t="6426" x="6980238" y="2422525"/>
          <p14:tracePt t="6443" x="6942138" y="2408238"/>
          <p14:tracePt t="6459" x="6858000" y="2384425"/>
          <p14:tracePt t="6476" x="6781800" y="2362200"/>
          <p14:tracePt t="6493" x="6743700" y="2346325"/>
          <p14:tracePt t="6510" x="6675438" y="2339975"/>
          <p14:tracePt t="6526" x="6621463" y="2332038"/>
          <p14:tracePt t="6543" x="6607175" y="2324100"/>
          <p14:tracePt t="6560" x="6575425" y="2324100"/>
          <p14:tracePt t="6576" x="6561138" y="2316163"/>
          <p14:tracePt t="6595" x="6553200" y="2308225"/>
          <p14:tracePt t="6626" x="6545263" y="2308225"/>
          <p14:tracePt t="6675" x="6537325" y="2308225"/>
          <p14:tracePt t="6686" x="6530975" y="2308225"/>
          <p14:tracePt t="6707" x="6530975" y="2301875"/>
          <p14:tracePt t="6718" x="6523038" y="2301875"/>
          <p14:tracePt t="6767" x="6515100" y="2301875"/>
          <p14:tracePt t="6789" x="6515100" y="2293938"/>
          <p14:tracePt t="6798" x="6507163" y="2293938"/>
          <p14:tracePt t="6848" x="6507163" y="2286000"/>
          <p14:tracePt t="6860" x="6507163" y="2278063"/>
          <p14:tracePt t="6869" x="6515100" y="2278063"/>
          <p14:tracePt t="6880" x="6523038" y="2270125"/>
          <p14:tracePt t="6893" x="6530975" y="2263775"/>
          <p14:tracePt t="6910" x="6553200" y="2247900"/>
          <p14:tracePt t="6926" x="6569075" y="2239963"/>
          <p14:tracePt t="6943" x="6607175" y="2225675"/>
          <p14:tracePt t="6960" x="6621463" y="2217738"/>
          <p14:tracePt t="6960" x="6629400" y="2209800"/>
          <p14:tracePt t="6976" x="6645275" y="2209800"/>
          <p14:tracePt t="6993" x="6651625" y="2209800"/>
          <p14:tracePt t="7010" x="6675438" y="2201863"/>
          <p14:tracePt t="7027" x="6683375" y="2201863"/>
          <p14:tracePt t="7043" x="6697663" y="2201863"/>
          <p14:tracePt t="7060" x="6705600" y="2201863"/>
          <p14:tracePt t="7076" x="6721475" y="2193925"/>
          <p14:tracePt t="7093" x="6735763" y="2193925"/>
          <p14:tracePt t="7110" x="6759575" y="2193925"/>
          <p14:tracePt t="7126" x="6781800" y="2193925"/>
          <p14:tracePt t="7143" x="6789738" y="2193925"/>
          <p14:tracePt t="7160" x="6819900" y="2193925"/>
          <p14:tracePt t="7176" x="6850063" y="2193925"/>
          <p14:tracePt t="7193" x="6873875" y="2193925"/>
          <p14:tracePt t="7209" x="6934200" y="2193925"/>
          <p14:tracePt t="7226" x="7018338" y="2187575"/>
          <p14:tracePt t="7243" x="7056438" y="2187575"/>
          <p14:tracePt t="7260" x="7185025" y="2179638"/>
          <p14:tracePt t="7276" x="7261225" y="2163763"/>
          <p14:tracePt t="7293" x="7429500" y="2155825"/>
          <p14:tracePt t="7310" x="7597775" y="2141538"/>
          <p14:tracePt t="7327" x="7764463" y="2125663"/>
          <p14:tracePt t="7343" x="7832725" y="2125663"/>
          <p14:tracePt t="7359" x="7947025" y="2117725"/>
          <p14:tracePt t="7376" x="8001000" y="2111375"/>
          <p14:tracePt t="7393" x="8077200" y="2103438"/>
          <p14:tracePt t="7409" x="8123238" y="2103438"/>
          <p14:tracePt t="7426" x="8131175" y="2103438"/>
          <p14:tracePt t="7443" x="8145463" y="2095500"/>
          <p14:tracePt t="7460" x="8161338" y="2095500"/>
          <p14:tracePt t="7476" x="8169275" y="2095500"/>
          <p14:tracePt t="7493" x="8191500" y="2095500"/>
          <p14:tracePt t="7510" x="8207375" y="2087563"/>
          <p14:tracePt t="7526" x="8213725" y="2079625"/>
          <p14:tracePt t="7543" x="8221663" y="2079625"/>
          <p14:tracePt t="7560" x="8229600" y="2079625"/>
          <p14:tracePt t="7694" x="8221663" y="2079625"/>
          <p14:tracePt t="7703" x="8213725" y="2079625"/>
          <p14:tracePt t="7714" x="8191500" y="2079625"/>
          <p14:tracePt t="7726" x="8161338" y="2079625"/>
          <p14:tracePt t="7743" x="8031163" y="2079625"/>
          <p14:tracePt t="7760" x="7932738" y="2079625"/>
          <p14:tracePt t="7777" x="7597775" y="2125663"/>
          <p14:tracePt t="7793" x="7375525" y="2155825"/>
          <p14:tracePt t="7810" x="6804025" y="2225675"/>
          <p14:tracePt t="7826" x="6240463" y="2278063"/>
          <p14:tracePt t="7843" x="5935663" y="2301875"/>
          <p14:tracePt t="7860" x="5394325" y="2339975"/>
          <p14:tracePt t="7877" x="5105400" y="2370138"/>
          <p14:tracePt t="7893" x="4648200" y="2422525"/>
          <p14:tracePt t="7910" x="4206875" y="2468563"/>
          <p14:tracePt t="7927" x="3756025" y="2530475"/>
          <p14:tracePt t="7943" x="3535363" y="2552700"/>
          <p14:tracePt t="7960" x="3170238" y="2613025"/>
          <p14:tracePt t="7976" x="3025775" y="2644775"/>
          <p14:tracePt t="7993" x="2819400" y="2667000"/>
          <p14:tracePt t="8010" x="2720975" y="2667000"/>
          <p14:tracePt t="8027" x="2697163" y="2667000"/>
          <p14:tracePt t="8043" x="2682875" y="2667000"/>
          <p14:tracePt t="8070" x="2689225" y="2667000"/>
          <p14:tracePt t="8100" x="2689225" y="2682875"/>
          <p14:tracePt t="8109" x="2689225" y="2705100"/>
          <p14:tracePt t="8119" x="2689225" y="2727325"/>
          <p14:tracePt t="8129" x="2682875" y="2765425"/>
          <p14:tracePt t="8143" x="2667000" y="2835275"/>
          <p14:tracePt t="8160" x="2644775" y="2917825"/>
          <p14:tracePt t="8176" x="2598738" y="3108325"/>
          <p14:tracePt t="8193" x="2552700" y="3368675"/>
          <p14:tracePt t="8210" x="2530475" y="3527425"/>
          <p14:tracePt t="8226" x="2506663" y="3878263"/>
          <p14:tracePt t="8243" x="2514600" y="4389438"/>
          <p14:tracePt t="8260" x="2536825" y="4656138"/>
          <p14:tracePt t="8277" x="2682875" y="5478463"/>
          <p14:tracePt t="8293" x="2789238" y="5921375"/>
          <p14:tracePt t="8310" x="3086100" y="6575425"/>
          <p14:tracePt t="8517" x="3086100" y="6583363"/>
          <p14:tracePt t="8537" x="3086100" y="6591300"/>
          <p14:tracePt t="8548" x="3086100" y="6613525"/>
          <p14:tracePt t="8557" x="3094038" y="6629400"/>
          <p14:tracePt t="8568" x="3108325" y="6651625"/>
          <p14:tracePt t="8578" x="3146425" y="6697663"/>
          <p14:tracePt t="8593" x="3200400" y="6743700"/>
          <p14:tracePt t="8610" x="3330575" y="6835775"/>
          <p14:tracePt t="8627" x="3429000" y="6850063"/>
          <p14:tracePt t="8643" x="3679825" y="6850063"/>
          <p14:tracePt t="8660" x="3940175" y="6850063"/>
          <p14:tracePt t="8677" x="4046538" y="6850063"/>
          <p14:tracePt t="8693" x="4213225" y="6819900"/>
          <p14:tracePt t="8710" x="4305300" y="6751638"/>
          <p14:tracePt t="8727" x="4327525" y="6689725"/>
          <p14:tracePt t="8743" x="4351338" y="6575425"/>
          <p14:tracePt t="8760" x="4351338" y="6492875"/>
          <p14:tracePt t="8777" x="4335463" y="6294438"/>
          <p14:tracePt t="8793" x="4259263" y="6103938"/>
          <p14:tracePt t="8810" x="4198938" y="5973763"/>
          <p14:tracePt t="8827" x="4084638" y="5722938"/>
          <p14:tracePt t="8843" x="3992563" y="5540375"/>
          <p14:tracePt t="8860" x="3940175" y="5456238"/>
          <p14:tracePt t="8876" x="3848100" y="5356225"/>
          <p14:tracePt t="8893" x="3810000" y="5311775"/>
          <p14:tracePt t="8910" x="3741738" y="5273675"/>
          <p14:tracePt t="8927" x="3679825" y="5257800"/>
          <p14:tracePt t="8943" x="3657600" y="5249863"/>
          <p14:tracePt t="8960" x="3603625" y="5249863"/>
          <p14:tracePt t="8977" x="3527425" y="5249863"/>
          <p14:tracePt t="8993" x="3497263" y="5249863"/>
          <p14:tracePt t="9010" x="3436938" y="5249863"/>
          <p14:tracePt t="9027" x="3398838" y="5227638"/>
          <p14:tracePt t="9043" x="3368675" y="5203825"/>
          <p14:tracePt t="9060" x="3322638" y="5135563"/>
          <p14:tracePt t="9077" x="3298825" y="5089525"/>
          <p14:tracePt t="9077" x="3268663" y="5045075"/>
          <p14:tracePt t="9093" x="3254375" y="4999038"/>
          <p14:tracePt t="9110" x="3230563" y="4906963"/>
          <p14:tracePt t="9127" x="3238500" y="4816475"/>
          <p14:tracePt t="9143" x="3260725" y="4800600"/>
          <p14:tracePt t="9340" x="3246438" y="4792663"/>
          <p14:tracePt t="9353" x="3216275" y="4778375"/>
          <p14:tracePt t="9361" x="3170238" y="4732338"/>
          <p14:tracePt t="9372" x="3108325" y="4678363"/>
          <p14:tracePt t="9381" x="3040063" y="4610100"/>
          <p14:tracePt t="9393" x="2955925" y="4503738"/>
          <p14:tracePt t="9410" x="2811463" y="4305300"/>
          <p14:tracePt t="9427" x="2536825" y="3886200"/>
          <p14:tracePt t="9443" x="2324100" y="3436938"/>
          <p14:tracePt t="9460" x="2278063" y="3268663"/>
          <p14:tracePt t="9477" x="2270125" y="2949575"/>
          <p14:tracePt t="9494" x="2346325" y="2743200"/>
          <p14:tracePt t="9510" x="2400300" y="2667000"/>
          <p14:tracePt t="9527" x="2544763" y="2560638"/>
          <p14:tracePt t="9544" x="2735263" y="2506663"/>
          <p14:tracePt t="9560" x="2841625" y="2476500"/>
          <p14:tracePt t="9577" x="3040063" y="2454275"/>
          <p14:tracePt t="9593" x="3132138" y="2454275"/>
          <p14:tracePt t="9610" x="3268663" y="2454275"/>
          <p14:tracePt t="9627" x="3314700" y="2454275"/>
          <p14:tracePt t="9645" x="3314700" y="2460625"/>
          <p14:tracePt t="9677" x="3298825" y="2468563"/>
          <p14:tracePt t="9686" x="3292475" y="2468563"/>
          <p14:tracePt t="9697" x="3268663" y="2468563"/>
          <p14:tracePt t="9710" x="3246438" y="2468563"/>
          <p14:tracePt t="9727" x="3154363" y="2438400"/>
          <p14:tracePt t="9743" x="3101975" y="2430463"/>
          <p14:tracePt t="9760" x="3001963" y="2416175"/>
          <p14:tracePt t="9777" x="2971800" y="2408238"/>
          <p14:tracePt t="9793" x="2933700" y="2408238"/>
          <p14:tracePt t="9810" x="2933700" y="2400300"/>
          <p14:tracePt t="9838" x="2955925" y="2400300"/>
          <p14:tracePt t="9849" x="2979738" y="2408238"/>
          <p14:tracePt t="9860" x="3009900" y="2422525"/>
          <p14:tracePt t="9877" x="3048000" y="2438400"/>
          <p14:tracePt t="9893" x="3162300" y="2506663"/>
          <p14:tracePt t="9910" x="3254375" y="2560638"/>
          <p14:tracePt t="9927" x="3292475" y="2582863"/>
          <p14:tracePt t="9943" x="3330575" y="2598738"/>
          <p14:tracePt t="9960" x="3330575" y="2606675"/>
          <p14:tracePt t="10013" x="3314700" y="2598738"/>
          <p14:tracePt t="10022" x="3298825" y="2582863"/>
          <p14:tracePt t="10032" x="3268663" y="2552700"/>
          <p14:tracePt t="10043" x="3238500" y="2530475"/>
          <p14:tracePt t="10060" x="3192463" y="2498725"/>
          <p14:tracePt t="10077" x="3108325" y="2446338"/>
          <p14:tracePt t="10093" x="3025775" y="2400300"/>
          <p14:tracePt t="10110" x="3009900" y="2392363"/>
          <p14:tracePt t="10127" x="2979738" y="2384425"/>
          <p14:tracePt t="10143" x="2971800" y="2384425"/>
          <p14:tracePt t="10173" x="2971800" y="2392363"/>
          <p14:tracePt t="10185" x="2971800" y="2400300"/>
          <p14:tracePt t="10236" x="2979738" y="2408238"/>
          <p14:tracePt t="10257" x="2987675" y="2408238"/>
          <p14:tracePt t="10266" x="2994025" y="2416175"/>
          <p14:tracePt t="10277" x="3001963" y="2422525"/>
          <p14:tracePt t="10293" x="3009900" y="2430463"/>
          <p14:tracePt t="10310" x="3032125" y="2454275"/>
          <p14:tracePt t="10328" x="3055938" y="2492375"/>
          <p14:tracePt t="10343" x="3078163" y="2506663"/>
          <p14:tracePt t="10360" x="3108325" y="2568575"/>
          <p14:tracePt t="10377" x="3124200" y="2598738"/>
          <p14:tracePt t="10393" x="3154363" y="2644775"/>
          <p14:tracePt t="10410" x="3178175" y="2705100"/>
          <p14:tracePt t="10427" x="3192463" y="2735263"/>
          <p14:tracePt t="10443" x="3192463" y="2773363"/>
          <p14:tracePt t="10460" x="3200400" y="2819400"/>
          <p14:tracePt t="10477" x="3200400" y="2835275"/>
          <p14:tracePt t="10493" x="3192463" y="2865438"/>
          <p14:tracePt t="10510" x="3154363" y="2887663"/>
          <p14:tracePt t="10527" x="3132138" y="2911475"/>
          <p14:tracePt t="10544" x="3078163" y="2949575"/>
          <p14:tracePt t="10560" x="3048000" y="2971800"/>
          <p14:tracePt t="10577" x="3017838" y="3001963"/>
          <p14:tracePt t="10594" x="3001963" y="3017838"/>
          <p14:tracePt t="10610" x="2994025" y="3032125"/>
          <p14:tracePt t="10627" x="2994025" y="3040063"/>
          <p14:tracePt t="10644" x="2994025" y="3055938"/>
          <p14:tracePt t="10661" x="2994025" y="3078163"/>
          <p14:tracePt t="10677" x="2994025" y="3116263"/>
          <p14:tracePt t="10693" x="3001963" y="3192463"/>
          <p14:tracePt t="10710" x="3009900" y="3238500"/>
          <p14:tracePt t="10727" x="3040063" y="3344863"/>
          <p14:tracePt t="10744" x="3055938" y="3413125"/>
          <p14:tracePt t="10760" x="3094038" y="3527425"/>
          <p14:tracePt t="10777" x="3170238" y="3665538"/>
          <p14:tracePt t="10794" x="3276600" y="3787775"/>
          <p14:tracePt t="10810" x="3330575" y="3848100"/>
          <p14:tracePt t="10827" x="3459163" y="3978275"/>
          <p14:tracePt t="10844" x="3505200" y="4046538"/>
          <p14:tracePt t="10860" x="3627438" y="4160838"/>
          <p14:tracePt t="10877" x="3703638" y="4221163"/>
          <p14:tracePt t="10893" x="3725863" y="4237038"/>
          <p14:tracePt t="11039" x="3725863" y="4244975"/>
          <p14:tracePt t="11048" x="3725863" y="4251325"/>
          <p14:tracePt t="11059" x="3725863" y="4267200"/>
          <p14:tracePt t="11068" x="3717925" y="4283075"/>
          <p14:tracePt t="11079" x="3703638" y="4297363"/>
          <p14:tracePt t="11094" x="3687763" y="4335463"/>
          <p14:tracePt t="11111" x="3649663" y="4441825"/>
          <p14:tracePt t="11127" x="3619500" y="4533900"/>
          <p14:tracePt t="11144" x="3559175" y="4732338"/>
          <p14:tracePt t="11160" x="3535363" y="4854575"/>
          <p14:tracePt t="11177" x="3521075" y="5037138"/>
          <p14:tracePt t="11194" x="3513138" y="5165725"/>
          <p14:tracePt t="11210" x="3513138" y="5211763"/>
          <p14:tracePt t="11227" x="3535363" y="5249863"/>
          <p14:tracePt t="11244" x="3543300" y="5265738"/>
          <p14:tracePt t="11260" x="3551238" y="5265738"/>
          <p14:tracePt t="11277" x="3559175" y="5257800"/>
          <p14:tracePt t="11293" x="3559175" y="5249863"/>
          <p14:tracePt t="11313" x="3551238" y="5235575"/>
          <p14:tracePt t="11327" x="3535363" y="5197475"/>
          <p14:tracePt t="11344" x="3467100" y="5075238"/>
          <p14:tracePt t="11360" x="3421063" y="4975225"/>
          <p14:tracePt t="11377" x="3246438" y="4594225"/>
          <p14:tracePt t="11394" x="3009900" y="3946525"/>
          <p14:tracePt t="11410" x="2857500" y="3559175"/>
          <p14:tracePt t="11427" x="2574925" y="2789238"/>
          <p14:tracePt t="11444" x="2460625" y="2468563"/>
          <p14:tracePt t="11460" x="2339975" y="1951038"/>
          <p14:tracePt t="11477" x="2316163" y="1790700"/>
          <p14:tracePt t="11494" x="2324100" y="1654175"/>
          <p14:tracePt t="11510" x="2400300" y="1584325"/>
          <p14:tracePt t="11528" x="2574925" y="1516063"/>
          <p14:tracePt t="11544" x="2705100" y="1485900"/>
          <p14:tracePt t="11560" x="3094038" y="1439863"/>
          <p14:tracePt t="11577" x="3475038" y="1393825"/>
          <p14:tracePt t="11594" x="3627438" y="1379538"/>
          <p14:tracePt t="11610" x="3902075" y="1355725"/>
          <p14:tracePt t="11627" x="3992563" y="1349375"/>
          <p14:tracePt t="11644" x="4122738" y="1333500"/>
          <p14:tracePt t="11660" x="4183063" y="1333500"/>
          <p14:tracePt t="11678" x="4213225" y="1349375"/>
          <p14:tracePt t="11694" x="4297363" y="1387475"/>
          <p14:tracePt t="11711" x="4373563" y="1431925"/>
          <p14:tracePt t="11711" x="4449763" y="1508125"/>
          <p14:tracePt t="11727" x="4556125" y="1608138"/>
          <p14:tracePt t="11744" x="4800600" y="1844675"/>
          <p14:tracePt t="11761" x="5067300" y="2111375"/>
          <p14:tracePt t="11777" x="5181600" y="2209800"/>
          <p14:tracePt t="11794" x="5265738" y="2255838"/>
          <p14:tracePt t="12026" x="5303838" y="2263775"/>
          <p14:tracePt t="12036" x="5372100" y="2270125"/>
          <p14:tracePt t="12046" x="5478463" y="2293938"/>
          <p14:tracePt t="12060" x="5622925" y="2308225"/>
          <p14:tracePt t="12078" x="6103938" y="2416175"/>
          <p14:tracePt t="12094" x="6378575" y="2484438"/>
          <p14:tracePt t="12110" x="6858000" y="2598738"/>
          <p14:tracePt t="12128" x="7048500" y="2644775"/>
          <p14:tracePt t="12144" x="7086600" y="2659063"/>
          <p14:tracePt t="12160" x="7102475" y="2659063"/>
          <p14:tracePt t="12178" x="7094538" y="2659063"/>
          <p14:tracePt t="12194" x="7086600" y="2659063"/>
          <p14:tracePt t="12210" x="7070725" y="2651125"/>
          <p14:tracePt t="12421" x="7223125" y="2613025"/>
          <p14:tracePt t="12432" x="7543800" y="2536825"/>
          <p14:tracePt t="12441" x="7932738" y="2484438"/>
          <p14:tracePt t="12452" x="8335963" y="2468563"/>
          <p14:tracePt t="12462" x="8694738" y="2468563"/>
          <p14:tracePt t="12477" x="8999538" y="2498725"/>
          <p14:tracePt t="12494" x="9204325" y="2536825"/>
          <p14:tracePt t="12511" x="9388475" y="2590800"/>
          <p14:tracePt t="12527" x="9410700" y="2598738"/>
          <p14:tracePt t="12767" x="9517063" y="2582863"/>
          <p14:tracePt t="12778" x="9631363" y="2568575"/>
          <p14:tracePt t="12787" x="9745663" y="2560638"/>
          <p14:tracePt t="12798" x="9859963" y="2560638"/>
          <p14:tracePt t="12810" x="9974263" y="2560638"/>
          <p14:tracePt t="12828" x="10172700" y="2560638"/>
          <p14:tracePt t="12844" x="10240963" y="2552700"/>
          <p14:tracePt t="12861" x="10355263" y="2536825"/>
          <p14:tracePt t="12877" x="10385425" y="2530475"/>
          <p14:tracePt t="12894" x="10431463" y="2506663"/>
          <p14:tracePt t="12911" x="10447338" y="2498725"/>
          <p14:tracePt t="12930" x="10447338" y="2492375"/>
          <p14:tracePt t="12944" x="10447338" y="2484438"/>
          <p14:tracePt t="12961" x="10439400" y="2484438"/>
          <p14:tracePt t="12977" x="10393363" y="2460625"/>
          <p14:tracePt t="12994" x="10333038" y="2446338"/>
          <p14:tracePt t="13011" x="10271125" y="2438400"/>
          <p14:tracePt t="13027" x="10240963" y="2446338"/>
          <p14:tracePt t="13044" x="10156825" y="2484438"/>
          <p14:tracePt t="13061" x="10118725" y="2506663"/>
          <p14:tracePt t="13077" x="10028238" y="2574925"/>
          <p14:tracePt t="13094" x="9906000" y="2620963"/>
          <p14:tracePt t="13111" x="9829800" y="2644775"/>
          <p14:tracePt t="13127" x="9647238" y="2697163"/>
          <p14:tracePt t="13144" x="9418638" y="2751138"/>
          <p14:tracePt t="13161" x="9274175" y="2781300"/>
          <p14:tracePt t="13177" x="8983663" y="2811463"/>
          <p14:tracePt t="13194" x="8694738" y="2827338"/>
          <p14:tracePt t="13211" x="8580438" y="2811463"/>
          <p14:tracePt t="13227" x="8389938" y="2797175"/>
          <p14:tracePt t="13244" x="8313738" y="2789238"/>
          <p14:tracePt t="13261" x="8199438" y="2781300"/>
          <p14:tracePt t="13277" x="8107363" y="2773363"/>
          <p14:tracePt t="13294" x="8069263" y="2781300"/>
          <p14:tracePt t="13480" x="8061325" y="2781300"/>
          <p14:tracePt t="13489" x="8039100" y="2781300"/>
          <p14:tracePt t="13500" x="8016875" y="2781300"/>
          <p14:tracePt t="13511" x="7985125" y="2781300"/>
          <p14:tracePt t="13528" x="7932738" y="2781300"/>
          <p14:tracePt t="13544" x="7788275" y="2781300"/>
          <p14:tracePt t="13561" x="7696200" y="2781300"/>
          <p14:tracePt t="13578" x="7513638" y="2781300"/>
          <p14:tracePt t="13594" x="7315200" y="2803525"/>
          <p14:tracePt t="13611" x="7140575" y="2849563"/>
          <p14:tracePt t="13628" x="7086600" y="2873375"/>
          <p14:tracePt t="13644" x="7010400" y="2903538"/>
          <p14:tracePt t="13661" x="6980238" y="2911475"/>
          <p14:tracePt t="13678" x="6950075" y="2933700"/>
          <p14:tracePt t="13694" x="6950075" y="2941638"/>
          <p14:tracePt t="13733" x="6956425" y="2941638"/>
          <p14:tracePt t="13764" x="6964363" y="2941638"/>
          <p14:tracePt t="13785" x="6972300" y="2941638"/>
          <p14:tracePt t="13795" x="6980238" y="2941638"/>
          <p14:tracePt t="13806" x="6988175" y="2941638"/>
          <p14:tracePt t="13815" x="7010400" y="2941638"/>
          <p14:tracePt t="13827" x="7032625" y="2941638"/>
          <p14:tracePt t="13844" x="7056438" y="2941638"/>
          <p14:tracePt t="13861" x="7108825" y="2933700"/>
          <p14:tracePt t="13877" x="7154863" y="2925763"/>
          <p14:tracePt t="13894" x="7192963" y="2917825"/>
          <p14:tracePt t="13911" x="7269163" y="2903538"/>
          <p14:tracePt t="13928" x="7369175" y="2887663"/>
          <p14:tracePt t="13944" x="7429500" y="2873375"/>
          <p14:tracePt t="13961" x="7559675" y="2841625"/>
          <p14:tracePt t="13978" x="7696200" y="2819400"/>
          <p14:tracePt t="13994" x="7772400" y="2811463"/>
          <p14:tracePt t="14011" x="7902575" y="2797175"/>
          <p14:tracePt t="14028" x="7962900" y="2789238"/>
          <p14:tracePt t="14044" x="8039100" y="2789238"/>
          <p14:tracePt t="14061" x="8077200" y="2789238"/>
          <p14:tracePt t="14078" x="8093075" y="2789238"/>
          <p14:tracePt t="14094" x="8107363" y="2797175"/>
          <p14:tracePt t="14111" x="8131175" y="2797175"/>
          <p14:tracePt t="14128" x="8145463" y="2797175"/>
          <p14:tracePt t="14144" x="8183563" y="2803525"/>
          <p14:tracePt t="14161" x="8221663" y="2803525"/>
          <p14:tracePt t="14178" x="8245475" y="2803525"/>
          <p14:tracePt t="14194" x="8289925" y="2803525"/>
          <p14:tracePt t="14211" x="8305800" y="2797175"/>
          <p14:tracePt t="14228" x="8305800" y="2789238"/>
          <p14:tracePt t="14244" x="8289925" y="2773363"/>
          <p14:tracePt t="14261" x="8251825" y="2759075"/>
          <p14:tracePt t="14278" x="8145463" y="2720975"/>
          <p14:tracePt t="14294" x="8008938" y="2697163"/>
          <p14:tracePt t="14311" x="7924800" y="2697163"/>
          <p14:tracePt t="14328" x="7742238" y="2727325"/>
          <p14:tracePt t="14344" x="7559675" y="2797175"/>
          <p14:tracePt t="14361" x="7483475" y="2827338"/>
          <p14:tracePt t="14378" x="7375525" y="2873375"/>
          <p14:tracePt t="14394" x="7337425" y="2887663"/>
          <p14:tracePt t="14411" x="7307263" y="2911475"/>
          <p14:tracePt t="14428" x="7307263" y="2917825"/>
          <p14:tracePt t="14444" x="7315200" y="2917825"/>
          <p14:tracePt t="14461" x="7337425" y="2917825"/>
          <p14:tracePt t="14478" x="7375525" y="2917825"/>
          <p14:tracePt t="14495" x="7413625" y="2917825"/>
          <p14:tracePt t="14511" x="7521575" y="2917825"/>
          <p14:tracePt t="14528" x="7666038" y="2917825"/>
          <p14:tracePt t="14544" x="7750175" y="2917825"/>
          <p14:tracePt t="14561" x="7932738" y="2911475"/>
          <p14:tracePt t="14577" x="8169275" y="2873375"/>
          <p14:tracePt t="14594" x="8313738" y="2841625"/>
          <p14:tracePt t="14611" x="8588375" y="2797175"/>
          <p14:tracePt t="14628" x="8732838" y="2781300"/>
          <p14:tracePt t="14644" x="8991600" y="2727325"/>
          <p14:tracePt t="14661" x="9182100" y="2705100"/>
          <p14:tracePt t="14678" x="9350375" y="2689225"/>
          <p14:tracePt t="14694" x="9410700" y="2682875"/>
          <p14:tracePt t="14711" x="9464675" y="2682875"/>
          <p14:tracePt t="14954" x="9509125" y="2682875"/>
          <p14:tracePt t="14963" x="9593263" y="2689225"/>
          <p14:tracePt t="14974" x="9723438" y="2697163"/>
          <p14:tracePt t="14983" x="9906000" y="2720975"/>
          <p14:tracePt t="14995" x="10104438" y="2743200"/>
          <p14:tracePt t="15011" x="10333038" y="2781300"/>
          <p14:tracePt t="15028" x="10660063" y="2849563"/>
          <p14:tracePt t="15045" x="10820400" y="2879725"/>
          <p14:tracePt t="15061" x="10842625" y="2895600"/>
          <p14:tracePt t="15078" x="10858500" y="2903538"/>
          <p14:tracePt t="15094" x="10850563" y="2903538"/>
          <p14:tracePt t="15111" x="10812463" y="2903538"/>
          <p14:tracePt t="15128" x="10736263" y="2903538"/>
          <p14:tracePt t="15144" x="10683875" y="2903538"/>
          <p14:tracePt t="15161" x="10553700" y="2903538"/>
          <p14:tracePt t="15178" x="10371138" y="2911475"/>
          <p14:tracePt t="15194" x="10271125" y="2917825"/>
          <p14:tracePt t="15211" x="10004425" y="2941638"/>
          <p14:tracePt t="15228" x="9647238" y="2971800"/>
          <p14:tracePt t="15244" x="9456738" y="2987675"/>
          <p14:tracePt t="15261" x="8975725" y="3070225"/>
          <p14:tracePt t="15278" x="8709025" y="3124200"/>
          <p14:tracePt t="15294" x="8221663" y="3260725"/>
          <p14:tracePt t="15311" x="7840663" y="3368675"/>
          <p14:tracePt t="15328" x="7666038" y="3421063"/>
          <p14:tracePt t="15344" x="7459663" y="3489325"/>
          <p14:tracePt t="15361" x="7391400" y="3505200"/>
          <p14:tracePt t="15378" x="7269163" y="3527425"/>
          <p14:tracePt t="15394" x="7200900" y="3543300"/>
          <p14:tracePt t="15411" x="7162800" y="3559175"/>
          <p14:tracePt t="15428" x="7140575" y="3565525"/>
          <p14:tracePt t="15444" x="7078663" y="3589338"/>
          <p14:tracePt t="15461" x="7040563" y="3611563"/>
          <p14:tracePt t="15478" x="6988175" y="3649663"/>
          <p14:tracePt t="15494" x="6942138" y="3679825"/>
          <p14:tracePt t="15511" x="6918325" y="3695700"/>
          <p14:tracePt t="15528" x="6865938" y="3717925"/>
          <p14:tracePt t="15544" x="6842125" y="3725863"/>
          <p14:tracePt t="15561" x="6827838" y="3725863"/>
          <p14:tracePt t="15578" x="6811963" y="3725863"/>
          <p14:tracePt t="15594" x="6804025" y="3725863"/>
          <p14:tracePt t="15613" x="6789738" y="3725863"/>
          <p14:tracePt t="15645" x="6789738" y="3717925"/>
          <p14:tracePt t="15665" x="6781800" y="3703638"/>
          <p14:tracePt t="15677" x="6781800" y="3687763"/>
          <p14:tracePt t="15687" x="6781800" y="3673475"/>
          <p14:tracePt t="15697" x="6781800" y="3649663"/>
          <p14:tracePt t="15711" x="6797675" y="3611563"/>
          <p14:tracePt t="15728" x="6835775" y="3521075"/>
          <p14:tracePt t="15745" x="6865938" y="3475038"/>
          <p14:tracePt t="15761" x="6934200" y="3368675"/>
          <p14:tracePt t="15778" x="7002463" y="3298825"/>
          <p14:tracePt t="15795" x="7032625" y="3276600"/>
          <p14:tracePt t="15811" x="7078663" y="3246438"/>
          <p14:tracePt t="15828" x="7132638" y="3246438"/>
          <p14:tracePt t="15845" x="7154863" y="3246438"/>
          <p14:tracePt t="15861" x="7216775" y="3246438"/>
          <p14:tracePt t="15878" x="7261225" y="3254375"/>
          <p14:tracePt t="15895" x="7361238" y="3268663"/>
          <p14:tracePt t="15911" x="7475538" y="3268663"/>
          <p14:tracePt t="15928" x="7527925" y="3268663"/>
          <p14:tracePt t="15945" x="7642225" y="3268663"/>
          <p14:tracePt t="15961" x="7680325" y="3268663"/>
          <p14:tracePt t="15978" x="7780338" y="3268663"/>
          <p14:tracePt t="15995" x="7864475" y="3254375"/>
          <p14:tracePt t="16011" x="7940675" y="3246438"/>
          <p14:tracePt t="16028" x="7978775" y="3246438"/>
          <p14:tracePt t="16045" x="8008938" y="3238500"/>
          <p14:tracePt t="16062" x="8115300" y="3222625"/>
          <p14:tracePt t="16078" x="8145463" y="3222625"/>
          <p14:tracePt t="16095" x="8221663" y="3208338"/>
          <p14:tracePt t="16111" x="8267700" y="3200400"/>
          <p14:tracePt t="16128" x="8351838" y="3200400"/>
          <p14:tracePt t="16145" x="8458200" y="3192463"/>
          <p14:tracePt t="16161" x="8496300" y="3192463"/>
          <p14:tracePt t="16178" x="8602663" y="3184525"/>
          <p14:tracePt t="16195" x="8670925" y="3170238"/>
          <p14:tracePt t="16211" x="8686800" y="3170238"/>
          <p14:tracePt t="16459" x="8770938" y="3170238"/>
          <p14:tracePt t="16468" x="8885238" y="3162300"/>
          <p14:tracePt t="16479" x="9007475" y="3162300"/>
          <p14:tracePt t="16495" x="9159875" y="3162300"/>
          <p14:tracePt t="16512" x="9509125" y="3178175"/>
          <p14:tracePt t="16528" x="9693275" y="3200400"/>
          <p14:tracePt t="16545" x="10004425" y="3222625"/>
          <p14:tracePt t="16561" x="10218738" y="3222625"/>
          <p14:tracePt t="16578" x="10309225" y="3222625"/>
          <p14:tracePt t="16595" x="10423525" y="3222625"/>
          <p14:tracePt t="16611" x="10455275" y="3216275"/>
          <p14:tracePt t="16628" x="10461625" y="3208338"/>
          <p14:tracePt t="16645" x="10455275" y="3208338"/>
          <p14:tracePt t="16662" x="10417175" y="3208338"/>
          <p14:tracePt t="16678" x="10385425" y="3208338"/>
          <p14:tracePt t="16695" x="10264775" y="3208338"/>
          <p14:tracePt t="16712" x="10194925" y="3208338"/>
          <p14:tracePt t="16728" x="9998075" y="3222625"/>
          <p14:tracePt t="16745" x="9677400" y="3284538"/>
          <p14:tracePt t="16761" x="9448800" y="3322638"/>
          <p14:tracePt t="16778" x="8893175" y="3429000"/>
          <p14:tracePt t="16795" x="8221663" y="3603625"/>
          <p14:tracePt t="16811" x="7886700" y="3679825"/>
          <p14:tracePt t="16828" x="7277100" y="3848100"/>
          <p14:tracePt t="16845" x="6827838" y="3978275"/>
          <p14:tracePt t="16861" x="6659563" y="4022725"/>
          <p14:tracePt t="16878" x="6461125" y="4060825"/>
          <p14:tracePt t="16895" x="6384925" y="4068763"/>
          <p14:tracePt t="16911" x="6248400" y="4084638"/>
          <p14:tracePt t="16928" x="6164263" y="4084638"/>
          <p14:tracePt t="16945" x="6142038" y="4084638"/>
          <p14:tracePt t="16961" x="6096000" y="4084638"/>
          <p14:tracePt t="16978" x="6065838" y="4098925"/>
          <p14:tracePt t="16995" x="6057900" y="4098925"/>
          <p14:tracePt t="17011" x="6019800" y="4106863"/>
          <p14:tracePt t="17028" x="6011863" y="4106863"/>
          <p14:tracePt t="17049" x="6003925" y="4106863"/>
          <p14:tracePt t="17109" x="6011863" y="4098925"/>
          <p14:tracePt t="17120" x="6042025" y="4084638"/>
          <p14:tracePt t="17129" x="6073775" y="4060825"/>
          <p14:tracePt t="17145" x="6134100" y="4030663"/>
          <p14:tracePt t="17161" x="6278563" y="3954463"/>
          <p14:tracePt t="17178" x="6370638" y="3916363"/>
          <p14:tracePt t="17195" x="6613525" y="3825875"/>
          <p14:tracePt t="17212" x="6972300" y="3665538"/>
          <p14:tracePt t="17228" x="7154863" y="3581400"/>
          <p14:tracePt t="17245" x="7535863" y="3421063"/>
          <p14:tracePt t="17261" x="7666038" y="3375025"/>
          <p14:tracePt t="17278" x="7940675" y="3298825"/>
          <p14:tracePt t="17295" x="8137525" y="3276600"/>
          <p14:tracePt t="17311" x="8245475" y="3268663"/>
          <p14:tracePt t="17328" x="8450263" y="3268663"/>
          <p14:tracePt t="17345" x="8648700" y="3268663"/>
          <p14:tracePt t="17361" x="8747125" y="3268663"/>
          <p14:tracePt t="17378" x="8961438" y="3298825"/>
          <p14:tracePt t="17395" x="9166225" y="3344863"/>
          <p14:tracePt t="17411" x="9266238" y="3375025"/>
          <p14:tracePt t="17428" x="9410700" y="3390900"/>
          <p14:tracePt t="17445" x="9471025" y="3390900"/>
          <p14:tracePt t="17719" x="9486900" y="3398838"/>
          <p14:tracePt t="17730" x="9486900" y="3406775"/>
          <p14:tracePt t="17739" x="9502775" y="3406775"/>
          <p14:tracePt t="17750" x="9502775" y="3421063"/>
          <p14:tracePt t="17762" x="9517063" y="3429000"/>
          <p14:tracePt t="17778" x="9525000" y="3436938"/>
          <p14:tracePt t="17795" x="9540875" y="3444875"/>
          <p14:tracePt t="17812" x="9555163" y="3451225"/>
          <p14:tracePt t="17812" x="9563100" y="3459163"/>
          <p14:tracePt t="17828" x="9585325" y="3459163"/>
          <p14:tracePt t="17845" x="9647238" y="3482975"/>
          <p14:tracePt t="17862" x="9715500" y="3497263"/>
          <p14:tracePt t="17878" x="9761538" y="3505200"/>
          <p14:tracePt t="17895" x="9845675" y="3513138"/>
          <p14:tracePt t="17912" x="9890125" y="3521075"/>
          <p14:tracePt t="17928" x="9982200" y="3521075"/>
          <p14:tracePt t="17945" x="10058400" y="3521075"/>
          <p14:tracePt t="17962" x="10088563" y="3521075"/>
          <p14:tracePt t="17978" x="10150475" y="3521075"/>
          <p14:tracePt t="17995" x="10172700" y="3521075"/>
          <p14:tracePt t="18012" x="10180638" y="3513138"/>
          <p14:tracePt t="18028" x="10180638" y="3482975"/>
          <p14:tracePt t="18158" x="10164763" y="3482975"/>
          <p14:tracePt t="18167" x="10126663" y="3482975"/>
          <p14:tracePt t="18177" x="10050463" y="3489325"/>
          <p14:tracePt t="18188" x="9936163" y="3505200"/>
          <p14:tracePt t="18197" x="9775825" y="3527425"/>
          <p14:tracePt t="18212" x="9525000" y="3565525"/>
          <p14:tracePt t="18229" x="8961438" y="3635375"/>
          <p14:tracePt t="18245" x="8632825" y="3679825"/>
          <p14:tracePt t="18262" x="8023225" y="3733800"/>
          <p14:tracePt t="18279" x="7459663" y="3787775"/>
          <p14:tracePt t="18295" x="7192963" y="3817938"/>
          <p14:tracePt t="18312" x="6773863" y="3848100"/>
          <p14:tracePt t="18328" x="6621463" y="3863975"/>
          <p14:tracePt t="18345" x="6416675" y="3886200"/>
          <p14:tracePt t="18362" x="6264275" y="3908425"/>
          <p14:tracePt t="18378" x="6226175" y="3916363"/>
          <p14:tracePt t="18395" x="6180138" y="3924300"/>
          <p14:tracePt t="18412" x="6164263" y="3924300"/>
          <p14:tracePt t="18544" x="6164263" y="3916363"/>
          <p14:tracePt t="18576" x="6172200" y="3916363"/>
          <p14:tracePt t="18583" x="6180138" y="3916363"/>
          <p14:tracePt t="18595" x="6202363" y="3916363"/>
          <p14:tracePt t="18612" x="6240463" y="3916363"/>
          <p14:tracePt t="18628" x="6332538" y="3916363"/>
          <p14:tracePt t="18645" x="6454775" y="3916363"/>
          <p14:tracePt t="18662" x="6537325" y="3916363"/>
          <p14:tracePt t="18678" x="6721475" y="3908425"/>
          <p14:tracePt t="18695" x="6819900" y="3902075"/>
          <p14:tracePt t="18712" x="7064375" y="3856038"/>
          <p14:tracePt t="18728" x="7345363" y="3756025"/>
          <p14:tracePt t="18745" x="7475538" y="3733800"/>
          <p14:tracePt t="18762" x="7673975" y="3687763"/>
          <p14:tracePt t="18779" x="7840663" y="3679825"/>
          <p14:tracePt t="18795" x="7908925" y="3665538"/>
          <p14:tracePt t="18812" x="8061325" y="3649663"/>
          <p14:tracePt t="18829" x="8175625" y="3649663"/>
          <p14:tracePt t="18845" x="8229600" y="3649663"/>
          <p14:tracePt t="18862" x="8313738" y="3649663"/>
          <p14:tracePt t="18879" x="8343900" y="3649663"/>
          <p14:tracePt t="18895" x="8428038" y="3649663"/>
          <p14:tracePt t="18912" x="8512175" y="3641725"/>
          <p14:tracePt t="19204" x="8512175" y="3649663"/>
          <p14:tracePt t="19215" x="8512175" y="3665538"/>
          <p14:tracePt t="19224" x="8512175" y="3679825"/>
          <p14:tracePt t="19235" x="8512175" y="3703638"/>
          <p14:tracePt t="19245" x="8512175" y="3725863"/>
          <p14:tracePt t="19262" x="8512175" y="3756025"/>
          <p14:tracePt t="19279" x="8504238" y="3802063"/>
          <p14:tracePt t="19295" x="8496300" y="3832225"/>
          <p14:tracePt t="19312" x="8488363" y="3894138"/>
          <p14:tracePt t="19329" x="8480425" y="3924300"/>
          <p14:tracePt t="19346" x="8466138" y="3940175"/>
          <p14:tracePt t="19362" x="8466138" y="3946525"/>
          <p14:tracePt t="19379" x="8458200" y="3946525"/>
          <p14:tracePt t="19395" x="8450263" y="3946525"/>
          <p14:tracePt t="19412" x="8428038" y="3946525"/>
          <p14:tracePt t="19429" x="8389938" y="3946525"/>
          <p14:tracePt t="19445" x="8374063" y="3946525"/>
          <p14:tracePt t="19462" x="8351838" y="3932238"/>
          <p14:tracePt t="19479" x="8343900" y="3932238"/>
          <p14:tracePt t="19495" x="8343900" y="3924300"/>
          <p14:tracePt t="19540" x="8351838" y="3916363"/>
          <p14:tracePt t="19561" x="8366125" y="3916363"/>
          <p14:tracePt t="19570" x="8389938" y="3908425"/>
          <p14:tracePt t="19581" x="8404225" y="3908425"/>
          <p14:tracePt t="19595" x="8428038" y="3908425"/>
          <p14:tracePt t="19612" x="8480425" y="3908425"/>
          <p14:tracePt t="19629" x="8512175" y="3908425"/>
          <p14:tracePt t="19645" x="8588375" y="3908425"/>
          <p14:tracePt t="19662" x="8694738" y="3908425"/>
          <p14:tracePt t="19679" x="8755063" y="3908425"/>
          <p14:tracePt t="19695" x="8899525" y="3908425"/>
          <p14:tracePt t="19712" x="9097963" y="3924300"/>
          <p14:tracePt t="19729" x="9212263" y="3940175"/>
          <p14:tracePt t="19745" x="9432925" y="3962400"/>
          <p14:tracePt t="19762" x="9540875" y="3978275"/>
          <p14:tracePt t="19779" x="9655175" y="4000500"/>
          <p14:tracePt t="19795" x="9693275" y="4008438"/>
          <p14:tracePt t="20069" x="9753600" y="4008438"/>
          <p14:tracePt t="20079" x="9821863" y="3992563"/>
          <p14:tracePt t="20090" x="9890125" y="3992563"/>
          <p14:tracePt t="20099" x="9952038" y="3992563"/>
          <p14:tracePt t="20112" x="10004425" y="3992563"/>
          <p14:tracePt t="20129" x="10058400" y="3992563"/>
          <p14:tracePt t="20145" x="10150475" y="4008438"/>
          <p14:tracePt t="20162" x="10226675" y="4030663"/>
          <p14:tracePt t="20179" x="10248900" y="4046538"/>
          <p14:tracePt t="20195" x="10287000" y="4054475"/>
          <p14:tracePt t="20212" x="10317163" y="4068763"/>
          <p14:tracePt t="20229" x="10325100" y="4076700"/>
          <p14:tracePt t="20245" x="10347325" y="4076700"/>
          <p14:tracePt t="20262" x="10371138" y="4084638"/>
          <p14:tracePt t="20279" x="10379075" y="4084638"/>
          <p14:tracePt t="20295" x="10401300" y="4092575"/>
          <p14:tracePt t="20314" x="10409238" y="4092575"/>
          <p14:tracePt t="20329" x="10417175" y="4092575"/>
          <p14:tracePt t="20435" x="10401300" y="4092575"/>
          <p14:tracePt t="20444" x="10379075" y="4092575"/>
          <p14:tracePt t="20455" x="10347325" y="4098925"/>
          <p14:tracePt t="20464" x="10294938" y="4106863"/>
          <p14:tracePt t="20479" x="10218738" y="4122738"/>
          <p14:tracePt t="20496" x="9990138" y="4152900"/>
          <p14:tracePt t="20512" x="9783763" y="4175125"/>
          <p14:tracePt t="20529" x="9304338" y="4229100"/>
          <p14:tracePt t="20546" x="8778875" y="4289425"/>
          <p14:tracePt t="20562" x="8480425" y="4351338"/>
          <p14:tracePt t="20579" x="8023225" y="4449763"/>
          <p14:tracePt t="20596" x="7832725" y="4511675"/>
          <p14:tracePt t="20612" x="7527925" y="4610100"/>
          <p14:tracePt t="20629" x="7399338" y="4648200"/>
          <p14:tracePt t="20645" x="7208838" y="4716463"/>
          <p14:tracePt t="20662" x="7040563" y="4778375"/>
          <p14:tracePt t="20679" x="6888163" y="4830763"/>
          <p14:tracePt t="20695" x="6811963" y="4854575"/>
          <p14:tracePt t="20712" x="6683375" y="4892675"/>
          <p14:tracePt t="20729" x="6613525" y="4906963"/>
          <p14:tracePt t="20745" x="6507163" y="4930775"/>
          <p14:tracePt t="20762" x="6438900" y="4953000"/>
          <p14:tracePt t="20779" x="6392863" y="4953000"/>
          <p14:tracePt t="20795" x="6378575" y="4953000"/>
          <p14:tracePt t="20812" x="6346825" y="4953000"/>
          <p14:tracePt t="20829" x="6340475" y="4953000"/>
          <p14:tracePt t="20845" x="6332538" y="4953000"/>
          <p14:tracePt t="20862" x="6332538" y="4937125"/>
          <p14:tracePt t="20879" x="6346825" y="4922838"/>
          <p14:tracePt t="20895" x="6423025" y="4838700"/>
          <p14:tracePt t="20912" x="6477000" y="4792663"/>
          <p14:tracePt t="20929" x="6645275" y="4686300"/>
          <p14:tracePt t="20946" x="6842125" y="4587875"/>
          <p14:tracePt t="20962" x="6950075" y="4556125"/>
          <p14:tracePt t="20979" x="7200900" y="4487863"/>
          <p14:tracePt t="20996" x="7413625" y="4441825"/>
          <p14:tracePt t="21012" x="7505700" y="4435475"/>
          <p14:tracePt t="21029" x="7696200" y="4389438"/>
          <p14:tracePt t="21045" x="7894638" y="4359275"/>
          <p14:tracePt t="21062" x="7993063" y="4335463"/>
          <p14:tracePt t="21079" x="8191500" y="4289425"/>
          <p14:tracePt t="21096" x="8397875" y="4237038"/>
          <p14:tracePt t="21112" x="8488363" y="4213225"/>
          <p14:tracePt t="21129" x="8648700" y="4191000"/>
          <p14:tracePt t="21146" x="8740775" y="4191000"/>
          <p14:tracePt t="21162" x="8763000" y="4191000"/>
          <p14:tracePt t="21179" x="8793163" y="4191000"/>
          <p14:tracePt t="21197" x="8793163" y="4198938"/>
          <p14:tracePt t="21217" x="8793163" y="4206875"/>
          <p14:tracePt t="21238" x="8793163" y="4213225"/>
          <p14:tracePt t="21279" x="8785225" y="4213225"/>
          <p14:tracePt t="21360" x="8785225" y="4206875"/>
          <p14:tracePt t="21401" x="8793163" y="4198938"/>
          <p14:tracePt t="21430" x="8801100" y="4198938"/>
          <p14:tracePt t="21892" x="8793163" y="4198938"/>
          <p14:tracePt t="21905" x="8778875" y="4198938"/>
          <p14:tracePt t="21913" x="8747125" y="4198938"/>
          <p14:tracePt t="21929" x="8702675" y="4198938"/>
          <p14:tracePt t="21946" x="8534400" y="4244975"/>
          <p14:tracePt t="21962" x="8412163" y="4283075"/>
          <p14:tracePt t="21979" x="8077200" y="4411663"/>
          <p14:tracePt t="21996" x="7666038" y="4556125"/>
          <p14:tracePt t="22012" x="7445375" y="4648200"/>
          <p14:tracePt t="22029" x="7048500" y="4792663"/>
          <p14:tracePt t="22046" x="6896100" y="4854575"/>
          <p14:tracePt t="22062" x="6689725" y="4922838"/>
          <p14:tracePt t="22079" x="6569075" y="4991100"/>
          <p14:tracePt t="22096" x="6523038" y="5006975"/>
          <p14:tracePt t="22096" x="6499225" y="5006975"/>
          <p14:tracePt t="22112" x="6477000" y="5021263"/>
          <p14:tracePt t="22129" x="6438900" y="5037138"/>
          <p14:tracePt t="22189" x="6438900" y="5029200"/>
          <p14:tracePt t="22210" x="6430963" y="5029200"/>
          <p14:tracePt t="22219" x="6423025" y="5029200"/>
          <p14:tracePt t="22230" x="6408738" y="5029200"/>
          <p14:tracePt t="22250" x="6400800" y="5029200"/>
          <p14:tracePt t="22262" x="6384925" y="5029200"/>
          <p14:tracePt t="22279" x="6378575" y="5029200"/>
          <p14:tracePt t="22296" x="6354763" y="5029200"/>
          <p14:tracePt t="22312" x="6332538" y="5021263"/>
          <p14:tracePt t="22329" x="6316663" y="5021263"/>
          <p14:tracePt t="22346" x="6302375" y="5013325"/>
          <p14:tracePt t="22362" x="6286500" y="5013325"/>
          <p14:tracePt t="22379" x="6278563" y="5006975"/>
          <p14:tracePt t="22402" x="6278563" y="4999038"/>
          <p14:tracePt t="22413" x="6278563" y="4991100"/>
          <p14:tracePt t="22429" x="6278563" y="4983163"/>
          <p14:tracePt t="22446" x="6278563" y="4960938"/>
          <p14:tracePt t="22463" x="6294438" y="4945063"/>
          <p14:tracePt t="22463" x="6302375" y="4930775"/>
          <p14:tracePt t="22479" x="6324600" y="4906963"/>
          <p14:tracePt t="22496" x="6384925" y="4860925"/>
          <p14:tracePt t="22512" x="6416675" y="4830763"/>
          <p14:tracePt t="22529" x="6477000" y="4792663"/>
          <p14:tracePt t="22546" x="6530975" y="4754563"/>
          <p14:tracePt t="22562" x="6553200" y="4746625"/>
          <p14:tracePt t="22579" x="6607175" y="4740275"/>
          <p14:tracePt t="22596" x="6667500" y="4732338"/>
          <p14:tracePt t="22612" x="6697663" y="4732338"/>
          <p14:tracePt t="22629" x="6773863" y="4724400"/>
          <p14:tracePt t="22646" x="6819900" y="4724400"/>
          <p14:tracePt t="22647" x="6873875" y="4724400"/>
          <p14:tracePt t="22663" x="6918325" y="4724400"/>
          <p14:tracePt t="22679" x="7040563" y="4732338"/>
          <p14:tracePt t="22696" x="7200900" y="4740275"/>
          <p14:tracePt t="22713" x="7292975" y="4746625"/>
          <p14:tracePt t="22729" x="7513638" y="4754563"/>
          <p14:tracePt t="22746" x="7635875" y="4754563"/>
          <p14:tracePt t="22763" x="8016875" y="4754563"/>
          <p14:tracePt t="22779" x="8474075" y="4770438"/>
          <p14:tracePt t="22796" x="8702675" y="4770438"/>
          <p14:tracePt t="22812" x="9075738" y="4792663"/>
          <p14:tracePt t="22829" x="9190038" y="4800600"/>
          <p14:tracePt t="22846" x="9288463" y="4808538"/>
          <p14:tracePt t="23105" x="9394825" y="4808538"/>
          <p14:tracePt t="23114" x="9540875" y="4808538"/>
          <p14:tracePt t="23125" x="9737725" y="4830763"/>
          <p14:tracePt t="23134" x="9921875" y="4854575"/>
          <p14:tracePt t="23146" x="10080625" y="4876800"/>
          <p14:tracePt t="23163" x="10202863" y="4906963"/>
          <p14:tracePt t="23179" x="10355263" y="4930775"/>
          <p14:tracePt t="23196" x="10379075" y="4930775"/>
          <p14:tracePt t="23449" x="10393363" y="4922838"/>
          <p14:tracePt t="23460" x="10401300" y="4922838"/>
          <p14:tracePt t="23470" x="10409238" y="4914900"/>
          <p14:tracePt t="23520" x="10393363" y="4914900"/>
          <p14:tracePt t="23531" x="10371138" y="4906963"/>
          <p14:tracePt t="23540" x="10340975" y="4899025"/>
          <p14:tracePt t="23551" x="10294938" y="4892675"/>
          <p14:tracePt t="23563" x="10218738" y="4876800"/>
          <p14:tracePt t="23580" x="10134600" y="4868863"/>
          <p14:tracePt t="23596" x="9867900" y="4868863"/>
          <p14:tracePt t="23613" x="9380538" y="4914900"/>
          <p14:tracePt t="23629" x="9090025" y="4968875"/>
          <p14:tracePt t="23646" x="8488363" y="5089525"/>
          <p14:tracePt t="23663" x="7947025" y="5211763"/>
          <p14:tracePt t="23679" x="7712075" y="5280025"/>
          <p14:tracePt t="23696" x="7315200" y="5372100"/>
          <p14:tracePt t="23713" x="7185025" y="5418138"/>
          <p14:tracePt t="23729" x="6988175" y="5470525"/>
          <p14:tracePt t="23746" x="6904038" y="5502275"/>
          <p14:tracePt t="23763" x="6880225" y="5508625"/>
          <p14:tracePt t="23779" x="6873875" y="5532438"/>
          <p14:tracePt t="23957" x="6865938" y="5532438"/>
          <p14:tracePt t="23969" x="6850063" y="5532438"/>
          <p14:tracePt t="23978" x="6827838" y="5532438"/>
          <p14:tracePt t="23989" x="6804025" y="5532438"/>
          <p14:tracePt t="23998" x="6759575" y="5524500"/>
          <p14:tracePt t="24012" x="6713538" y="5502275"/>
          <p14:tracePt t="24029" x="6651625" y="5456238"/>
          <p14:tracePt t="24046" x="6553200" y="5364163"/>
          <p14:tracePt t="24063" x="6484938" y="5287963"/>
          <p14:tracePt t="24080" x="6461125" y="5241925"/>
          <p14:tracePt t="24096" x="6461125" y="5219700"/>
          <p14:tracePt t="24113" x="6469063" y="5189538"/>
          <p14:tracePt t="24129" x="6484938" y="5173663"/>
          <p14:tracePt t="24146" x="6515100" y="5159375"/>
          <p14:tracePt t="24163" x="6561138" y="5151438"/>
          <p14:tracePt t="24180" x="6583363" y="5151438"/>
          <p14:tracePt t="24196" x="6637338" y="5151438"/>
          <p14:tracePt t="24213" x="6727825" y="5151438"/>
          <p14:tracePt t="24229" x="6781800" y="5151438"/>
          <p14:tracePt t="24246" x="6896100" y="5151438"/>
          <p14:tracePt t="24263" x="7032625" y="5151438"/>
          <p14:tracePt t="24279" x="7116763" y="5151438"/>
          <p14:tracePt t="24296" x="7299325" y="5127625"/>
          <p14:tracePt t="24313" x="7391400" y="5121275"/>
          <p14:tracePt t="24329" x="7566025" y="5105400"/>
          <p14:tracePt t="24346" x="7718425" y="5083175"/>
          <p14:tracePt t="24363" x="7772400" y="5075238"/>
          <p14:tracePt t="24379" x="7810500" y="5075238"/>
          <p14:tracePt t="24547" x="7818438" y="5075238"/>
          <p14:tracePt t="24559" x="7832725" y="5075238"/>
          <p14:tracePt t="24568" x="7864475" y="5075238"/>
          <p14:tracePt t="24580" x="7916863" y="5075238"/>
          <p14:tracePt t="24596" x="7993063" y="5075238"/>
          <p14:tracePt t="24613" x="8169275" y="5075238"/>
          <p14:tracePt t="24630" x="8305800" y="5067300"/>
          <p14:tracePt t="24646" x="8359775" y="5067300"/>
          <p14:tracePt t="24663" x="8442325" y="5067300"/>
          <p14:tracePt t="24680" x="8466138" y="5067300"/>
          <p14:tracePt t="24696" x="8518525" y="5075238"/>
          <p14:tracePt t="24713" x="8550275" y="5075238"/>
          <p14:tracePt t="24730" x="8564563" y="5083175"/>
          <p14:tracePt t="24746" x="8572500" y="5083175"/>
          <p14:tracePt t="24763" x="8588375" y="5083175"/>
          <p14:tracePt t="24782" x="8594725" y="5083175"/>
          <p14:tracePt t="24802" x="8602663" y="5083175"/>
          <p14:tracePt t="24833" x="8610600" y="5083175"/>
          <p14:tracePt t="25056" x="8724900" y="5059363"/>
          <p14:tracePt t="25066" x="8983663" y="5029200"/>
          <p14:tracePt t="25077" x="9312275" y="5006975"/>
          <p14:tracePt t="25086" x="9669463" y="5006975"/>
          <p14:tracePt t="25097" x="10036175" y="5021263"/>
          <p14:tracePt t="25113" x="10363200" y="5083175"/>
          <p14:tracePt t="25130" x="10904538" y="5189538"/>
          <p14:tracePt t="25147" x="11071225" y="5227638"/>
          <p14:tracePt t="25163" x="11095038" y="5227638"/>
          <p14:tracePt t="25382" x="11179175" y="5219700"/>
          <p14:tracePt t="25391" x="11285538" y="5197475"/>
          <p14:tracePt t="25402" x="11376025" y="5181600"/>
          <p14:tracePt t="25413" x="11460163" y="5165725"/>
          <p14:tracePt t="25430" x="11536363" y="5151438"/>
          <p14:tracePt t="25446" x="11604625" y="5135563"/>
          <p14:tracePt t="25463" x="11612563" y="5135563"/>
          <p14:tracePt t="25480" x="11612563" y="5127625"/>
          <p14:tracePt t="25496" x="11598275" y="5127625"/>
          <p14:tracePt t="25513" x="11590338" y="5127625"/>
          <p14:tracePt t="25530" x="11544300" y="5121275"/>
          <p14:tracePt t="25546" x="11445875" y="5097463"/>
          <p14:tracePt t="25563" x="11376025" y="5089525"/>
          <p14:tracePt t="25580" x="11209338" y="5067300"/>
          <p14:tracePt t="25596" x="10950575" y="5067300"/>
          <p14:tracePt t="25614" x="10782300" y="5067300"/>
          <p14:tracePt t="25630" x="10333038" y="5135563"/>
          <p14:tracePt t="25647" x="9723438" y="5394325"/>
          <p14:tracePt t="25860" x="9715500" y="5394325"/>
          <p14:tracePt t="25869" x="9699625" y="5394325"/>
          <p14:tracePt t="25881" x="9669463" y="5394325"/>
          <p14:tracePt t="25896" x="9593263" y="5394325"/>
          <p14:tracePt t="25913" x="9326563" y="5394325"/>
          <p14:tracePt t="25930" x="8861425" y="5394325"/>
          <p14:tracePt t="25946" x="8588375" y="5394325"/>
          <p14:tracePt t="25963" x="8077200" y="5380038"/>
          <p14:tracePt t="25980" x="7886700" y="5380038"/>
          <p14:tracePt t="25996" x="7650163" y="5380038"/>
          <p14:tracePt t="26013" x="7535863" y="5372100"/>
          <p14:tracePt t="26030" x="7521575" y="5364163"/>
          <p14:tracePt t="26046" x="7505700" y="5364163"/>
          <p14:tracePt t="26064" x="7497763" y="5364163"/>
          <p14:tracePt t="26080" x="7497763" y="5372100"/>
          <p14:tracePt t="26096" x="7483475" y="5380038"/>
          <p14:tracePt t="26113" x="7467600" y="5387975"/>
          <p14:tracePt t="26114" x="7459663" y="5394325"/>
          <p14:tracePt t="26130" x="7451725" y="5394325"/>
          <p14:tracePt t="26147" x="7413625" y="5410200"/>
          <p14:tracePt t="26163" x="7399338" y="5410200"/>
          <p14:tracePt t="26180" x="7345363" y="5410200"/>
          <p14:tracePt t="26197" x="7299325" y="5410200"/>
          <p14:tracePt t="26213" x="7277100" y="5418138"/>
          <p14:tracePt t="26230" x="7261225" y="5418138"/>
          <p14:tracePt t="26521" x="7315200" y="5418138"/>
          <p14:tracePt t="26530" x="7383463" y="5410200"/>
          <p14:tracePt t="26542" x="7459663" y="5410200"/>
          <p14:tracePt t="26550" x="7543800" y="5410200"/>
          <p14:tracePt t="26563" x="7612063" y="5410200"/>
          <p14:tracePt t="26580" x="7696200" y="5410200"/>
          <p14:tracePt t="26597" x="7856538" y="5410200"/>
          <p14:tracePt t="26613" x="7962900" y="5432425"/>
          <p14:tracePt t="26630" x="8008938" y="5440363"/>
          <p14:tracePt t="26647" x="8047038" y="5470525"/>
          <p14:tracePt t="26663" x="8061325" y="5470525"/>
          <p14:tracePt t="26680" x="8061325" y="5478463"/>
          <p14:tracePt t="26697" x="8061325" y="5486400"/>
          <p14:tracePt t="26755" x="8061325" y="5478463"/>
          <p14:tracePt t="26775" x="8061325" y="5470525"/>
          <p14:tracePt t="26806" x="8061325" y="5456238"/>
          <p14:tracePt t="26815" x="8054975" y="5456238"/>
          <p14:tracePt t="27081" x="8137525" y="5440363"/>
          <p14:tracePt t="27090" x="8297863" y="5418138"/>
          <p14:tracePt t="27101" x="8496300" y="5394325"/>
          <p14:tracePt t="27114" x="8716963" y="5372100"/>
          <p14:tracePt t="27130" x="9159875" y="5334000"/>
          <p14:tracePt t="27147" x="9372600" y="5318125"/>
          <p14:tracePt t="27163" x="9677400" y="5311775"/>
          <p14:tracePt t="27180" x="9783763" y="5311775"/>
          <p14:tracePt t="27197" x="9913938" y="5311775"/>
          <p14:tracePt t="27213" x="9936163" y="5303838"/>
          <p14:tracePt t="27230" x="9936163" y="5295900"/>
          <p14:tracePt t="27457" x="9921875" y="5303838"/>
          <p14:tracePt t="27466" x="9906000" y="5318125"/>
          <p14:tracePt t="27477" x="9875838" y="5334000"/>
          <p14:tracePt t="27486" x="9837738" y="5364163"/>
          <p14:tracePt t="27497" x="9791700" y="5394325"/>
          <p14:tracePt t="27513" x="9745663" y="5432425"/>
          <p14:tracePt t="27530" x="9655175" y="5494338"/>
          <p14:tracePt t="27547" x="9585325" y="5516563"/>
          <p14:tracePt t="27563" x="9563100" y="5516563"/>
          <p14:tracePt t="27599" x="9563100" y="5508625"/>
          <p14:tracePt t="27610" x="9585325" y="5486400"/>
          <p14:tracePt t="27619" x="9631363" y="5448300"/>
          <p14:tracePt t="27630" x="9677400" y="5418138"/>
          <p14:tracePt t="27647" x="9753600" y="5387975"/>
          <p14:tracePt t="27663" x="9974263" y="5287963"/>
          <p14:tracePt t="27680" x="10393363" y="5197475"/>
          <p14:tracePt t="27697" x="10675938" y="5165725"/>
          <p14:tracePt t="27713" x="11337925" y="5151438"/>
          <p14:tracePt t="27730" x="11680825" y="5159375"/>
          <p14:tracePt t="27747" x="12184063" y="5227638"/>
          <p14:tracePt t="27763" x="12184063" y="5257800"/>
          <p14:tracePt t="27780" x="12184063" y="5265738"/>
          <p14:tracePt t="27797" x="12176125" y="5265738"/>
          <p14:tracePt t="27814" x="12131675" y="5273675"/>
          <p14:tracePt t="27830" x="12085638" y="5273675"/>
          <p14:tracePt t="27847" x="11909425" y="5273675"/>
          <p14:tracePt t="27864" x="11612563" y="5273675"/>
          <p14:tracePt t="27880" x="11422063" y="5273675"/>
          <p14:tracePt t="27897" x="10912475" y="5273675"/>
          <p14:tracePt t="27914" x="10591800" y="5273675"/>
          <p14:tracePt t="27930" x="9959975" y="5273675"/>
          <p14:tracePt t="27947" x="9250363" y="5303838"/>
          <p14:tracePt t="27964" x="8945563" y="5349875"/>
          <p14:tracePt t="27980" x="8389938" y="5440363"/>
          <p14:tracePt t="27997" x="7954963" y="5540375"/>
          <p14:tracePt t="28014" x="7764463" y="5578475"/>
          <p14:tracePt t="28030" x="7513638" y="5646738"/>
          <p14:tracePt t="28047" x="7353300" y="5684838"/>
          <p14:tracePt t="28063" x="7307263" y="5699125"/>
          <p14:tracePt t="28080" x="7277100" y="5707063"/>
          <p14:tracePt t="28118" x="7285038" y="5707063"/>
          <p14:tracePt t="28138" x="7292975" y="5707063"/>
          <p14:tracePt t="28178" x="7285038" y="5715000"/>
          <p14:tracePt t="28188" x="7269163" y="5722938"/>
          <p14:tracePt t="28201" x="7254875" y="5730875"/>
          <p14:tracePt t="28214" x="7239000" y="5737225"/>
          <p14:tracePt t="28230" x="7192963" y="5761038"/>
          <p14:tracePt t="28247" x="7170738" y="5775325"/>
          <p14:tracePt t="28264" x="7140575" y="5799138"/>
          <p14:tracePt t="28280" x="7124700" y="5807075"/>
          <p14:tracePt t="28281" x="7108825" y="5813425"/>
          <p14:tracePt t="28297" x="7102475" y="5821363"/>
          <p14:tracePt t="28314" x="7094538" y="5845175"/>
          <p14:tracePt t="28331" x="7094538" y="5851525"/>
          <p14:tracePt t="28351" x="7094538" y="5859463"/>
          <p14:tracePt t="28364" x="7094538" y="5867400"/>
          <p14:tracePt t="28380" x="7108825" y="5867400"/>
          <p14:tracePt t="28397" x="7170738" y="5867400"/>
          <p14:tracePt t="28414" x="7323138" y="5837238"/>
          <p14:tracePt t="28430" x="7445375" y="5799138"/>
          <p14:tracePt t="28447" x="7788275" y="5699125"/>
          <p14:tracePt t="28464" x="8137525" y="5616575"/>
          <p14:tracePt t="28480" x="8297863" y="5592763"/>
          <p14:tracePt t="28497" x="8564563" y="5546725"/>
          <p14:tracePt t="28514" x="8747125" y="5540375"/>
          <p14:tracePt t="28531" x="8816975" y="5540375"/>
          <p14:tracePt t="28547" x="8923338" y="5540375"/>
          <p14:tracePt t="28564" x="8953500" y="5540375"/>
          <p14:tracePt t="28580" x="8991600" y="5546725"/>
          <p14:tracePt t="28597" x="9021763" y="5562600"/>
          <p14:tracePt t="28614" x="9037638" y="5562600"/>
          <p14:tracePt t="28630" x="9059863" y="5578475"/>
          <p14:tracePt t="28647" x="9090025" y="5584825"/>
          <p14:tracePt t="28664" x="9097963" y="5592763"/>
          <p14:tracePt t="28680" x="9105900" y="5600700"/>
          <p14:tracePt t="28697" x="9128125" y="5616575"/>
          <p14:tracePt t="28717" x="9144000" y="5616575"/>
          <p14:tracePt t="28737" x="9159875" y="5622925"/>
          <p14:tracePt t="28757" x="9166225" y="5622925"/>
          <p14:tracePt t="28768" x="9166225" y="5630863"/>
          <p14:tracePt t="28780" x="9166225" y="5638800"/>
          <p14:tracePt t="28797" x="9174163" y="5638800"/>
          <p14:tracePt t="28819" x="9182100" y="5646738"/>
          <p14:tracePt t="28830" x="9190038" y="5654675"/>
          <p14:tracePt t="28847" x="9197975" y="5661025"/>
          <p14:tracePt t="28864" x="9212263" y="5676900"/>
          <p14:tracePt t="28880" x="9220200" y="5676900"/>
          <p14:tracePt t="28897" x="9250363" y="5707063"/>
          <p14:tracePt t="28914" x="9288463" y="5745163"/>
          <p14:tracePt t="28931" x="9326563" y="5783263"/>
          <p14:tracePt t="28947" x="9342438" y="5791200"/>
          <p14:tracePt t="28964" x="9356725" y="5799138"/>
          <p14:tracePt t="29215" x="9464675" y="5783263"/>
          <p14:tracePt t="29226" x="9647238" y="5745163"/>
          <p14:tracePt t="29236" x="9936163" y="5707063"/>
          <p14:tracePt t="29247" x="10264775" y="5661025"/>
          <p14:tracePt t="29264" x="10583863" y="5654675"/>
          <p14:tracePt t="29280" x="11010900" y="5638800"/>
          <p14:tracePt t="29297" x="11133138" y="5646738"/>
          <p14:tracePt t="29328" x="11133138" y="5654675"/>
          <p14:tracePt t="29337" x="11125200" y="5661025"/>
          <p14:tracePt t="29348" x="11109325" y="5661025"/>
          <p14:tracePt t="29364" x="11095038" y="5661025"/>
          <p14:tracePt t="29380" x="11071225" y="5661025"/>
          <p14:tracePt t="29397" x="11049000" y="5661025"/>
          <p14:tracePt t="29414" x="10926763" y="5668963"/>
          <p14:tracePt t="29430" x="10752138" y="5692775"/>
          <p14:tracePt t="29447" x="10621963" y="5699125"/>
          <p14:tracePt t="29464" x="10202863" y="5730875"/>
          <p14:tracePt t="29480" x="9631363" y="5813425"/>
          <p14:tracePt t="29497" x="9304338" y="5875338"/>
          <p14:tracePt t="29514" x="8594725" y="6003925"/>
          <p14:tracePt t="29530" x="8245475" y="6065838"/>
          <p14:tracePt t="29547" x="7620000" y="6202363"/>
          <p14:tracePt t="29564" x="7102475" y="6308725"/>
          <p14:tracePt t="29581" x="6911975" y="6354763"/>
          <p14:tracePt t="29597" x="6659563" y="6400800"/>
          <p14:tracePt t="29614" x="6537325" y="6416675"/>
          <p14:tracePt t="29631" x="6507163" y="6423025"/>
          <p14:tracePt t="29647" x="6492875" y="6423025"/>
          <p14:tracePt t="29693" x="6499225" y="6423025"/>
          <p14:tracePt t="29743" x="6492875" y="6423025"/>
          <p14:tracePt t="29755" x="6484938" y="6430963"/>
          <p14:tracePt t="29765" x="6469063" y="6438900"/>
          <p14:tracePt t="29776" x="6454775" y="6438900"/>
          <p14:tracePt t="29785" x="6430963" y="6446838"/>
          <p14:tracePt t="29797" x="6416675" y="6454775"/>
          <p14:tracePt t="29814" x="6400800" y="6454775"/>
          <p14:tracePt t="29831" x="6370638" y="6454775"/>
          <p14:tracePt t="29847" x="6332538" y="6430963"/>
          <p14:tracePt t="29864" x="6316663" y="6423025"/>
          <p14:tracePt t="29881" x="6294438" y="6400800"/>
          <p14:tracePt t="29897" x="6294438" y="6392863"/>
          <p14:tracePt t="29914" x="6294438" y="6378575"/>
          <p14:tracePt t="30141" x="6286500" y="6378575"/>
          <p14:tracePt t="30152" x="6270625" y="6362700"/>
          <p14:tracePt t="30161" x="6240463" y="6346825"/>
          <p14:tracePt t="30172" x="6210300" y="6316663"/>
          <p14:tracePt t="30181" x="6156325" y="6270625"/>
          <p14:tracePt t="30197" x="6111875" y="6240463"/>
          <p14:tracePt t="30214" x="6035675" y="6188075"/>
          <p14:tracePt t="30231" x="6011863" y="6164263"/>
          <p14:tracePt t="30247" x="5989638" y="6142038"/>
          <p14:tracePt t="30264" x="5989638" y="6118225"/>
          <p14:tracePt t="30281" x="5989638" y="6111875"/>
          <p14:tracePt t="30297" x="6027738" y="6073775"/>
          <p14:tracePt t="30314" x="6134100" y="6019800"/>
          <p14:tracePt t="30331" x="6210300" y="5989638"/>
          <p14:tracePt t="30347" x="6378575" y="5959475"/>
          <p14:tracePt t="30364" x="6561138" y="5951538"/>
          <p14:tracePt t="30381" x="6637338" y="5951538"/>
          <p14:tracePt t="30397" x="6759575" y="5981700"/>
          <p14:tracePt t="30414" x="6804025" y="6003925"/>
          <p14:tracePt t="30431" x="6850063" y="6035675"/>
          <p14:tracePt t="30447" x="6873875" y="6065838"/>
          <p14:tracePt t="30464" x="6880225" y="6080125"/>
          <p14:tracePt t="30481" x="6904038" y="6111875"/>
          <p14:tracePt t="30498" x="6942138" y="6134100"/>
          <p14:tracePt t="30514" x="6964363" y="6149975"/>
          <p14:tracePt t="30531" x="7032625" y="6172200"/>
          <p14:tracePt t="30548" x="7132638" y="6194425"/>
          <p14:tracePt t="30564" x="7185025" y="6202363"/>
          <p14:tracePt t="30581" x="7323138" y="6202363"/>
          <p14:tracePt t="30597" x="7383463" y="6202363"/>
          <p14:tracePt t="30614" x="7483475" y="6202363"/>
          <p14:tracePt t="30631" x="7513638" y="6202363"/>
          <p14:tracePt t="30647" x="7521575" y="6202363"/>
          <p14:tracePt t="30689" x="7521575" y="6210300"/>
          <p14:tracePt t="31015" x="7635875" y="6210300"/>
          <p14:tracePt t="31026" x="7848600" y="6210300"/>
          <p14:tracePt t="31036" x="8077200" y="6210300"/>
          <p14:tracePt t="31047" x="8297863" y="6226175"/>
          <p14:tracePt t="31064" x="8504238" y="6264275"/>
          <p14:tracePt t="31081" x="8801100" y="6346825"/>
          <p14:tracePt t="31097" x="8969375" y="6416675"/>
          <p14:tracePt t="31114" x="9013825" y="6438900"/>
          <p14:tracePt t="31131" x="9067800" y="6484938"/>
          <p14:tracePt t="31148" x="9075738" y="6499225"/>
          <p14:tracePt t="31148" x="9083675" y="6499225"/>
          <p14:tracePt t="31342" x="9059863" y="6484938"/>
          <p14:tracePt t="31351" x="9029700" y="6461125"/>
          <p14:tracePt t="31362" x="8975725" y="6446838"/>
          <p14:tracePt t="31371" x="8893175" y="6423025"/>
          <p14:tracePt t="31382" x="8740775" y="6400800"/>
          <p14:tracePt t="31398" x="8504238" y="6378575"/>
          <p14:tracePt t="31414" x="7712075" y="6346825"/>
          <p14:tracePt t="31431" x="7102475" y="6346825"/>
          <p14:tracePt t="31448" x="6346825" y="6416675"/>
          <p14:tracePt t="31464" x="4975225" y="6621463"/>
          <p14:tracePt t="31481" x="4229100" y="6765925"/>
          <p14:tracePt t="31497" x="3436938" y="6850063"/>
          <p14:tracePt t="31514" x="2636838" y="6850063"/>
          <p14:tracePt t="31531" x="2308225" y="6850063"/>
          <p14:tracePt t="31706" x="2293938" y="6850063"/>
          <p14:tracePt t="31717" x="2270125" y="6850063"/>
          <p14:tracePt t="31727" x="2225675" y="6850063"/>
          <p14:tracePt t="31738" x="2133600" y="6850063"/>
          <p14:tracePt t="31748" x="1981200" y="6835775"/>
          <p14:tracePt t="31764" x="1760538" y="68119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RSO DE INFORMÁTICA VIRTUAL: Ecosistema de agua dulce Lentic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29" y="1326161"/>
            <a:ext cx="278769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Qué son las aguas lóticas? - Lifed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29" y="3806322"/>
            <a:ext cx="2787690" cy="184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598227" y="3806322"/>
            <a:ext cx="221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Aguas </a:t>
            </a:r>
            <a:r>
              <a:rPr lang="es-CR" dirty="0" err="1" smtClean="0"/>
              <a:t>Lénticos</a:t>
            </a:r>
            <a:endParaRPr lang="es-CR" dirty="0"/>
          </a:p>
        </p:txBody>
      </p:sp>
      <p:sp>
        <p:nvSpPr>
          <p:cNvPr id="6" name="CuadroTexto 5"/>
          <p:cNvSpPr txBox="1"/>
          <p:nvPr/>
        </p:nvSpPr>
        <p:spPr>
          <a:xfrm>
            <a:off x="6442364" y="2182091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Aguas </a:t>
            </a:r>
            <a:r>
              <a:rPr lang="es-CR" dirty="0" err="1" smtClean="0"/>
              <a:t>lóticos</a:t>
            </a:r>
            <a:endParaRPr lang="es-CR" dirty="0"/>
          </a:p>
        </p:txBody>
      </p:sp>
      <p:sp>
        <p:nvSpPr>
          <p:cNvPr id="7" name="CuadroTexto 6"/>
          <p:cNvSpPr txBox="1"/>
          <p:nvPr/>
        </p:nvSpPr>
        <p:spPr>
          <a:xfrm>
            <a:off x="1059872" y="488373"/>
            <a:ext cx="1078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ACTIVIDAD 1.UNA EL NOMBRE CON LA IMAGEN CORRESPONDIENTE </a:t>
            </a:r>
            <a:endParaRPr lang="es-C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8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8"/>
    </mc:Choice>
    <mc:Fallback>
      <p:transition spd="slow" advTm="1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3" x="601663" y="6011863"/>
          <p14:tracePt t="528" x="769938" y="5502275"/>
          <p14:tracePt t="544" x="1044575" y="4822825"/>
          <p14:tracePt t="561" x="1654175" y="4076700"/>
          <p14:tracePt t="578" x="2179638" y="3314700"/>
          <p14:tracePt t="595" x="2332038" y="3063875"/>
          <p14:tracePt t="817" x="2308225" y="3055938"/>
          <p14:tracePt t="829" x="2286000" y="3048000"/>
          <p14:tracePt t="838" x="2232025" y="3025775"/>
          <p14:tracePt t="850" x="2163763" y="2987675"/>
          <p14:tracePt t="861" x="2087563" y="2903538"/>
          <p14:tracePt t="878" x="1997075" y="2789238"/>
          <p14:tracePt t="895" x="1882775" y="2460625"/>
          <p14:tracePt t="911" x="1858963" y="2111375"/>
          <p14:tracePt t="928" x="1889125" y="1905000"/>
          <p14:tracePt t="944" x="2011363" y="1592263"/>
          <p14:tracePt t="961" x="2125663" y="1447800"/>
          <p14:tracePt t="978" x="2171700" y="1417638"/>
          <p14:tracePt t="995" x="2225675" y="1401763"/>
          <p14:tracePt t="1011" x="2239963" y="1401763"/>
          <p14:tracePt t="1028" x="2247900" y="1409700"/>
          <p14:tracePt t="1045" x="2255838" y="1439863"/>
          <p14:tracePt t="1061" x="2255838" y="1463675"/>
          <p14:tracePt t="1154" x="2255838" y="1455738"/>
          <p14:tracePt t="1164" x="2255838" y="1439863"/>
          <p14:tracePt t="1175" x="2263775" y="1417638"/>
          <p14:tracePt t="1184" x="2263775" y="1393825"/>
          <p14:tracePt t="1195" x="2278063" y="1371600"/>
          <p14:tracePt t="1212" x="2293938" y="1349375"/>
          <p14:tracePt t="1228" x="2324100" y="1317625"/>
          <p14:tracePt t="1245" x="2362200" y="1303338"/>
          <p14:tracePt t="1439" x="2362200" y="1295400"/>
          <p14:tracePt t="1449" x="2346325" y="1287463"/>
          <p14:tracePt t="1459" x="2332038" y="1265238"/>
          <p14:tracePt t="1469" x="2301875" y="1227138"/>
          <p14:tracePt t="1480" x="2278063" y="1181100"/>
          <p14:tracePt t="1495" x="2255838" y="1127125"/>
          <p14:tracePt t="1511" x="2209800" y="1006475"/>
          <p14:tracePt t="1528" x="2201863" y="952500"/>
          <p14:tracePt t="1545" x="2201863" y="876300"/>
          <p14:tracePt t="1562" x="2232025" y="822325"/>
          <p14:tracePt t="1578" x="2255838" y="815975"/>
          <p14:tracePt t="1595" x="2301875" y="792163"/>
          <p14:tracePt t="1612" x="2346325" y="792163"/>
          <p14:tracePt t="1628" x="2370138" y="792163"/>
          <p14:tracePt t="1645" x="2438400" y="808038"/>
          <p14:tracePt t="1661" x="2460625" y="815975"/>
          <p14:tracePt t="1678" x="2522538" y="815975"/>
          <p14:tracePt t="1695" x="2574925" y="815975"/>
          <p14:tracePt t="1711" x="2598738" y="815975"/>
          <p14:tracePt t="1728" x="2620963" y="800100"/>
          <p14:tracePt t="1745" x="2644775" y="800100"/>
          <p14:tracePt t="1761" x="2651125" y="800100"/>
          <p14:tracePt t="1778" x="2659063" y="800100"/>
          <p14:tracePt t="1805" x="2667000" y="800100"/>
          <p14:tracePt t="1814" x="2674938" y="800100"/>
          <p14:tracePt t="1828" x="2682875" y="800100"/>
          <p14:tracePt t="1845" x="2689225" y="800100"/>
          <p14:tracePt t="1861" x="2735263" y="792163"/>
          <p14:tracePt t="1878" x="2773363" y="792163"/>
          <p14:tracePt t="1895" x="2797175" y="792163"/>
          <p14:tracePt t="1895" x="2811463" y="784225"/>
          <p14:tracePt t="1911" x="2827338" y="784225"/>
          <p14:tracePt t="1928" x="2841625" y="777875"/>
          <p14:tracePt t="1988" x="2827338" y="777875"/>
          <p14:tracePt t="1997" x="2803525" y="777875"/>
          <p14:tracePt t="2009" x="2781300" y="777875"/>
          <p14:tracePt t="2018" x="2743200" y="777875"/>
          <p14:tracePt t="2029" x="2697163" y="777875"/>
          <p14:tracePt t="2045" x="2667000" y="777875"/>
          <p14:tracePt t="2061" x="2606675" y="792163"/>
          <p14:tracePt t="2078" x="2590800" y="792163"/>
          <p14:tracePt t="2095" x="2582863" y="800100"/>
          <p14:tracePt t="2129" x="2590800" y="800100"/>
          <p14:tracePt t="2141" x="2598738" y="800100"/>
          <p14:tracePt t="2161" x="2606675" y="800100"/>
          <p14:tracePt t="2170" x="2628900" y="800100"/>
          <p14:tracePt t="2181" x="2651125" y="808038"/>
          <p14:tracePt t="2195" x="2682875" y="808038"/>
          <p14:tracePt t="2212" x="2759075" y="830263"/>
          <p14:tracePt t="2228" x="2811463" y="838200"/>
          <p14:tracePt t="2245" x="2949575" y="846138"/>
          <p14:tracePt t="2261" x="3048000" y="846138"/>
          <p14:tracePt t="2278" x="3260725" y="846138"/>
          <p14:tracePt t="2295" x="3527425" y="822325"/>
          <p14:tracePt t="2312" x="3711575" y="792163"/>
          <p14:tracePt t="2328" x="3771900" y="777875"/>
          <p14:tracePt t="2577" x="3863975" y="777875"/>
          <p14:tracePt t="2587" x="3978275" y="777875"/>
          <p14:tracePt t="2598" x="4092575" y="777875"/>
          <p14:tracePt t="2612" x="4213225" y="777875"/>
          <p14:tracePt t="2628" x="4479925" y="777875"/>
          <p14:tracePt t="2645" x="4632325" y="784225"/>
          <p14:tracePt t="2662" x="4838700" y="808038"/>
          <p14:tracePt t="2678" x="4922838" y="815975"/>
          <p14:tracePt t="2695" x="5013325" y="830263"/>
          <p14:tracePt t="2712" x="5021263" y="822325"/>
          <p14:tracePt t="2932" x="5135563" y="808038"/>
          <p14:tracePt t="2943" x="5334000" y="800100"/>
          <p14:tracePt t="2952" x="5562600" y="800100"/>
          <p14:tracePt t="2965" x="5807075" y="784225"/>
          <p14:tracePt t="2978" x="6019800" y="777875"/>
          <p14:tracePt t="2995" x="6316663" y="777875"/>
          <p14:tracePt t="3012" x="6423025" y="777875"/>
          <p14:tracePt t="3028" x="6484938" y="777875"/>
          <p14:tracePt t="3237" x="6645275" y="762000"/>
          <p14:tracePt t="3249" x="6880225" y="754063"/>
          <p14:tracePt t="3258" x="7185025" y="739775"/>
          <p14:tracePt t="3269" x="7497763" y="739775"/>
          <p14:tracePt t="3279" x="7802563" y="762000"/>
          <p14:tracePt t="3295" x="8069263" y="784225"/>
          <p14:tracePt t="3312" x="8404225" y="815975"/>
          <p14:tracePt t="3328" x="8488363" y="830263"/>
          <p14:tracePt t="3345" x="8550275" y="815975"/>
          <p14:tracePt t="3544" x="8632825" y="808038"/>
          <p14:tracePt t="3553" x="8716963" y="808038"/>
          <p14:tracePt t="3564" x="8778875" y="808038"/>
          <p14:tracePt t="3579" x="8809038" y="808038"/>
          <p14:tracePt t="3595" x="8831263" y="808038"/>
          <p14:tracePt t="3615" x="8823325" y="808038"/>
          <p14:tracePt t="3628" x="8801100" y="808038"/>
          <p14:tracePt t="3645" x="8755063" y="808038"/>
          <p14:tracePt t="3662" x="8594725" y="808038"/>
          <p14:tracePt t="3678" x="8397875" y="838200"/>
          <p14:tracePt t="3695" x="8283575" y="860425"/>
          <p14:tracePt t="3712" x="8099425" y="922338"/>
          <p14:tracePt t="3728" x="8016875" y="952500"/>
          <p14:tracePt t="3745" x="8016875" y="960438"/>
          <p14:tracePt t="3777" x="8031163" y="960438"/>
          <p14:tracePt t="3788" x="8047038" y="968375"/>
          <p14:tracePt t="3797" x="8077200" y="982663"/>
          <p14:tracePt t="3812" x="8099425" y="1006475"/>
          <p14:tracePt t="3829" x="8169275" y="1058863"/>
          <p14:tracePt t="3845" x="8207375" y="1089025"/>
          <p14:tracePt t="3862" x="8259763" y="1135063"/>
          <p14:tracePt t="3879" x="8305800" y="1173163"/>
          <p14:tracePt t="3895" x="8321675" y="1196975"/>
          <p14:tracePt t="3912" x="8351838" y="1211263"/>
          <p14:tracePt t="3928" x="8359775" y="1219200"/>
          <p14:tracePt t="4307" x="8351838" y="1219200"/>
          <p14:tracePt t="4317" x="8343900" y="1219200"/>
          <p14:tracePt t="4326" x="8321675" y="1219200"/>
          <p14:tracePt t="4337" x="8283575" y="1227138"/>
          <p14:tracePt t="4347" x="8221663" y="1241425"/>
          <p14:tracePt t="4362" x="8137525" y="1257300"/>
          <p14:tracePt t="4379" x="7870825" y="1317625"/>
          <p14:tracePt t="4395" x="7642225" y="1371600"/>
          <p14:tracePt t="4412" x="7064375" y="1477963"/>
          <p14:tracePt t="4429" x="6354763" y="1630363"/>
          <p14:tracePt t="4445" x="5981700" y="1706563"/>
          <p14:tracePt t="4462" x="5364163" y="1806575"/>
          <p14:tracePt t="4479" x="5097463" y="1858963"/>
          <p14:tracePt t="4495" x="4708525" y="1912938"/>
          <p14:tracePt t="4512" x="4419600" y="1973263"/>
          <p14:tracePt t="4529" x="4213225" y="2049463"/>
          <p14:tracePt t="4545" x="4114800" y="2095500"/>
          <p14:tracePt t="4562" x="3970338" y="2179638"/>
          <p14:tracePt t="4579" x="3916363" y="2217738"/>
          <p14:tracePt t="4595" x="3840163" y="2286000"/>
          <p14:tracePt t="4612" x="3794125" y="2339975"/>
          <p14:tracePt t="4629" x="3779838" y="2362200"/>
          <p14:tracePt t="4645" x="3741738" y="2384425"/>
          <p14:tracePt t="4662" x="3725863" y="2408238"/>
          <p14:tracePt t="4679" x="3679825" y="2438400"/>
          <p14:tracePt t="4695" x="3641725" y="2460625"/>
          <p14:tracePt t="4712" x="3581400" y="2484438"/>
          <p14:tracePt t="4729" x="3551238" y="2506663"/>
          <p14:tracePt t="4745" x="3505200" y="2544763"/>
          <p14:tracePt t="4762" x="3489325" y="2574925"/>
          <p14:tracePt t="4978" x="3475038" y="2574925"/>
          <p14:tracePt t="4987" x="3444875" y="2582863"/>
          <p14:tracePt t="4998" x="3413125" y="2582863"/>
          <p14:tracePt t="5012" x="3360738" y="2582863"/>
          <p14:tracePt t="5029" x="3276600" y="2590800"/>
          <p14:tracePt t="5045" x="3230563" y="2590800"/>
          <p14:tracePt t="5062" x="3184525" y="2598738"/>
          <p14:tracePt t="5079" x="3154363" y="2598738"/>
          <p14:tracePt t="5095" x="3140075" y="2598738"/>
          <p14:tracePt t="5112" x="3132138" y="2598738"/>
          <p14:tracePt t="5129" x="3132138" y="2606675"/>
          <p14:tracePt t="5150" x="3124200" y="2620963"/>
          <p14:tracePt t="5162" x="3124200" y="2628900"/>
          <p14:tracePt t="5179" x="3124200" y="2636838"/>
          <p14:tracePt t="5195" x="3116263" y="2667000"/>
          <p14:tracePt t="5212" x="3116263" y="2674938"/>
          <p14:tracePt t="5229" x="3124200" y="2697163"/>
          <p14:tracePt t="5245" x="3146425" y="2720975"/>
          <p14:tracePt t="5262" x="3162300" y="2727325"/>
          <p14:tracePt t="5279" x="3170238" y="2727325"/>
          <p14:tracePt t="5295" x="3216275" y="2727325"/>
          <p14:tracePt t="5312" x="3246438" y="2727325"/>
          <p14:tracePt t="5329" x="3298825" y="2697163"/>
          <p14:tracePt t="5346" x="3330575" y="2674938"/>
          <p14:tracePt t="5362" x="3330575" y="2667000"/>
          <p14:tracePt t="5379" x="3330575" y="2659063"/>
          <p14:tracePt t="5414" x="3322638" y="2659063"/>
          <p14:tracePt t="5435" x="3314700" y="2659063"/>
          <p14:tracePt t="5455" x="3298825" y="2651125"/>
          <p14:tracePt t="5464" x="3284538" y="2651125"/>
          <p14:tracePt t="5476" x="3268663" y="2644775"/>
          <p14:tracePt t="5485" x="3238500" y="2644775"/>
          <p14:tracePt t="5496" x="3216275" y="2644775"/>
          <p14:tracePt t="5512" x="3184525" y="2644775"/>
          <p14:tracePt t="5529" x="3101975" y="2644775"/>
          <p14:tracePt t="5546" x="3055938" y="2644775"/>
          <p14:tracePt t="5562" x="2979738" y="2644775"/>
          <p14:tracePt t="5579" x="2925763" y="2651125"/>
          <p14:tracePt t="5595" x="2903538" y="2651125"/>
          <p14:tracePt t="5612" x="2895600" y="2651125"/>
          <p14:tracePt t="5669" x="2903538" y="2651125"/>
          <p14:tracePt t="5679" x="2911475" y="2644775"/>
          <p14:tracePt t="5689" x="2941638" y="2620963"/>
          <p14:tracePt t="5698" x="2987675" y="2582863"/>
          <p14:tracePt t="5712" x="3048000" y="2530475"/>
          <p14:tracePt t="5729" x="3124200" y="2460625"/>
          <p14:tracePt t="5746" x="3375025" y="2255838"/>
          <p14:tracePt t="5762" x="3527425" y="2125663"/>
          <p14:tracePt t="5779" x="3565525" y="2087563"/>
          <p14:tracePt t="5795" x="3581400" y="2041525"/>
          <p14:tracePt t="5812" x="3559175" y="2011363"/>
          <p14:tracePt t="5829" x="3527425" y="2011363"/>
          <p14:tracePt t="5846" x="3429000" y="1989138"/>
          <p14:tracePt t="5862" x="3375025" y="1989138"/>
          <p14:tracePt t="5879" x="3222625" y="2011363"/>
          <p14:tracePt t="5896" x="3108325" y="2087563"/>
          <p14:tracePt t="5912" x="3063875" y="2125663"/>
          <p14:tracePt t="5929" x="3009900" y="2217738"/>
          <p14:tracePt t="5946" x="3009900" y="2301875"/>
          <p14:tracePt t="5962" x="3017838" y="2354263"/>
          <p14:tracePt t="5979" x="3070225" y="2430463"/>
          <p14:tracePt t="5996" x="3154363" y="2492375"/>
          <p14:tracePt t="6012" x="3208338" y="2498725"/>
          <p14:tracePt t="6029" x="3314700" y="2506663"/>
          <p14:tracePt t="6046" x="3413125" y="2468563"/>
          <p14:tracePt t="6062" x="3451225" y="2438400"/>
          <p14:tracePt t="6079" x="3489325" y="2378075"/>
          <p14:tracePt t="6096" x="3482975" y="2278063"/>
          <p14:tracePt t="6112" x="3451225" y="2225675"/>
          <p14:tracePt t="6129" x="3352800" y="2125663"/>
          <p14:tracePt t="6146" x="3200400" y="2057400"/>
          <p14:tracePt t="6162" x="3124200" y="2041525"/>
          <p14:tracePt t="6179" x="2979738" y="2049463"/>
          <p14:tracePt t="6196" x="2917825" y="2073275"/>
          <p14:tracePt t="6212" x="2841625" y="2141538"/>
          <p14:tracePt t="6229" x="2811463" y="2247900"/>
          <p14:tracePt t="6246" x="2811463" y="2316163"/>
          <p14:tracePt t="6262" x="2827338" y="2438400"/>
          <p14:tracePt t="6279" x="2857500" y="2506663"/>
          <p14:tracePt t="6296" x="2941638" y="2620963"/>
          <p14:tracePt t="6312" x="3055938" y="2720975"/>
          <p14:tracePt t="6329" x="3184525" y="2797175"/>
          <p14:tracePt t="6347" x="3238500" y="2811463"/>
          <p14:tracePt t="6362" x="3360738" y="2797175"/>
          <p14:tracePt t="6379" x="3413125" y="2743200"/>
          <p14:tracePt t="6396" x="3513138" y="2568575"/>
          <p14:tracePt t="6412" x="3559175" y="2354263"/>
          <p14:tracePt t="6429" x="3559175" y="2247900"/>
          <p14:tracePt t="6446" x="3482975" y="2041525"/>
          <p14:tracePt t="6463" x="3344863" y="1889125"/>
          <p14:tracePt t="6479" x="3260725" y="1858963"/>
          <p14:tracePt t="6496" x="3094038" y="1858963"/>
          <p14:tracePt t="6512" x="2933700" y="1989138"/>
          <p14:tracePt t="6529" x="2865438" y="2117725"/>
          <p14:tracePt t="6546" x="2735263" y="2582863"/>
          <p14:tracePt t="6562" x="2705100" y="2849563"/>
          <p14:tracePt t="6579" x="2743200" y="3406775"/>
          <p14:tracePt t="6596" x="2903538" y="3902075"/>
          <p14:tracePt t="6612" x="3001963" y="4106863"/>
          <p14:tracePt t="6629" x="3260725" y="4403725"/>
          <p14:tracePt t="6646" x="3482975" y="4518025"/>
          <p14:tracePt t="6662" x="3603625" y="4533900"/>
          <p14:tracePt t="6679" x="3810000" y="4441825"/>
          <p14:tracePt t="6696" x="3984625" y="4144963"/>
          <p14:tracePt t="6712" x="4038600" y="3940175"/>
          <p14:tracePt t="6729" x="4030663" y="3482975"/>
          <p14:tracePt t="6746" x="3970338" y="3268663"/>
          <p14:tracePt t="6762" x="3695700" y="2865438"/>
          <p14:tracePt t="6779" x="3268663" y="2568575"/>
          <p14:tracePt t="6796" x="3032125" y="2492375"/>
          <p14:tracePt t="6812" x="2644775" y="2468563"/>
          <p14:tracePt t="6829" x="2346325" y="2590800"/>
          <p14:tracePt t="6846" x="2255838" y="2682875"/>
          <p14:tracePt t="6862" x="2171700" y="2911475"/>
          <p14:tracePt t="6879" x="2201863" y="3184525"/>
          <p14:tracePt t="6896" x="2239963" y="3352800"/>
          <p14:tracePt t="6912" x="2408238" y="3695700"/>
          <p14:tracePt t="6929" x="2522538" y="3886200"/>
          <p14:tracePt t="6946" x="2751138" y="4175125"/>
          <p14:tracePt t="6962" x="2987675" y="4373563"/>
          <p14:tracePt t="6979" x="3101975" y="4419600"/>
          <p14:tracePt t="6996" x="3306763" y="4457700"/>
          <p14:tracePt t="7012" x="3657600" y="4343400"/>
          <p14:tracePt t="7029" x="3878263" y="4183063"/>
          <p14:tracePt t="7046" x="4327525" y="3741738"/>
          <p14:tracePt t="7062" x="4656138" y="3216275"/>
          <p14:tracePt t="7079" x="4740275" y="2941638"/>
          <p14:tracePt t="7096" x="4792663" y="2378075"/>
          <p14:tracePt t="7113" x="4656138" y="1889125"/>
          <p14:tracePt t="7129" x="4511675" y="1676400"/>
          <p14:tracePt t="7146" x="4130675" y="1431925"/>
          <p14:tracePt t="7163" x="3703638" y="1409700"/>
          <p14:tracePt t="7179" x="3459163" y="1524000"/>
          <p14:tracePt t="7196" x="3025775" y="1958975"/>
          <p14:tracePt t="7212" x="2819400" y="2232025"/>
          <p14:tracePt t="7229" x="2552700" y="2903538"/>
          <p14:tracePt t="7246" x="2454275" y="3475038"/>
          <p14:tracePt t="7262" x="2476500" y="3741738"/>
          <p14:tracePt t="7279" x="2613025" y="4168775"/>
          <p14:tracePt t="7296" x="2819400" y="4503738"/>
          <p14:tracePt t="7312" x="2933700" y="4610100"/>
          <p14:tracePt t="7329" x="3162300" y="4740275"/>
          <p14:tracePt t="7346" x="3360738" y="4770438"/>
          <p14:tracePt t="7362" x="3444875" y="4770438"/>
          <p14:tracePt t="7379" x="3597275" y="4702175"/>
          <p14:tracePt t="7396" x="3673475" y="4640263"/>
          <p14:tracePt t="7413" x="3863975" y="4419600"/>
          <p14:tracePt t="7429" x="4030663" y="4130675"/>
          <p14:tracePt t="7446" x="4068763" y="4016375"/>
          <p14:tracePt t="7462" x="4076700" y="3870325"/>
          <p14:tracePt t="7479" x="4000500" y="3741738"/>
          <p14:tracePt t="7495" x="3924300" y="3687763"/>
          <p14:tracePt t="7512" x="3665538" y="3597275"/>
          <p14:tracePt t="7529" x="3352800" y="3565525"/>
          <p14:tracePt t="7546" x="3200400" y="3565525"/>
          <p14:tracePt t="7562" x="2963863" y="3619500"/>
          <p14:tracePt t="7579" x="2887663" y="3665538"/>
          <p14:tracePt t="7596" x="2811463" y="3749675"/>
          <p14:tracePt t="7613" x="2803525" y="3870325"/>
          <p14:tracePt t="7629" x="2819400" y="3932238"/>
          <p14:tracePt t="7646" x="2887663" y="4060825"/>
          <p14:tracePt t="7663" x="2971800" y="4183063"/>
          <p14:tracePt t="7679" x="3017838" y="4237038"/>
          <p14:tracePt t="7696" x="3070225" y="4283075"/>
          <p14:tracePt t="7713" x="3086100" y="4289425"/>
          <p14:tracePt t="7729" x="3094038" y="4289425"/>
          <p14:tracePt t="7746" x="3094038" y="4237038"/>
          <p14:tracePt t="7763" x="3094038" y="4168775"/>
          <p14:tracePt t="7779" x="3070225" y="3992563"/>
          <p14:tracePt t="7796" x="3025775" y="3779838"/>
          <p14:tracePt t="7813" x="2994025" y="3673475"/>
          <p14:tracePt t="7829" x="2887663" y="3459163"/>
          <p14:tracePt t="7846" x="2773363" y="3306763"/>
          <p14:tracePt t="7863" x="2727325" y="3254375"/>
          <p14:tracePt t="7879" x="2651125" y="3222625"/>
          <p14:tracePt t="7896" x="2590800" y="3230563"/>
          <p14:tracePt t="7913" x="2574925" y="3260725"/>
          <p14:tracePt t="7929" x="2530475" y="3336925"/>
          <p14:tracePt t="7946" x="2514600" y="3375025"/>
          <p14:tracePt t="7963" x="2506663" y="3459163"/>
          <p14:tracePt t="7979" x="2530475" y="3543300"/>
          <p14:tracePt t="7996" x="2544763" y="3565525"/>
          <p14:tracePt t="8013" x="2613025" y="3619500"/>
          <p14:tracePt t="8029" x="2713038" y="3649663"/>
          <p14:tracePt t="8046" x="2789238" y="3657600"/>
          <p14:tracePt t="8063" x="2933700" y="3657600"/>
          <p14:tracePt t="8079" x="3124200" y="3619500"/>
          <p14:tracePt t="8097" x="3230563" y="3573463"/>
          <p14:tracePt t="8113" x="3459163" y="3436938"/>
          <p14:tracePt t="8130" x="3635375" y="3246438"/>
          <p14:tracePt t="8146" x="3679825" y="3162300"/>
          <p14:tracePt t="8163" x="3695700" y="2971800"/>
          <p14:tracePt t="8180" x="3619500" y="2751138"/>
          <p14:tracePt t="8196" x="3535363" y="2620963"/>
          <p14:tracePt t="8213" x="3322638" y="2430463"/>
          <p14:tracePt t="8229" x="3200400" y="2370138"/>
          <p14:tracePt t="8246" x="2955925" y="2332038"/>
          <p14:tracePt t="8263" x="2713038" y="2392363"/>
          <p14:tracePt t="8279" x="2628900" y="2454275"/>
          <p14:tracePt t="8296" x="2506663" y="2574925"/>
          <p14:tracePt t="8313" x="2446338" y="2697163"/>
          <p14:tracePt t="8329" x="2446338" y="2751138"/>
          <p14:tracePt t="8346" x="2468563" y="2865438"/>
          <p14:tracePt t="8363" x="2530475" y="2917825"/>
          <p14:tracePt t="8379" x="2590800" y="2941638"/>
          <p14:tracePt t="8396" x="2743200" y="2955925"/>
          <p14:tracePt t="8413" x="2841625" y="2925763"/>
          <p14:tracePt t="8429" x="3208338" y="2743200"/>
          <p14:tracePt t="8446" x="3916363" y="2346325"/>
          <p14:tracePt t="8463" x="4419600" y="2027238"/>
          <p14:tracePt t="8479" x="5464175" y="1387475"/>
          <p14:tracePt t="8496" x="6057900" y="884238"/>
          <p14:tracePt t="8513" x="6354763" y="655638"/>
          <p14:tracePt t="8529" x="7132638" y="342900"/>
          <p14:tracePt t="8546" x="7445375" y="258763"/>
          <p14:tracePt t="8562" x="7818438" y="220663"/>
          <p14:tracePt t="8579" x="7954963" y="258763"/>
          <p14:tracePt t="8596" x="7962900" y="288925"/>
          <p14:tracePt t="8613" x="7954963" y="327025"/>
          <p14:tracePt t="8629" x="7894638" y="358775"/>
          <p14:tracePt t="8646" x="7818438" y="388938"/>
          <p14:tracePt t="8663" x="7604125" y="427038"/>
          <p14:tracePt t="8680" x="7223125" y="473075"/>
          <p14:tracePt t="8696" x="6980238" y="511175"/>
          <p14:tracePt t="8713" x="6392863" y="631825"/>
          <p14:tracePt t="8729" x="5783263" y="876300"/>
          <p14:tracePt t="8746" x="5502275" y="1006475"/>
          <p14:tracePt t="8763" x="5075238" y="1393825"/>
          <p14:tracePt t="8779" x="4930775" y="1608138"/>
          <p14:tracePt t="8796" x="4732338" y="2187575"/>
          <p14:tracePt t="8813" x="4686300" y="2955925"/>
          <p14:tracePt t="8829" x="4686300" y="3314700"/>
          <p14:tracePt t="8846" x="4800600" y="4054475"/>
          <p14:tracePt t="8863" x="4945063" y="4449763"/>
          <p14:tracePt t="9034" x="4937125" y="4465638"/>
          <p14:tracePt t="9045" x="4922838" y="4487863"/>
          <p14:tracePt t="9054" x="4868863" y="4525963"/>
          <p14:tracePt t="9065" x="4784725" y="4579938"/>
          <p14:tracePt t="9079" x="4648200" y="4670425"/>
          <p14:tracePt t="9096" x="4160838" y="5006975"/>
          <p14:tracePt t="9113" x="3924300" y="5219700"/>
          <p14:tracePt t="9129" x="3497263" y="5707063"/>
          <p14:tracePt t="9147" x="3124200" y="6308725"/>
          <p14:tracePt t="9163" x="2971800" y="6637338"/>
          <p14:tracePt t="9179" x="2751138" y="6850063"/>
          <p14:tracePt t="9196" x="2689225" y="6850063"/>
          <p14:tracePt t="9213" x="2667000" y="6850063"/>
          <p14:tracePt t="9230" x="2720975" y="6850063"/>
          <p14:tracePt t="9369" x="2705100" y="6850063"/>
          <p14:tracePt t="9380" x="2667000" y="6850063"/>
          <p14:tracePt t="9389" x="2620963" y="6850063"/>
          <p14:tracePt t="9401" x="2544763" y="6850063"/>
          <p14:tracePt t="9413" x="2454275" y="6850063"/>
          <p14:tracePt t="9430" x="2346325" y="6850063"/>
          <p14:tracePt t="9447" x="2087563" y="6835775"/>
          <p14:tracePt t="9463" x="1790700" y="6804025"/>
          <p14:tracePt t="9563" x="1241425" y="6492875"/>
          <p14:tracePt t="9579" x="1241425" y="6477000"/>
          <p14:tracePt t="9596" x="1249363" y="6469063"/>
          <p14:tracePt t="9613" x="1257300" y="6469063"/>
          <p14:tracePt t="9630" x="1265238" y="6469063"/>
          <p14:tracePt t="9726" x="1257300" y="6469063"/>
          <p14:tracePt t="9735" x="1249363" y="6469063"/>
          <p14:tracePt t="9756" x="1235075" y="6469063"/>
          <p14:tracePt t="9767" x="1235075" y="6461125"/>
          <p14:tracePt t="9786" x="1227138" y="6454775"/>
          <p14:tracePt t="9839" x="1227138" y="6461125"/>
          <p14:tracePt t="9848" x="1219200" y="6469063"/>
          <p14:tracePt t="9859" x="1211263" y="6492875"/>
          <p14:tracePt t="9867" x="1189038" y="65309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Océano Velero Vela - Foto gratis e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4" y="454397"/>
            <a:ext cx="1818409" cy="185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ces y Pesca en Nicaragua: El Corredor del coral en Nicaragua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27364" y="2548471"/>
            <a:ext cx="1818409" cy="19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363" y="4786842"/>
            <a:ext cx="1891145" cy="181263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39791" y="1028700"/>
            <a:ext cx="272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Estuarios</a:t>
            </a:r>
            <a:endParaRPr lang="es-CR" dirty="0"/>
          </a:p>
        </p:txBody>
      </p:sp>
      <p:sp>
        <p:nvSpPr>
          <p:cNvPr id="7" name="CuadroTexto 6"/>
          <p:cNvSpPr txBox="1"/>
          <p:nvPr/>
        </p:nvSpPr>
        <p:spPr>
          <a:xfrm>
            <a:off x="6639791" y="3023755"/>
            <a:ext cx="206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Océanos</a:t>
            </a:r>
            <a:endParaRPr lang="es-CR" dirty="0"/>
          </a:p>
        </p:txBody>
      </p:sp>
      <p:sp>
        <p:nvSpPr>
          <p:cNvPr id="8" name="CuadroTexto 7"/>
          <p:cNvSpPr txBox="1"/>
          <p:nvPr/>
        </p:nvSpPr>
        <p:spPr>
          <a:xfrm>
            <a:off x="6785264" y="5361709"/>
            <a:ext cx="245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Arrecifes coralinos</a:t>
            </a:r>
            <a:endParaRPr lang="es-C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7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6"/>
    </mc:Choice>
    <mc:Fallback>
      <p:transition spd="slow" advTm="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9" x="792163" y="6392863"/>
          <p14:tracePt t="2221" x="922338" y="6256338"/>
          <p14:tracePt t="2236" x="1028700" y="6126163"/>
          <p14:tracePt t="2252" x="1173163" y="5889625"/>
          <p14:tracePt t="2269" x="1203325" y="5807075"/>
          <p14:tracePt t="2286" x="1211263" y="5699125"/>
          <p14:tracePt t="2302" x="1158875" y="5600700"/>
          <p14:tracePt t="2319" x="1104900" y="5532438"/>
          <p14:tracePt t="2336" x="960438" y="5410200"/>
          <p14:tracePt t="2352" x="815975" y="5311775"/>
          <p14:tracePt t="2369" x="739775" y="5249863"/>
          <p14:tracePt t="2386" x="639763" y="5165725"/>
          <p14:tracePt t="2402" x="631825" y="5151438"/>
          <p14:tracePt t="2419" x="617538" y="5135563"/>
          <p14:tracePt t="2443" x="625475" y="5135563"/>
          <p14:tracePt t="2454" x="639763" y="5159375"/>
          <p14:tracePt t="2469" x="647700" y="5181600"/>
          <p14:tracePt t="2486" x="669925" y="5280025"/>
          <p14:tracePt t="2503" x="685800" y="5341938"/>
          <p14:tracePt t="2519" x="731838" y="5502275"/>
          <p14:tracePt t="2536" x="784225" y="5654675"/>
          <p14:tracePt t="2552" x="815975" y="5722938"/>
          <p14:tracePt t="2569" x="884238" y="5807075"/>
          <p14:tracePt t="2586" x="968375" y="5837238"/>
          <p14:tracePt t="2602" x="1012825" y="5837238"/>
          <p14:tracePt t="2619" x="1150938" y="5807075"/>
          <p14:tracePt t="2636" x="1227138" y="5761038"/>
          <p14:tracePt t="2652" x="1379538" y="5622925"/>
          <p14:tracePt t="2669" x="1592263" y="5326063"/>
          <p14:tracePt t="2685" x="1692275" y="5127625"/>
          <p14:tracePt t="2702" x="1820863" y="4664075"/>
          <p14:tracePt t="2719" x="1858963" y="4198938"/>
          <p14:tracePt t="2736" x="1858963" y="3946525"/>
          <p14:tracePt t="2752" x="1844675" y="3513138"/>
          <p14:tracePt t="2769" x="1812925" y="3276600"/>
          <p14:tracePt t="3003" x="1828800" y="3040063"/>
          <p14:tracePt t="3014" x="1889125" y="2606675"/>
          <p14:tracePt t="3023" x="1989138" y="2087563"/>
          <p14:tracePt t="3036" x="2073275" y="1508125"/>
          <p14:tracePt t="3052" x="2111375" y="1379538"/>
          <p14:tracePt t="3069" x="2111375" y="914400"/>
          <p14:tracePt t="3086" x="1989138" y="587375"/>
          <p14:tracePt t="3103" x="1897063" y="511175"/>
          <p14:tracePt t="3119" x="1676400" y="525463"/>
          <p14:tracePt t="3136" x="1325563" y="784225"/>
          <p14:tracePt t="3153" x="1165225" y="998538"/>
          <p14:tracePt t="3169" x="876300" y="1501775"/>
          <p14:tracePt t="3186" x="769938" y="1981200"/>
          <p14:tracePt t="3202" x="792163" y="2201863"/>
          <p14:tracePt t="3219" x="974725" y="2530475"/>
          <p14:tracePt t="3236" x="1143000" y="2628900"/>
          <p14:tracePt t="3253" x="1608138" y="2735263"/>
          <p14:tracePt t="3269" x="2378075" y="2697163"/>
          <p14:tracePt t="3286" x="2873375" y="2620963"/>
          <p14:tracePt t="3302" x="3984625" y="2354263"/>
          <p14:tracePt t="3320" x="4511675" y="2003425"/>
          <p14:tracePt t="3336" x="4930775" y="1774825"/>
          <p14:tracePt t="3352" x="5638800" y="1379538"/>
          <p14:tracePt t="3369" x="5867400" y="1227138"/>
          <p14:tracePt t="3386" x="5897563" y="1189038"/>
          <p14:tracePt t="3403" x="5905500" y="1150938"/>
          <p14:tracePt t="3573" x="6057900" y="1135063"/>
          <p14:tracePt t="3583" x="6270625" y="1120775"/>
          <p14:tracePt t="3593" x="6530975" y="1120775"/>
          <p14:tracePt t="3603" x="6804025" y="1127125"/>
          <p14:tracePt t="3619" x="7064375" y="1143000"/>
          <p14:tracePt t="3636" x="7361238" y="1150938"/>
          <p14:tracePt t="3653" x="7413625" y="1150938"/>
          <p14:tracePt t="3669" x="7429500" y="1150938"/>
          <p14:tracePt t="3686" x="7399338" y="1150938"/>
          <p14:tracePt t="3703" x="7361238" y="1143000"/>
          <p14:tracePt t="3719" x="7208838" y="1089025"/>
          <p14:tracePt t="3736" x="7010400" y="1050925"/>
          <p14:tracePt t="3753" x="6896100" y="1044575"/>
          <p14:tracePt t="3769" x="6713538" y="1058863"/>
          <p14:tracePt t="3786" x="6659563" y="1096963"/>
          <p14:tracePt t="3803" x="6561138" y="1227138"/>
          <p14:tracePt t="3819" x="6469063" y="1425575"/>
          <p14:tracePt t="3836" x="6416675" y="1577975"/>
          <p14:tracePt t="3853" x="6256338" y="2073275"/>
          <p14:tracePt t="3869" x="6057900" y="2651125"/>
          <p14:tracePt t="3886" x="5927725" y="2955925"/>
          <p14:tracePt t="3903" x="5692775" y="3505200"/>
          <p14:tracePt t="3919" x="5508625" y="3940175"/>
          <p14:tracePt t="3936" x="5456238" y="4076700"/>
          <p14:tracePt t="3953" x="5402263" y="4229100"/>
          <p14:tracePt t="3969" x="5394325" y="4251325"/>
          <p14:tracePt t="3989" x="5402263" y="4251325"/>
          <p14:tracePt t="4009" x="5418138" y="4251325"/>
          <p14:tracePt t="4049" x="5418138" y="4259263"/>
          <p14:tracePt t="4062" x="5418138" y="4267200"/>
          <p14:tracePt t="4070" x="5402263" y="4283075"/>
          <p14:tracePt t="4086" x="5380038" y="4305300"/>
          <p14:tracePt t="4103" x="5295900" y="4343400"/>
          <p14:tracePt t="4119" x="5241925" y="4381500"/>
          <p14:tracePt t="4136" x="5105400" y="4419600"/>
          <p14:tracePt t="4153" x="4960938" y="4435475"/>
          <p14:tracePt t="4170" x="4876800" y="4435475"/>
          <p14:tracePt t="4186" x="4732338" y="4419600"/>
          <p14:tracePt t="4203" x="4670425" y="4397375"/>
          <p14:tracePt t="4219" x="4625975" y="4359275"/>
          <p14:tracePt t="4236" x="4618038" y="4313238"/>
          <p14:tracePt t="4253" x="4625975" y="4289425"/>
          <p14:tracePt t="4269" x="4678363" y="4198938"/>
          <p14:tracePt t="4286" x="4746625" y="4076700"/>
          <p14:tracePt t="4303" x="4778375" y="4016375"/>
          <p14:tracePt t="4319" x="4822825" y="3894138"/>
          <p14:tracePt t="4336" x="4838700" y="3771900"/>
          <p14:tracePt t="4353" x="4838700" y="3703638"/>
          <p14:tracePt t="4369" x="4792663" y="3603625"/>
          <p14:tracePt t="4386" x="4708525" y="3505200"/>
          <p14:tracePt t="4403" x="4656138" y="3459163"/>
          <p14:tracePt t="4419" x="4549775" y="3352800"/>
          <p14:tracePt t="4436" x="4487863" y="3298825"/>
          <p14:tracePt t="4453" x="4381500" y="3230563"/>
          <p14:tracePt t="4469" x="4267200" y="3178175"/>
          <p14:tracePt t="4486" x="4213225" y="3170238"/>
          <p14:tracePt t="4503" x="4137025" y="3170238"/>
          <p14:tracePt t="4519" x="4092575" y="3170238"/>
          <p14:tracePt t="4536" x="4076700" y="3178175"/>
          <p14:tracePt t="4553" x="4076700" y="3184525"/>
          <p14:tracePt t="4570" x="4084638" y="3192463"/>
          <p14:tracePt t="4586" x="4098925" y="3216275"/>
          <p14:tracePt t="4603" x="4198938" y="3276600"/>
          <p14:tracePt t="4620" x="4327525" y="3360738"/>
          <p14:tracePt t="4636" x="4441825" y="3413125"/>
          <p14:tracePt t="4653" x="4808538" y="3611563"/>
          <p14:tracePt t="4669" x="5075238" y="3741738"/>
          <p14:tracePt t="4686" x="5661025" y="4076700"/>
          <p14:tracePt t="4703" x="6210300" y="4465638"/>
          <p14:tracePt t="4719" x="6408738" y="4640263"/>
          <p14:tracePt t="4736" x="6637338" y="4906963"/>
          <p14:tracePt t="4753" x="6713538" y="5067300"/>
          <p14:tracePt t="4769" x="6713538" y="5113338"/>
          <p14:tracePt t="4787" x="6713538" y="5135563"/>
          <p14:tracePt t="4946" x="6689725" y="5143500"/>
          <p14:tracePt t="4955" x="6637338" y="5159375"/>
          <p14:tracePt t="4967" x="6553200" y="5189538"/>
          <p14:tracePt t="4976" x="6408738" y="5235575"/>
          <p14:tracePt t="4987" x="6210300" y="5326063"/>
          <p14:tracePt t="5003" x="5959475" y="5464175"/>
          <p14:tracePt t="5019" x="5394325" y="5791200"/>
          <p14:tracePt t="5037" x="4770438" y="6164263"/>
          <p14:tracePt t="5053" x="4473575" y="6362700"/>
          <p14:tracePt t="5070" x="3932238" y="6705600"/>
          <p14:tracePt t="5086" x="3733800" y="6842125"/>
          <p14:tracePt t="5103" x="3482975" y="6850063"/>
          <p14:tracePt t="5120" x="3344863" y="6850063"/>
          <p14:tracePt t="5136" x="3306763" y="6850063"/>
          <p14:tracePt t="5153" x="3268663" y="6850063"/>
          <p14:tracePt t="5322" x="3254375" y="6850063"/>
          <p14:tracePt t="5331" x="3222625" y="6850063"/>
          <p14:tracePt t="5343" x="3184525" y="6850063"/>
          <p14:tracePt t="5353" x="3116263" y="6842125"/>
          <p14:tracePt t="5370" x="3017838" y="6827838"/>
          <p14:tracePt t="5386" x="2705100" y="6789738"/>
          <p14:tracePt t="5403" x="2498725" y="6751638"/>
          <p14:tracePt t="5419" x="2011363" y="6689725"/>
          <p14:tracePt t="5436" x="1584325" y="66897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54627" y="758536"/>
            <a:ext cx="108585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ACTIVIDAD 2. </a:t>
            </a:r>
            <a:r>
              <a:rPr lang="es-CR" dirty="0"/>
              <a:t> </a:t>
            </a:r>
            <a:r>
              <a:rPr lang="es-CR" dirty="0" smtClean="0"/>
              <a:t>I- Mencione:</a:t>
            </a:r>
          </a:p>
          <a:p>
            <a:pPr marL="342900" indent="-342900">
              <a:buAutoNum type="arabicPeriod"/>
            </a:pPr>
            <a:r>
              <a:rPr lang="es-CR" dirty="0" smtClean="0"/>
              <a:t>Las zonas principales que se distinguen de acuerdo a la profundidad en los océanos y mares.</a:t>
            </a:r>
          </a:p>
          <a:p>
            <a:pPr marL="342900" indent="-342900">
              <a:buAutoNum type="arabicPeriod"/>
            </a:pPr>
            <a:endParaRPr lang="es-CR" dirty="0"/>
          </a:p>
          <a:p>
            <a:pPr marL="342900" indent="-342900">
              <a:buAutoNum type="arabicPeriod"/>
            </a:pPr>
            <a:endParaRPr lang="es-CR" dirty="0" smtClean="0"/>
          </a:p>
          <a:p>
            <a:pPr marL="342900" indent="-342900">
              <a:buAutoNum type="arabicPeriod"/>
            </a:pPr>
            <a:endParaRPr lang="es-CR" dirty="0" smtClean="0"/>
          </a:p>
          <a:p>
            <a:pPr marL="342900" indent="-342900">
              <a:buAutoNum type="arabicPeriod" startAt="2"/>
            </a:pPr>
            <a:r>
              <a:rPr lang="es-CR" dirty="0" smtClean="0"/>
              <a:t>Cuatro características de la zona o llanura abisal.</a:t>
            </a:r>
          </a:p>
          <a:p>
            <a:pPr marL="342900" indent="-342900">
              <a:buAutoNum type="arabicPeriod" startAt="2"/>
            </a:pPr>
            <a:endParaRPr lang="es-CR" dirty="0"/>
          </a:p>
          <a:p>
            <a:pPr marL="342900" indent="-342900">
              <a:buAutoNum type="arabicPeriod" startAt="2"/>
            </a:pPr>
            <a:endParaRPr lang="es-CR" dirty="0" smtClean="0"/>
          </a:p>
          <a:p>
            <a:pPr marL="342900" indent="-342900">
              <a:buAutoNum type="arabicPeriod" startAt="2"/>
            </a:pPr>
            <a:r>
              <a:rPr lang="es-CR" dirty="0" smtClean="0"/>
              <a:t>De acuerdo con la penetración de la luz solar como se dividen las aguas de los océanos.</a:t>
            </a:r>
          </a:p>
          <a:p>
            <a:pPr marL="342900" indent="-342900">
              <a:buAutoNum type="arabicPeriod" startAt="2"/>
            </a:pPr>
            <a:endParaRPr lang="es-CR" dirty="0"/>
          </a:p>
          <a:p>
            <a:pPr marL="342900" indent="-342900">
              <a:buAutoNum type="arabicPeriod" startAt="2"/>
            </a:pPr>
            <a:endParaRPr lang="es-CR" dirty="0" smtClean="0"/>
          </a:p>
          <a:p>
            <a:pPr marL="342900" indent="-342900">
              <a:buAutoNum type="arabicPeriod" startAt="2"/>
            </a:pPr>
            <a:endParaRPr lang="es-CR" dirty="0" smtClean="0"/>
          </a:p>
          <a:p>
            <a:pPr marL="342900" indent="-342900">
              <a:buAutoNum type="arabicPeriod" startAt="2"/>
            </a:pPr>
            <a:r>
              <a:rPr lang="es-CR" dirty="0" smtClean="0"/>
              <a:t>Los animales que predominan en la plataforma continental.</a:t>
            </a:r>
          </a:p>
          <a:p>
            <a:pPr marL="342900" indent="-342900">
              <a:buAutoNum type="arabicPeriod" startAt="2"/>
            </a:pPr>
            <a:endParaRPr lang="es-CR" dirty="0"/>
          </a:p>
          <a:p>
            <a:endParaRPr lang="es-CR" dirty="0" smtClean="0"/>
          </a:p>
          <a:p>
            <a:pPr marL="342900" indent="-342900">
              <a:buAutoNum type="arabicPeriod" startAt="2"/>
            </a:pPr>
            <a:endParaRPr lang="es-CR" dirty="0" smtClean="0"/>
          </a:p>
          <a:p>
            <a:r>
              <a:rPr lang="es-CR" dirty="0" smtClean="0"/>
              <a:t>5.    Los animales que viven en talud continental.</a:t>
            </a:r>
          </a:p>
          <a:p>
            <a:pPr marL="342900" indent="-342900">
              <a:buAutoNum type="arabicPeriod"/>
            </a:pPr>
            <a:endParaRPr lang="es-C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7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83"/>
    </mc:Choice>
    <mc:Fallback>
      <p:transition spd="slow" advTm="2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8" x="898525" y="6202363"/>
          <p14:tracePt t="1337" x="1203325" y="5821363"/>
          <p14:tracePt t="1354" x="1546225" y="5394325"/>
          <p14:tracePt t="1370" x="2370138" y="4465638"/>
          <p14:tracePt t="1387" x="2751138" y="4038600"/>
          <p14:tracePt t="1403" x="3268663" y="3429000"/>
          <p14:tracePt t="1420" x="3436938" y="3222625"/>
          <p14:tracePt t="1437" x="3451225" y="3208338"/>
          <p14:tracePt t="1642" x="3436938" y="3208338"/>
          <p14:tracePt t="1654" x="3413125" y="3208338"/>
          <p14:tracePt t="1663" x="3360738" y="3192463"/>
          <p14:tracePt t="1674" x="3292475" y="3154363"/>
          <p14:tracePt t="1687" x="3216275" y="3086100"/>
          <p14:tracePt t="1704" x="3025775" y="2849563"/>
          <p14:tracePt t="1720" x="2917825" y="2682875"/>
          <p14:tracePt t="1737" x="2751138" y="2316163"/>
          <p14:tracePt t="1753" x="2689225" y="2141538"/>
          <p14:tracePt t="1770" x="2628900" y="1874838"/>
          <p14:tracePt t="1787" x="2620963" y="1706563"/>
          <p14:tracePt t="1803" x="2620963" y="1668463"/>
          <p14:tracePt t="1820" x="2636838" y="1638300"/>
          <p14:tracePt t="2009" x="2636838" y="1630363"/>
          <p14:tracePt t="2018" x="2620963" y="1616075"/>
          <p14:tracePt t="2029" x="2598738" y="1592263"/>
          <p14:tracePt t="2039" x="2568575" y="1554163"/>
          <p14:tracePt t="2053" x="2544763" y="1485900"/>
          <p14:tracePt t="2070" x="2522538" y="1363663"/>
          <p14:tracePt t="2087" x="2522538" y="1287463"/>
          <p14:tracePt t="2103" x="2552700" y="1165225"/>
          <p14:tracePt t="2120" x="2582863" y="1112838"/>
          <p14:tracePt t="2137" x="2682875" y="1050925"/>
          <p14:tracePt t="2153" x="2789238" y="1028700"/>
          <p14:tracePt t="2170" x="2857500" y="1028700"/>
          <p14:tracePt t="2187" x="3032125" y="1050925"/>
          <p14:tracePt t="2204" x="3238500" y="1104900"/>
          <p14:tracePt t="2220" x="3344863" y="1127125"/>
          <p14:tracePt t="2237" x="3597275" y="1181100"/>
          <p14:tracePt t="2254" x="3794125" y="1203325"/>
          <p14:tracePt t="2270" x="3894138" y="1219200"/>
          <p14:tracePt t="2287" x="4060825" y="1219200"/>
          <p14:tracePt t="2304" x="4168775" y="1203325"/>
          <p14:tracePt t="2320" x="4213225" y="1189038"/>
          <p14:tracePt t="2337" x="4251325" y="1165225"/>
          <p14:tracePt t="2353" x="4259263" y="1158875"/>
          <p14:tracePt t="2376" x="4251325" y="1158875"/>
          <p14:tracePt t="2387" x="4229100" y="1150938"/>
          <p14:tracePt t="2403" x="4198938" y="1143000"/>
          <p14:tracePt t="2420" x="4060825" y="1135063"/>
          <p14:tracePt t="2437" x="3863975" y="1135063"/>
          <p14:tracePt t="2454" x="3733800" y="1135063"/>
          <p14:tracePt t="2470" x="3390900" y="1181100"/>
          <p14:tracePt t="2487" x="3048000" y="1235075"/>
          <p14:tracePt t="2503" x="2925763" y="1265238"/>
          <p14:tracePt t="2520" x="2720975" y="1317625"/>
          <p14:tracePt t="2537" x="2636838" y="1341438"/>
          <p14:tracePt t="2553" x="2484438" y="1409700"/>
          <p14:tracePt t="2570" x="2339975" y="1477963"/>
          <p14:tracePt t="2587" x="2278063" y="1508125"/>
          <p14:tracePt t="2604" x="2149475" y="1554163"/>
          <p14:tracePt t="2620" x="2035175" y="1577975"/>
          <p14:tracePt t="2637" x="1997075" y="1577975"/>
          <p14:tracePt t="2653" x="1920875" y="1577975"/>
          <p14:tracePt t="2670" x="1874838" y="1577975"/>
          <p14:tracePt t="2687" x="1851025" y="1577975"/>
          <p14:tracePt t="2703" x="1790700" y="1562100"/>
          <p14:tracePt t="2720" x="1768475" y="1562100"/>
          <p14:tracePt t="2737" x="1722438" y="1554163"/>
          <p14:tracePt t="2754" x="1676400" y="1546225"/>
          <p14:tracePt t="2770" x="1660525" y="1546225"/>
          <p14:tracePt t="2787" x="1630363" y="1554163"/>
          <p14:tracePt t="2804" x="1616075" y="1554163"/>
          <p14:tracePt t="2823" x="1608138" y="1554163"/>
          <p14:tracePt t="2844" x="1608138" y="1562100"/>
          <p14:tracePt t="2864" x="1608138" y="1577975"/>
          <p14:tracePt t="2873" x="1608138" y="1592263"/>
          <p14:tracePt t="2887" x="1616075" y="1616075"/>
          <p14:tracePt t="2903" x="1630363" y="1646238"/>
          <p14:tracePt t="2920" x="1676400" y="1722438"/>
          <p14:tracePt t="2937" x="1752600" y="1806575"/>
          <p14:tracePt t="2954" x="1790700" y="1844675"/>
          <p14:tracePt t="2970" x="1851025" y="1897063"/>
          <p14:tracePt t="2987" x="1912938" y="1920875"/>
          <p14:tracePt t="3004" x="1935163" y="1927225"/>
          <p14:tracePt t="3020" x="1973263" y="1927225"/>
          <p14:tracePt t="3037" x="1997075" y="1912938"/>
          <p14:tracePt t="3054" x="2003425" y="1905000"/>
          <p14:tracePt t="3070" x="2003425" y="1889125"/>
          <p14:tracePt t="3087" x="2003425" y="1882775"/>
          <p14:tracePt t="3104" x="1989138" y="1866900"/>
          <p14:tracePt t="3120" x="1935163" y="1836738"/>
          <p14:tracePt t="3137" x="1912938" y="1820863"/>
          <p14:tracePt t="3154" x="1828800" y="1798638"/>
          <p14:tracePt t="3171" x="1760538" y="1768475"/>
          <p14:tracePt t="3187" x="1722438" y="1760538"/>
          <p14:tracePt t="3204" x="1676400" y="1760538"/>
          <p14:tracePt t="3220" x="1660525" y="1760538"/>
          <p14:tracePt t="3237" x="1654175" y="1760538"/>
          <p14:tracePt t="3281" x="1660525" y="1768475"/>
          <p14:tracePt t="3290" x="1660525" y="1774825"/>
          <p14:tracePt t="3301" x="1668463" y="1774825"/>
          <p14:tracePt t="3310" x="1676400" y="1782763"/>
          <p14:tracePt t="3321" x="1684338" y="1790700"/>
          <p14:tracePt t="3337" x="1698625" y="1798638"/>
          <p14:tracePt t="3354" x="1744663" y="1812925"/>
          <p14:tracePt t="3370" x="1768475" y="1820863"/>
          <p14:tracePt t="3387" x="1812925" y="1828800"/>
          <p14:tracePt t="3404" x="1836738" y="1828800"/>
          <p14:tracePt t="3453" x="1828800" y="1820863"/>
          <p14:tracePt t="3464" x="1798638" y="1812925"/>
          <p14:tracePt t="3473" x="1774825" y="1806575"/>
          <p14:tracePt t="3487" x="1744663" y="1798638"/>
          <p14:tracePt t="3504" x="1660525" y="1768475"/>
          <p14:tracePt t="3520" x="1616075" y="1752600"/>
          <p14:tracePt t="3537" x="1531938" y="1744663"/>
          <p14:tracePt t="3554" x="1508125" y="1744663"/>
          <p14:tracePt t="3570" x="1470025" y="1744663"/>
          <p14:tracePt t="3587" x="1447800" y="1744663"/>
          <p14:tracePt t="3604" x="1439863" y="1744663"/>
          <p14:tracePt t="3688" x="1447800" y="1744663"/>
          <p14:tracePt t="3697" x="1455738" y="1744663"/>
          <p14:tracePt t="3708" x="1470025" y="1730375"/>
          <p14:tracePt t="3720" x="1485900" y="1714500"/>
          <p14:tracePt t="3737" x="1508125" y="1698625"/>
          <p14:tracePt t="3754" x="1600200" y="1654175"/>
          <p14:tracePt t="3770" x="1714500" y="1622425"/>
          <p14:tracePt t="3787" x="1774825" y="1608138"/>
          <p14:tracePt t="3804" x="1927225" y="1584325"/>
          <p14:tracePt t="3820" x="2103438" y="1562100"/>
          <p14:tracePt t="3837" x="2193925" y="1562100"/>
          <p14:tracePt t="3854" x="2422525" y="1554163"/>
          <p14:tracePt t="3871" x="2651125" y="1554163"/>
          <p14:tracePt t="3887" x="2781300" y="1570038"/>
          <p14:tracePt t="3904" x="2994025" y="1600200"/>
          <p14:tracePt t="3921" x="3170238" y="1616075"/>
          <p14:tracePt t="3937" x="3254375" y="1630363"/>
          <p14:tracePt t="3954" x="3352800" y="1622425"/>
          <p14:tracePt t="3970" x="3390900" y="1592263"/>
          <p14:tracePt t="4165" x="3398838" y="1592263"/>
          <p14:tracePt t="4174" x="3413125" y="1592263"/>
          <p14:tracePt t="4188" x="3451225" y="1592263"/>
          <p14:tracePt t="4195" x="3489325" y="1592263"/>
          <p14:tracePt t="4206" x="3565525" y="1608138"/>
          <p14:tracePt t="4220" x="3657600" y="1608138"/>
          <p14:tracePt t="4237" x="3856038" y="1608138"/>
          <p14:tracePt t="4254" x="3970338" y="1608138"/>
          <p14:tracePt t="4270" x="4160838" y="1608138"/>
          <p14:tracePt t="4287" x="4373563" y="1616075"/>
          <p14:tracePt t="4304" x="4465638" y="1616075"/>
          <p14:tracePt t="4320" x="4640263" y="1630363"/>
          <p14:tracePt t="4338" x="4716463" y="1638300"/>
          <p14:tracePt t="4354" x="4830763" y="1638300"/>
          <p14:tracePt t="4370" x="4854575" y="1638300"/>
          <p14:tracePt t="4614" x="4953000" y="1638300"/>
          <p14:tracePt t="4624" x="5127625" y="1630363"/>
          <p14:tracePt t="4634" x="5402263" y="1630363"/>
          <p14:tracePt t="4643" x="5699125" y="1630363"/>
          <p14:tracePt t="4654" x="6042025" y="1646238"/>
          <p14:tracePt t="4671" x="6362700" y="1660525"/>
          <p14:tracePt t="4687" x="6842125" y="1698625"/>
          <p14:tracePt t="4704" x="7032625" y="1706563"/>
          <p14:tracePt t="4721" x="7056438" y="1706563"/>
          <p14:tracePt t="4877" x="7056438" y="1714500"/>
          <p14:tracePt t="4897" x="7070725" y="1714500"/>
          <p14:tracePt t="4906" x="7086600" y="1722438"/>
          <p14:tracePt t="4918" x="7116763" y="1730375"/>
          <p14:tracePt t="4927" x="7192963" y="1730375"/>
          <p14:tracePt t="4939" x="7292975" y="1736725"/>
          <p14:tracePt t="4954" x="7437438" y="1744663"/>
          <p14:tracePt t="4971" x="7908925" y="1812925"/>
          <p14:tracePt t="4987" x="8175625" y="1866900"/>
          <p14:tracePt t="5004" x="8678863" y="1989138"/>
          <p14:tracePt t="5021" x="8953500" y="2057400"/>
          <p14:tracePt t="5037" x="9037638" y="2057400"/>
          <p14:tracePt t="5295" x="9136063" y="2057400"/>
          <p14:tracePt t="5305" x="9280525" y="2041525"/>
          <p14:tracePt t="5315" x="9494838" y="2041525"/>
          <p14:tracePt t="5324" x="9753600" y="2035175"/>
          <p14:tracePt t="5337" x="10058400" y="2019300"/>
          <p14:tracePt t="5354" x="10333038" y="2003425"/>
          <p14:tracePt t="5371" x="10858500" y="1951038"/>
          <p14:tracePt t="5387" x="11277600" y="1866900"/>
          <p14:tracePt t="5404" x="11407775" y="1820863"/>
          <p14:tracePt t="5421" x="11552238" y="1698625"/>
          <p14:tracePt t="5438" x="11598275" y="1577975"/>
          <p14:tracePt t="5454" x="11598275" y="1531938"/>
          <p14:tracePt t="5471" x="11566525" y="1470025"/>
          <p14:tracePt t="5487" x="11506200" y="1431925"/>
          <p14:tracePt t="5504" x="11452225" y="1417638"/>
          <p14:tracePt t="5521" x="11315700" y="1401763"/>
          <p14:tracePt t="5537" x="11209338" y="1401763"/>
          <p14:tracePt t="5554" x="10964863" y="1401763"/>
          <p14:tracePt t="5571" x="10599738" y="1455738"/>
          <p14:tracePt t="5588" x="10393363" y="1493838"/>
          <p14:tracePt t="5604" x="9921875" y="1600200"/>
          <p14:tracePt t="5621" x="9456738" y="1714500"/>
          <p14:tracePt t="5637" x="9242425" y="1774825"/>
          <p14:tracePt t="5654" x="8907463" y="1912938"/>
          <p14:tracePt t="5671" x="8686800" y="2027238"/>
          <p14:tracePt t="5687" x="8588375" y="2079625"/>
          <p14:tracePt t="5704" x="8397875" y="2179638"/>
          <p14:tracePt t="5721" x="8297863" y="2232025"/>
          <p14:tracePt t="5737" x="8107363" y="2346325"/>
          <p14:tracePt t="5754" x="7947025" y="2446338"/>
          <p14:tracePt t="5771" x="7802563" y="2514600"/>
          <p14:tracePt t="5787" x="7750175" y="2536825"/>
          <p14:tracePt t="5804" x="7673975" y="2552700"/>
          <p14:tracePt t="5821" x="7642225" y="2544763"/>
          <p14:tracePt t="5837" x="7620000" y="2530475"/>
          <p14:tracePt t="5855" x="7612063" y="2506663"/>
          <p14:tracePt t="5871" x="7604125" y="2492375"/>
          <p14:tracePt t="5887" x="7604125" y="2476500"/>
          <p14:tracePt t="5904" x="7604125" y="2460625"/>
          <p14:tracePt t="5921" x="7604125" y="2430463"/>
          <p14:tracePt t="5938" x="7650163" y="2378075"/>
          <p14:tracePt t="5954" x="7704138" y="2316163"/>
          <p14:tracePt t="5971" x="7870825" y="2187575"/>
          <p14:tracePt t="5987" x="8137525" y="2027238"/>
          <p14:tracePt t="6005" x="8275638" y="1958975"/>
          <p14:tracePt t="6021" x="8588375" y="1836738"/>
          <p14:tracePt t="6037" x="8885238" y="1760538"/>
          <p14:tracePt t="6055" x="9013825" y="1722438"/>
          <p14:tracePt t="6071" x="9258300" y="1676400"/>
          <p14:tracePt t="6088" x="9471025" y="1638300"/>
          <p14:tracePt t="6104" x="9571038" y="1622425"/>
          <p14:tracePt t="6121" x="9783763" y="1592263"/>
          <p14:tracePt t="6138" x="9990138" y="1554163"/>
          <p14:tracePt t="6154" x="10096500" y="1546225"/>
          <p14:tracePt t="6171" x="10294938" y="1531938"/>
          <p14:tracePt t="6187" x="10393363" y="1516063"/>
          <p14:tracePt t="6204" x="10561638" y="1501775"/>
          <p14:tracePt t="6221" x="10683875" y="1477963"/>
          <p14:tracePt t="6237" x="10714038" y="1470025"/>
          <p14:tracePt t="6254" x="10736263" y="1470025"/>
          <p14:tracePt t="6291" x="10728325" y="1470025"/>
          <p14:tracePt t="6301" x="10721975" y="1470025"/>
          <p14:tracePt t="6312" x="10714038" y="1470025"/>
          <p14:tracePt t="6321" x="10675938" y="1463675"/>
          <p14:tracePt t="6338" x="10645775" y="1463675"/>
          <p14:tracePt t="6354" x="10523538" y="1447800"/>
          <p14:tracePt t="6371" x="10447338" y="1447800"/>
          <p14:tracePt t="6388" x="10248900" y="1447800"/>
          <p14:tracePt t="6404" x="10004425" y="1447800"/>
          <p14:tracePt t="6421" x="9875838" y="1463675"/>
          <p14:tracePt t="6438" x="9532938" y="1501775"/>
          <p14:tracePt t="6455" x="9182100" y="1584325"/>
          <p14:tracePt t="6471" x="8999538" y="1608138"/>
          <p14:tracePt t="6488" x="8626475" y="1692275"/>
          <p14:tracePt t="6504" x="8237538" y="1760538"/>
          <p14:tracePt t="6521" x="8054975" y="1782763"/>
          <p14:tracePt t="6537" x="7627938" y="1844675"/>
          <p14:tracePt t="6554" x="7391400" y="1858963"/>
          <p14:tracePt t="6571" x="6865938" y="1920875"/>
          <p14:tracePt t="6588" x="6302375" y="2035175"/>
          <p14:tracePt t="6604" x="6035675" y="2073275"/>
          <p14:tracePt t="6621" x="5502275" y="2149475"/>
          <p14:tracePt t="6638" x="5013325" y="2239963"/>
          <p14:tracePt t="6655" x="4762500" y="2278063"/>
          <p14:tracePt t="6671" x="4411663" y="2346325"/>
          <p14:tracePt t="6688" x="4198938" y="2408238"/>
          <p14:tracePt t="6704" x="4098925" y="2438400"/>
          <p14:tracePt t="6721" x="4046538" y="2468563"/>
          <p14:tracePt t="6952" x="4030663" y="2468563"/>
          <p14:tracePt t="6961" x="4000500" y="2468563"/>
          <p14:tracePt t="6972" x="3946525" y="2446338"/>
          <p14:tracePt t="6988" x="3870325" y="2416175"/>
          <p14:tracePt t="7004" x="3597275" y="2293938"/>
          <p14:tracePt t="7021" x="3398838" y="2201863"/>
          <p14:tracePt t="7038" x="2925763" y="1973263"/>
          <p14:tracePt t="7055" x="2492375" y="1790700"/>
          <p14:tracePt t="7071" x="2293938" y="1736725"/>
          <p14:tracePt t="7088" x="2049463" y="1698625"/>
          <p14:tracePt t="7104" x="1897063" y="1692275"/>
          <p14:tracePt t="7121" x="1844675" y="1692275"/>
          <p14:tracePt t="7138" x="1790700" y="1692275"/>
          <p14:tracePt t="7155" x="1782763" y="1692275"/>
          <p14:tracePt t="7155" x="1774825" y="1692275"/>
          <p14:tracePt t="7171" x="1768475" y="1692275"/>
          <p14:tracePt t="7188" x="1760538" y="1698625"/>
          <p14:tracePt t="7246" x="1752600" y="1706563"/>
          <p14:tracePt t="7266" x="1744663" y="1706563"/>
          <p14:tracePt t="7278" x="1736725" y="1714500"/>
          <p14:tracePt t="7287" x="1722438" y="1722438"/>
          <p14:tracePt t="7298" x="1714500" y="1722438"/>
          <p14:tracePt t="7307" x="1706563" y="1730375"/>
          <p14:tracePt t="7327" x="1698625" y="1730375"/>
          <p14:tracePt t="7348" x="1698625" y="1736725"/>
          <p14:tracePt t="7369" x="1698625" y="1744663"/>
          <p14:tracePt t="7520" x="1706563" y="1744663"/>
          <p14:tracePt t="7784" x="1698625" y="1744663"/>
          <p14:tracePt t="7796" x="1684338" y="1760538"/>
          <p14:tracePt t="7805" x="1668463" y="1774825"/>
          <p14:tracePt t="7821" x="1638300" y="1806575"/>
          <p14:tracePt t="7838" x="1539875" y="1912938"/>
          <p14:tracePt t="7855" x="1493838" y="1965325"/>
          <p14:tracePt t="7871" x="1393825" y="2133600"/>
          <p14:tracePt t="7888" x="1311275" y="2293938"/>
          <p14:tracePt t="7905" x="1287463" y="2362200"/>
          <p14:tracePt t="7921" x="1265238" y="2484438"/>
          <p14:tracePt t="7938" x="1265238" y="2522538"/>
          <p14:tracePt t="7955" x="1265238" y="2574925"/>
          <p14:tracePt t="7971" x="1279525" y="2598738"/>
          <p14:tracePt t="7988" x="1287463" y="2598738"/>
          <p14:tracePt t="7988" x="1295400" y="2598738"/>
          <p14:tracePt t="8005" x="1303338" y="2598738"/>
          <p14:tracePt t="8021" x="1303338" y="2590800"/>
          <p14:tracePt t="8040" x="1303338" y="2582863"/>
          <p14:tracePt t="8055" x="1311275" y="2582863"/>
          <p14:tracePt t="8071" x="1317625" y="2582863"/>
          <p14:tracePt t="8091" x="1325563" y="2582863"/>
          <p14:tracePt t="8122" x="1333500" y="2582863"/>
          <p14:tracePt t="8141" x="1341438" y="2582863"/>
          <p14:tracePt t="8150" x="1349375" y="2598738"/>
          <p14:tracePt t="8162" x="1355725" y="2598738"/>
          <p14:tracePt t="8172" x="1371600" y="2613025"/>
          <p14:tracePt t="8188" x="1379538" y="2620963"/>
          <p14:tracePt t="8205" x="1417638" y="2644775"/>
          <p14:tracePt t="8221" x="1431925" y="2651125"/>
          <p14:tracePt t="8238" x="1463675" y="2667000"/>
          <p14:tracePt t="8255" x="1508125" y="2682875"/>
          <p14:tracePt t="8271" x="1524000" y="2689225"/>
          <p14:tracePt t="8288" x="1562100" y="2697163"/>
          <p14:tracePt t="8305" x="1592263" y="2697163"/>
          <p14:tracePt t="8321" x="1616075" y="2697163"/>
          <p14:tracePt t="8338" x="1654175" y="2705100"/>
          <p14:tracePt t="8355" x="1684338" y="2713038"/>
          <p14:tracePt t="8372" x="1692275" y="2720975"/>
          <p14:tracePt t="8388" x="1722438" y="2720975"/>
          <p14:tracePt t="8405" x="1730375" y="2720975"/>
          <p14:tracePt t="8421" x="1760538" y="2735263"/>
          <p14:tracePt t="8438" x="1782763" y="2735263"/>
          <p14:tracePt t="8456" x="1798638" y="2735263"/>
          <p14:tracePt t="8471" x="1806575" y="2735263"/>
          <p14:tracePt t="8488" x="1820863" y="2735263"/>
          <p14:tracePt t="8505" x="1828800" y="2735263"/>
          <p14:tracePt t="8522" x="1844675" y="2735263"/>
          <p14:tracePt t="8538" x="1851025" y="2735263"/>
          <p14:tracePt t="8554" x="1882775" y="2743200"/>
          <p14:tracePt t="8571" x="1920875" y="2751138"/>
          <p14:tracePt t="8588" x="1935163" y="2759075"/>
          <p14:tracePt t="8605" x="1973263" y="2759075"/>
          <p14:tracePt t="8621" x="2041525" y="2765425"/>
          <p14:tracePt t="8638" x="2079625" y="2765425"/>
          <p14:tracePt t="8655" x="2209800" y="2765425"/>
          <p14:tracePt t="8671" x="2378075" y="2759075"/>
          <p14:tracePt t="8688" x="2460625" y="2735263"/>
          <p14:tracePt t="8964" x="2568575" y="2727325"/>
          <p14:tracePt t="8975" x="2682875" y="2713038"/>
          <p14:tracePt t="8985" x="2819400" y="2713038"/>
          <p14:tracePt t="8996" x="2971800" y="2713038"/>
          <p14:tracePt t="9005" x="3124200" y="2713038"/>
          <p14:tracePt t="9021" x="3276600" y="2720975"/>
          <p14:tracePt t="9038" x="3521075" y="2727325"/>
          <p14:tracePt t="9055" x="3627438" y="2727325"/>
          <p14:tracePt t="9071" x="3802063" y="2735263"/>
          <p14:tracePt t="9088" x="3916363" y="2735263"/>
          <p14:tracePt t="9105" x="3962400" y="2735263"/>
          <p14:tracePt t="9121" x="4038600" y="2735263"/>
          <p14:tracePt t="9138" x="4092575" y="2735263"/>
          <p14:tracePt t="9155" x="4183063" y="2735263"/>
          <p14:tracePt t="9171" x="4289425" y="2735263"/>
          <p14:tracePt t="9188" x="4359275" y="2743200"/>
          <p14:tracePt t="9205" x="4495800" y="2743200"/>
          <p14:tracePt t="9221" x="4632325" y="2751138"/>
          <p14:tracePt t="9238" x="4708525" y="2751138"/>
          <p14:tracePt t="9255" x="4854575" y="2751138"/>
          <p14:tracePt t="9271" x="4968875" y="2751138"/>
          <p14:tracePt t="9288" x="5021263" y="2751138"/>
          <p14:tracePt t="9305" x="5121275" y="2743200"/>
          <p14:tracePt t="9322" x="5181600" y="2743200"/>
          <p14:tracePt t="9338" x="5197475" y="2743200"/>
          <p14:tracePt t="9355" x="5219700" y="2743200"/>
          <p14:tracePt t="9372" x="5235575" y="2743200"/>
          <p14:tracePt t="9388" x="5241925" y="2743200"/>
          <p14:tracePt t="9405" x="5265738" y="2743200"/>
          <p14:tracePt t="9421" x="5280025" y="2743200"/>
          <p14:tracePt t="9438" x="5303838" y="2743200"/>
          <p14:tracePt t="9455" x="5326063" y="2743200"/>
          <p14:tracePt t="9471" x="5334000" y="2743200"/>
          <p14:tracePt t="9488" x="5349875" y="2765425"/>
          <p14:tracePt t="9505" x="5356225" y="2773363"/>
          <p14:tracePt t="9757" x="5440363" y="2773363"/>
          <p14:tracePt t="9768" x="5532438" y="2773363"/>
          <p14:tracePt t="9778" x="5646738" y="2773363"/>
          <p14:tracePt t="9789" x="5753100" y="2797175"/>
          <p14:tracePt t="9805" x="5837238" y="2811463"/>
          <p14:tracePt t="9822" x="5997575" y="2849563"/>
          <p14:tracePt t="9839" x="6111875" y="2887663"/>
          <p14:tracePt t="9855" x="6156325" y="2903538"/>
          <p14:tracePt t="9872" x="6232525" y="2933700"/>
          <p14:tracePt t="9888" x="6256338" y="2941638"/>
          <p14:tracePt t="9905" x="6286500" y="2949575"/>
          <p14:tracePt t="9922" x="6294438" y="2963863"/>
          <p14:tracePt t="9951" x="6302375" y="2963863"/>
          <p14:tracePt t="9963" x="6308725" y="2963863"/>
          <p14:tracePt t="9992" x="6316663" y="2963863"/>
          <p14:tracePt t="10013" x="6324600" y="2963863"/>
          <p14:tracePt t="10022" x="6324600" y="2971800"/>
          <p14:tracePt t="10033" x="6332538" y="2971800"/>
          <p14:tracePt t="10052" x="6340475" y="2971800"/>
          <p14:tracePt t="10073" x="6346825" y="2971800"/>
          <p14:tracePt t="10084" x="6346825" y="2979738"/>
          <p14:tracePt t="10217" x="6340475" y="2979738"/>
          <p14:tracePt t="10227" x="6332538" y="2979738"/>
          <p14:tracePt t="10236" x="6332538" y="2971800"/>
          <p14:tracePt t="10247" x="6324600" y="2971800"/>
          <p14:tracePt t="10256" x="6316663" y="2971800"/>
          <p14:tracePt t="10272" x="6308725" y="2971800"/>
          <p14:tracePt t="10289" x="6302375" y="2971800"/>
          <p14:tracePt t="10305" x="6302375" y="2963863"/>
          <p14:tracePt t="10430" x="6308725" y="2963863"/>
          <p14:tracePt t="10450" x="6316663" y="2963863"/>
          <p14:tracePt t="10459" x="6324600" y="2963863"/>
          <p14:tracePt t="10470" x="6332538" y="2963863"/>
          <p14:tracePt t="10490" x="6346825" y="2963863"/>
          <p14:tracePt t="10499" x="6354763" y="2963863"/>
          <p14:tracePt t="10512" x="6362700" y="2963863"/>
          <p14:tracePt t="10522" x="6370638" y="2963863"/>
          <p14:tracePt t="10538" x="6378575" y="2963863"/>
          <p14:tracePt t="10555" x="6384925" y="2963863"/>
          <p14:tracePt t="10572" x="6392863" y="2963863"/>
          <p14:tracePt t="10588" x="6392863" y="2955925"/>
          <p14:tracePt t="10605" x="6400800" y="2955925"/>
          <p14:tracePt t="10725" x="6400800" y="2949575"/>
          <p14:tracePt t="10754" x="6392863" y="2949575"/>
          <p14:tracePt t="10765" x="6384925" y="2941638"/>
          <p14:tracePt t="10774" x="6378575" y="2933700"/>
          <p14:tracePt t="10788" x="6370638" y="2917825"/>
          <p14:tracePt t="10805" x="6354763" y="2911475"/>
          <p14:tracePt t="10822" x="6324600" y="2887663"/>
          <p14:tracePt t="10838" x="6270625" y="2865438"/>
          <p14:tracePt t="10856" x="6194425" y="2835275"/>
          <p14:tracePt t="10872" x="6126163" y="2819400"/>
          <p14:tracePt t="10889" x="5981700" y="2781300"/>
          <p14:tracePt t="10905" x="5883275" y="2743200"/>
          <p14:tracePt t="10922" x="5616575" y="2644775"/>
          <p14:tracePt t="10939" x="5203825" y="2476500"/>
          <p14:tracePt t="10955" x="4975225" y="2378075"/>
          <p14:tracePt t="10972" x="4518025" y="2103438"/>
          <p14:tracePt t="10988" x="4305300" y="1958975"/>
          <p14:tracePt t="11005" x="4038600" y="1736725"/>
          <p14:tracePt t="11022" x="3924300" y="1616075"/>
          <p14:tracePt t="11222" x="3908425" y="1608138"/>
          <p14:tracePt t="11235" x="3902075" y="1600200"/>
          <p14:tracePt t="11243" x="3870325" y="1577975"/>
          <p14:tracePt t="11255" x="3832225" y="1554163"/>
          <p14:tracePt t="11272" x="3787775" y="1508125"/>
          <p14:tracePt t="11288" x="3649663" y="1409700"/>
          <p14:tracePt t="11306" x="3513138" y="1273175"/>
          <p14:tracePt t="11322" x="3451225" y="1219200"/>
          <p14:tracePt t="11339" x="3375025" y="1135063"/>
          <p14:tracePt t="11355" x="3352800" y="1082675"/>
          <p14:tracePt t="11374" x="3352800" y="1074738"/>
          <p14:tracePt t="11395" x="3360738" y="1074738"/>
          <p14:tracePt t="11406" x="3368675" y="1074738"/>
          <p14:tracePt t="11422" x="3375025" y="1082675"/>
          <p14:tracePt t="11438" x="3382963" y="1096963"/>
          <p14:tracePt t="11456" x="3382963" y="1104900"/>
          <p14:tracePt t="11579" x="3375025" y="1096963"/>
          <p14:tracePt t="11589" x="3368675" y="1082675"/>
          <p14:tracePt t="11599" x="3360738" y="1074738"/>
          <p14:tracePt t="11608" x="3352800" y="1058863"/>
          <p14:tracePt t="11622" x="3352800" y="1050925"/>
          <p14:tracePt t="11639" x="3344863" y="1044575"/>
          <p14:tracePt t="11655" x="3344863" y="1036638"/>
          <p14:tracePt t="11744" x="3336925" y="1050925"/>
          <p14:tracePt t="11751" x="3330575" y="1066800"/>
          <p14:tracePt t="11761" x="3322638" y="1096963"/>
          <p14:tracePt t="11772" x="3298825" y="1135063"/>
          <p14:tracePt t="11789" x="3276600" y="1181100"/>
          <p14:tracePt t="11806" x="3208338" y="1355725"/>
          <p14:tracePt t="11822" x="3108325" y="1577975"/>
          <p14:tracePt t="11839" x="3063875" y="1692275"/>
          <p14:tracePt t="11855" x="2979738" y="1951038"/>
          <p14:tracePt t="11872" x="2941638" y="2079625"/>
          <p14:tracePt t="11889" x="2865438" y="2324100"/>
          <p14:tracePt t="11905" x="2797175" y="2574925"/>
          <p14:tracePt t="11922" x="2759075" y="2705100"/>
          <p14:tracePt t="11939" x="2705100" y="2933700"/>
          <p14:tracePt t="11956" x="2659063" y="3178175"/>
          <p14:tracePt t="11972" x="2651125" y="3268663"/>
          <p14:tracePt t="11989" x="2628900" y="3436938"/>
          <p14:tracePt t="12006" x="2628900" y="3513138"/>
          <p14:tracePt t="12169" x="2628900" y="3521075"/>
          <p14:tracePt t="12179" x="2613025" y="3521075"/>
          <p14:tracePt t="12189" x="2598738" y="3527425"/>
          <p14:tracePt t="12206" x="2568575" y="3543300"/>
          <p14:tracePt t="12222" x="2430463" y="3611563"/>
          <p14:tracePt t="12239" x="2346325" y="3649663"/>
          <p14:tracePt t="12256" x="2117725" y="3756025"/>
          <p14:tracePt t="12272" x="1905000" y="3848100"/>
          <p14:tracePt t="12289" x="1812925" y="3894138"/>
          <p14:tracePt t="12290" x="1722438" y="3916363"/>
          <p14:tracePt t="12306" x="1654175" y="3940175"/>
          <p14:tracePt t="12322" x="1562100" y="3954463"/>
          <p14:tracePt t="12339" x="1546225" y="3954463"/>
          <p14:tracePt t="12356" x="1531938" y="3954463"/>
          <p14:tracePt t="12372" x="1531938" y="3946525"/>
          <p14:tracePt t="12391" x="1546225" y="3940175"/>
          <p14:tracePt t="12405" x="1554163" y="3932238"/>
          <p14:tracePt t="12423" x="1608138" y="3894138"/>
          <p14:tracePt t="12439" x="1646238" y="3863975"/>
          <p14:tracePt t="12455" x="1760538" y="3810000"/>
          <p14:tracePt t="12472" x="1828800" y="3779838"/>
          <p14:tracePt t="12489" x="1965325" y="3725863"/>
          <p14:tracePt t="12506" x="2111375" y="3673475"/>
          <p14:tracePt t="12522" x="2179638" y="3665538"/>
          <p14:tracePt t="12539" x="2308225" y="3641725"/>
          <p14:tracePt t="12555" x="2408238" y="3641725"/>
          <p14:tracePt t="12572" x="2438400" y="3641725"/>
          <p14:tracePt t="12588" x="2498725" y="3641725"/>
          <p14:tracePt t="12606" x="2574925" y="3649663"/>
          <p14:tracePt t="12622" x="2613025" y="3649663"/>
          <p14:tracePt t="12639" x="2705100" y="3649663"/>
          <p14:tracePt t="12656" x="2841625" y="3649663"/>
          <p14:tracePt t="12672" x="2911475" y="3649663"/>
          <p14:tracePt t="12689" x="3101975" y="3627438"/>
          <p14:tracePt t="12706" x="3208338" y="3611563"/>
          <p14:tracePt t="12722" x="3436938" y="3597275"/>
          <p14:tracePt t="12739" x="3679825" y="3581400"/>
          <p14:tracePt t="12755" x="3779838" y="3581400"/>
          <p14:tracePt t="12772" x="3978275" y="3581400"/>
          <p14:tracePt t="12789" x="4054475" y="3589338"/>
          <p14:tracePt t="12806" x="4130675" y="3611563"/>
          <p14:tracePt t="12822" x="4152900" y="3611563"/>
          <p14:tracePt t="13064" x="4251325" y="3611563"/>
          <p14:tracePt t="13073" x="4427538" y="3611563"/>
          <p14:tracePt t="13084" x="4678363" y="3611563"/>
          <p14:tracePt t="13094" x="4953000" y="3611563"/>
          <p14:tracePt t="13106" x="5219700" y="3635375"/>
          <p14:tracePt t="13122" x="5464175" y="3665538"/>
          <p14:tracePt t="13139" x="5807075" y="3717925"/>
          <p14:tracePt t="13156" x="5951538" y="3741738"/>
          <p14:tracePt t="13172" x="5973763" y="3741738"/>
          <p14:tracePt t="13189" x="5981700" y="3741738"/>
          <p14:tracePt t="13398" x="6049963" y="3741738"/>
          <p14:tracePt t="13410" x="6156325" y="3733800"/>
          <p14:tracePt t="13419" x="6270625" y="3725863"/>
          <p14:tracePt t="13430" x="6384925" y="3717925"/>
          <p14:tracePt t="13440" x="6477000" y="3711575"/>
          <p14:tracePt t="13456" x="6575425" y="3695700"/>
          <p14:tracePt t="13472" x="6689725" y="3679825"/>
          <p14:tracePt t="13489" x="6721475" y="3679825"/>
          <p14:tracePt t="13506" x="6735763" y="3665538"/>
          <p14:tracePt t="13522" x="6735763" y="3657600"/>
          <p14:tracePt t="13672" x="6727825" y="3657600"/>
          <p14:tracePt t="13683" x="6721475" y="3657600"/>
          <p14:tracePt t="13734" x="6721475" y="3665538"/>
          <p14:tracePt t="13776" x="6727825" y="3665538"/>
          <p14:tracePt t="13786" x="6735763" y="3665538"/>
          <p14:tracePt t="13795" x="6759575" y="3665538"/>
          <p14:tracePt t="13806" x="6789738" y="3665538"/>
          <p14:tracePt t="13822" x="6835775" y="3665538"/>
          <p14:tracePt t="13839" x="6950075" y="3665538"/>
          <p14:tracePt t="13856" x="7108825" y="3665538"/>
          <p14:tracePt t="13872" x="7208838" y="3665538"/>
          <p14:tracePt t="13889" x="7391400" y="3649663"/>
          <p14:tracePt t="13906" x="7475538" y="3649663"/>
          <p14:tracePt t="13922" x="7642225" y="3649663"/>
          <p14:tracePt t="13939" x="7780338" y="3649663"/>
          <p14:tracePt t="13956" x="7832725" y="3649663"/>
          <p14:tracePt t="13972" x="7902575" y="3649663"/>
          <p14:tracePt t="13989" x="7908925" y="3627438"/>
          <p14:tracePt t="14213" x="7993063" y="3611563"/>
          <p14:tracePt t="14222" x="8137525" y="3597275"/>
          <p14:tracePt t="14233" x="8297863" y="3573463"/>
          <p14:tracePt t="14242" x="8496300" y="3565525"/>
          <p14:tracePt t="14256" x="8694738" y="3551238"/>
          <p14:tracePt t="14272" x="8869363" y="3543300"/>
          <p14:tracePt t="14289" x="9128125" y="3543300"/>
          <p14:tracePt t="14306" x="9312275" y="3543300"/>
          <p14:tracePt t="14322" x="9372600" y="3543300"/>
          <p14:tracePt t="14339" x="9440863" y="3535363"/>
          <p14:tracePt t="14356" x="9440863" y="3513138"/>
          <p14:tracePt t="14589" x="9509125" y="3513138"/>
          <p14:tracePt t="14598" x="9593263" y="3513138"/>
          <p14:tracePt t="14609" x="9677400" y="3513138"/>
          <p14:tracePt t="14622" x="9745663" y="3521075"/>
          <p14:tracePt t="14639" x="9898063" y="3559175"/>
          <p14:tracePt t="14656" x="9974263" y="3573463"/>
          <p14:tracePt t="14672" x="10104438" y="3611563"/>
          <p14:tracePt t="14689" x="10156825" y="3627438"/>
          <p14:tracePt t="14706" x="10218738" y="3649663"/>
          <p14:tracePt t="14723" x="10240963" y="3657600"/>
          <p14:tracePt t="14793" x="10240963" y="3649663"/>
          <p14:tracePt t="15016" x="10302875" y="3649663"/>
          <p14:tracePt t="15026" x="10385425" y="3649663"/>
          <p14:tracePt t="15038" x="10461625" y="3649663"/>
          <p14:tracePt t="15047" x="10537825" y="3649663"/>
          <p14:tracePt t="15058" x="10599738" y="3649663"/>
          <p14:tracePt t="15073" x="10652125" y="3649663"/>
          <p14:tracePt t="15089" x="10721975" y="3657600"/>
          <p14:tracePt t="15106" x="10736263" y="3657600"/>
          <p14:tracePt t="15123" x="10766425" y="3665538"/>
          <p14:tracePt t="15139" x="10774363" y="3665538"/>
          <p14:tracePt t="15351" x="10766425" y="3665538"/>
          <p14:tracePt t="15382" x="10752138" y="3673475"/>
          <p14:tracePt t="15391" x="10736263" y="3673475"/>
          <p14:tracePt t="15403" x="10706100" y="3673475"/>
          <p14:tracePt t="15412" x="10660063" y="3673475"/>
          <p14:tracePt t="15423" x="10599738" y="3673475"/>
          <p14:tracePt t="15439" x="10507663" y="3679825"/>
          <p14:tracePt t="15456" x="10210800" y="3717925"/>
          <p14:tracePt t="15473" x="9799638" y="3733800"/>
          <p14:tracePt t="15489" x="9571038" y="3733800"/>
          <p14:tracePt t="15506" x="8991600" y="3725863"/>
          <p14:tracePt t="15523" x="8694738" y="3711575"/>
          <p14:tracePt t="15539" x="8069263" y="3687763"/>
          <p14:tracePt t="15556" x="7459663" y="3687763"/>
          <p14:tracePt t="15573" x="7178675" y="3687763"/>
          <p14:tracePt t="15589" x="6713538" y="3741738"/>
          <p14:tracePt t="15607" x="6530975" y="3825875"/>
          <p14:tracePt t="15799" x="6507163" y="3817938"/>
          <p14:tracePt t="15808" x="6461125" y="3794125"/>
          <p14:tracePt t="15819" x="6362700" y="3763963"/>
          <p14:tracePt t="15828" x="6188075" y="3733800"/>
          <p14:tracePt t="15840" x="5875338" y="3687763"/>
          <p14:tracePt t="15856" x="5470525" y="3657600"/>
          <p14:tracePt t="15873" x="4473575" y="3679825"/>
          <p14:tracePt t="15890" x="4130675" y="3794125"/>
          <p14:tracePt t="15906" x="3711575" y="3908425"/>
          <p14:tracePt t="15923" x="2819400" y="4191000"/>
          <p14:tracePt t="15939" x="2430463" y="4365625"/>
          <p14:tracePt t="15956" x="1828800" y="4610100"/>
          <p14:tracePt t="15973" x="1531938" y="4724400"/>
          <p14:tracePt t="15989" x="1470025" y="4762500"/>
          <p14:tracePt t="16154" x="1447800" y="4762500"/>
          <p14:tracePt t="16165" x="1425575" y="4762500"/>
          <p14:tracePt t="16174" x="1387475" y="4762500"/>
          <p14:tracePt t="16189" x="1317625" y="4762500"/>
          <p14:tracePt t="16207" x="1127125" y="4762500"/>
          <p14:tracePt t="16223" x="1036638" y="4770438"/>
          <p14:tracePt t="16239" x="876300" y="4770438"/>
          <p14:tracePt t="16256" x="800100" y="4778375"/>
          <p14:tracePt t="16317" x="815975" y="4778375"/>
          <p14:tracePt t="16337" x="822325" y="4778375"/>
          <p14:tracePt t="16350" x="830263" y="4778375"/>
          <p14:tracePt t="16369" x="838200" y="4778375"/>
          <p14:tracePt t="16399" x="846138" y="4778375"/>
          <p14:tracePt t="16440" x="854075" y="4778375"/>
          <p14:tracePt t="16449" x="860425" y="4778375"/>
          <p14:tracePt t="16469" x="868363" y="4778375"/>
          <p14:tracePt t="16480" x="876300" y="4778375"/>
          <p14:tracePt t="16490" x="884238" y="4778375"/>
          <p14:tracePt t="16506" x="898525" y="4778375"/>
          <p14:tracePt t="16523" x="906463" y="4778375"/>
          <p14:tracePt t="16539" x="922338" y="4778375"/>
          <p14:tracePt t="16556" x="930275" y="4778375"/>
          <p14:tracePt t="16573" x="944563" y="4784725"/>
          <p14:tracePt t="16806" x="944563" y="4778375"/>
          <p14:tracePt t="16816" x="944563" y="4762500"/>
          <p14:tracePt t="16825" x="944563" y="4746625"/>
          <p14:tracePt t="16840" x="952500" y="4732338"/>
          <p14:tracePt t="16857" x="960438" y="4702175"/>
          <p14:tracePt t="16873" x="960438" y="4686300"/>
          <p14:tracePt t="16890" x="968375" y="4670425"/>
          <p14:tracePt t="16947" x="974725" y="4670425"/>
          <p14:tracePt t="16958" x="982663" y="4670425"/>
          <p14:tracePt t="16968" x="990600" y="4670425"/>
          <p14:tracePt t="16979" x="1006475" y="4664075"/>
          <p14:tracePt t="16990" x="1028700" y="4664075"/>
          <p14:tracePt t="17006" x="1044575" y="4664075"/>
          <p14:tracePt t="17023" x="1066800" y="4664075"/>
          <p14:tracePt t="17040" x="1082675" y="4664075"/>
          <p14:tracePt t="17060" x="1082675" y="4670425"/>
          <p14:tracePt t="17080" x="1082675" y="4678363"/>
          <p14:tracePt t="17101" x="1082675" y="4686300"/>
          <p14:tracePt t="17130" x="1082675" y="4694238"/>
          <p14:tracePt t="17141" x="1074738" y="4702175"/>
          <p14:tracePt t="17150" x="1066800" y="4708525"/>
          <p14:tracePt t="17161" x="1058863" y="4716463"/>
          <p14:tracePt t="17173" x="1044575" y="4732338"/>
          <p14:tracePt t="17190" x="1028700" y="4740275"/>
          <p14:tracePt t="17206" x="998538" y="4754563"/>
          <p14:tracePt t="17223" x="990600" y="4754563"/>
          <p14:tracePt t="17285" x="998538" y="4754563"/>
          <p14:tracePt t="17292" x="1012825" y="4754563"/>
          <p14:tracePt t="17306" x="1028700" y="4746625"/>
          <p14:tracePt t="17315" x="1058863" y="4746625"/>
          <p14:tracePt t="17325" x="1089025" y="4746625"/>
          <p14:tracePt t="17340" x="1143000" y="4740275"/>
          <p14:tracePt t="17356" x="1295400" y="4732338"/>
          <p14:tracePt t="17373" x="1379538" y="4724400"/>
          <p14:tracePt t="17390" x="1592263" y="4708525"/>
          <p14:tracePt t="17407" x="1851025" y="4702175"/>
          <p14:tracePt t="17423" x="2027238" y="4686300"/>
          <p14:tracePt t="17440" x="2400300" y="4678363"/>
          <p14:tracePt t="17457" x="2781300" y="4632325"/>
          <p14:tracePt t="17473" x="2895600" y="4625975"/>
          <p14:tracePt t="17490" x="3040063" y="4572000"/>
          <p14:tracePt t="17721" x="3200400" y="4564063"/>
          <p14:tracePt t="17730" x="3444875" y="4549775"/>
          <p14:tracePt t="17741" x="3695700" y="4549775"/>
          <p14:tracePt t="17756" x="3932238" y="4549775"/>
          <p14:tracePt t="17773" x="4267200" y="4587875"/>
          <p14:tracePt t="17790" x="4343400" y="4602163"/>
          <p14:tracePt t="17806" x="4397375" y="4610100"/>
          <p14:tracePt t="17996" x="4411663" y="4618038"/>
          <p14:tracePt t="18005" x="4441825" y="4625975"/>
          <p14:tracePt t="18016" x="4511675" y="4632325"/>
          <p14:tracePt t="18025" x="4602163" y="4648200"/>
          <p14:tracePt t="18040" x="4740275" y="4678363"/>
          <p14:tracePt t="18057" x="5075238" y="4762500"/>
          <p14:tracePt t="18073" x="5241925" y="4800600"/>
          <p14:tracePt t="18090" x="5486400" y="4838700"/>
          <p14:tracePt t="18107" x="5622925" y="4846638"/>
          <p14:tracePt t="18123" x="5638800" y="4830763"/>
          <p14:tracePt t="18140" x="5646738" y="4816475"/>
          <p14:tracePt t="18260" x="5638800" y="4822825"/>
          <p14:tracePt t="18280" x="5630863" y="4830763"/>
          <p14:tracePt t="18301" x="5630863" y="4838700"/>
          <p14:tracePt t="18310" x="5638800" y="4846638"/>
          <p14:tracePt t="18321" x="5646738" y="4854575"/>
          <p14:tracePt t="18331" x="5661025" y="4868863"/>
          <p14:tracePt t="18341" x="5699125" y="4876800"/>
          <p14:tracePt t="18356" x="5753100" y="4892675"/>
          <p14:tracePt t="18373" x="5921375" y="4937125"/>
          <p14:tracePt t="18390" x="6027738" y="4953000"/>
          <p14:tracePt t="18406" x="6316663" y="4991100"/>
          <p14:tracePt t="18424" x="6667500" y="5013325"/>
          <p14:tracePt t="18440" x="6865938" y="5013325"/>
          <p14:tracePt t="18457" x="7132638" y="5006975"/>
          <p14:tracePt t="18473" x="7292975" y="4975225"/>
          <p14:tracePt t="18490" x="7323138" y="4960938"/>
          <p14:tracePt t="18507" x="7331075" y="4930775"/>
          <p14:tracePt t="18737" x="7369175" y="4930775"/>
          <p14:tracePt t="18747" x="7421563" y="4930775"/>
          <p14:tracePt t="18757" x="7489825" y="4937125"/>
          <p14:tracePt t="18773" x="7573963" y="4945063"/>
          <p14:tracePt t="18790" x="7794625" y="4945063"/>
          <p14:tracePt t="18807" x="7908925" y="4945063"/>
          <p14:tracePt t="18823" x="8169275" y="4906963"/>
          <p14:tracePt t="18840" x="8359775" y="4830763"/>
          <p14:tracePt t="18857" x="8450263" y="4770438"/>
          <p14:tracePt t="18873" x="8556625" y="4640263"/>
          <p14:tracePt t="18890" x="8572500" y="4579938"/>
          <p14:tracePt t="18891" x="8572500" y="4525963"/>
          <p14:tracePt t="18907" x="8564563" y="4465638"/>
          <p14:tracePt t="18923" x="8466138" y="4373563"/>
          <p14:tracePt t="18940" x="8305800" y="4283075"/>
          <p14:tracePt t="18957" x="8199438" y="4251325"/>
          <p14:tracePt t="18973" x="7940675" y="4221163"/>
          <p14:tracePt t="18990" x="7794625" y="4221163"/>
          <p14:tracePt t="19007" x="7489825" y="4267200"/>
          <p14:tracePt t="19023" x="7178675" y="4373563"/>
          <p14:tracePt t="19040" x="7026275" y="4435475"/>
          <p14:tracePt t="19057" x="6727825" y="4579938"/>
          <p14:tracePt t="19073" x="6607175" y="4648200"/>
          <p14:tracePt t="19090" x="6384925" y="4792663"/>
          <p14:tracePt t="19107" x="6270625" y="4922838"/>
          <p14:tracePt t="19123" x="6240463" y="4968875"/>
          <p14:tracePt t="19140" x="6218238" y="5029200"/>
          <p14:tracePt t="19157" x="6218238" y="5059363"/>
          <p14:tracePt t="19173" x="6232525" y="5075238"/>
          <p14:tracePt t="19190" x="6270625" y="5105400"/>
          <p14:tracePt t="19207" x="6324600" y="5127625"/>
          <p14:tracePt t="19223" x="6370638" y="5143500"/>
          <p14:tracePt t="19240" x="6507163" y="5143500"/>
          <p14:tracePt t="19257" x="6713538" y="5113338"/>
          <p14:tracePt t="19273" x="6835775" y="5075238"/>
          <p14:tracePt t="19290" x="7132638" y="4953000"/>
          <p14:tracePt t="19307" x="7413625" y="4800600"/>
          <p14:tracePt t="19323" x="7535863" y="4694238"/>
          <p14:tracePt t="19340" x="7673975" y="4518025"/>
          <p14:tracePt t="19357" x="7704138" y="4465638"/>
          <p14:tracePt t="19373" x="7712075" y="4403725"/>
          <p14:tracePt t="19390" x="7680325" y="4381500"/>
          <p14:tracePt t="19407" x="7650163" y="4381500"/>
          <p14:tracePt t="19423" x="7551738" y="4373563"/>
          <p14:tracePt t="19440" x="7407275" y="4373563"/>
          <p14:tracePt t="19457" x="7323138" y="4373563"/>
          <p14:tracePt t="19473" x="7178675" y="4389438"/>
          <p14:tracePt t="19490" x="7040563" y="4419600"/>
          <p14:tracePt t="19507" x="6972300" y="4441825"/>
          <p14:tracePt t="19523" x="6873875" y="4487863"/>
          <p14:tracePt t="19540" x="6835775" y="4511675"/>
          <p14:tracePt t="19557" x="6773863" y="4549775"/>
          <p14:tracePt t="19573" x="6743700" y="4587875"/>
          <p14:tracePt t="19590" x="6735763" y="4594225"/>
          <p14:tracePt t="19607" x="6735763" y="4610100"/>
          <p14:tracePt t="19624" x="6735763" y="4618038"/>
          <p14:tracePt t="19640" x="6743700" y="4625975"/>
          <p14:tracePt t="19657" x="6765925" y="4648200"/>
          <p14:tracePt t="19673" x="6804025" y="4678363"/>
          <p14:tracePt t="19690" x="6819900" y="4694238"/>
          <p14:tracePt t="19707" x="6904038" y="4724400"/>
          <p14:tracePt t="19723" x="6956425" y="4740275"/>
          <p14:tracePt t="19740" x="7070725" y="4754563"/>
          <p14:tracePt t="19757" x="7246938" y="4762500"/>
          <p14:tracePt t="19773" x="7353300" y="4762500"/>
          <p14:tracePt t="19790" x="7597775" y="4716463"/>
          <p14:tracePt t="19807" x="7826375" y="4625975"/>
          <p14:tracePt t="19823" x="7916863" y="4556125"/>
          <p14:tracePt t="19840" x="7985125" y="4465638"/>
          <p14:tracePt t="19857" x="7993063" y="4397375"/>
          <p14:tracePt t="19873" x="7978775" y="4365625"/>
          <p14:tracePt t="19890" x="7864475" y="4283075"/>
          <p14:tracePt t="19907" x="7673975" y="4213225"/>
          <p14:tracePt t="19924" x="7551738" y="4191000"/>
          <p14:tracePt t="19940" x="7269163" y="4191000"/>
          <p14:tracePt t="19957" x="7026275" y="4237038"/>
          <p14:tracePt t="19973" x="6934200" y="4267200"/>
          <p14:tracePt t="19990" x="6811963" y="4321175"/>
          <p14:tracePt t="20007" x="6773863" y="4343400"/>
          <p14:tracePt t="20023" x="6751638" y="4381500"/>
          <p14:tracePt t="20162" x="6743700" y="4389438"/>
          <p14:tracePt t="20171" x="6721475" y="4397375"/>
          <p14:tracePt t="20182" x="6659563" y="4403725"/>
          <p14:tracePt t="20191" x="6575425" y="4419600"/>
          <p14:tracePt t="20207" x="6430963" y="4427538"/>
          <p14:tracePt t="20224" x="5851525" y="4457700"/>
          <p14:tracePt t="20241" x="5448300" y="4487863"/>
          <p14:tracePt t="20257" x="4860925" y="4549775"/>
          <p14:tracePt t="20273" x="4030663" y="4618038"/>
          <p14:tracePt t="20290" x="3436938" y="4656138"/>
          <p14:tracePt t="20307" x="2247900" y="4716463"/>
          <p14:tracePt t="20324" x="2049463" y="4740275"/>
          <p14:tracePt t="20340" x="1539875" y="4792663"/>
          <p14:tracePt t="20357" x="1066800" y="4830763"/>
          <p14:tracePt t="20374" x="936625" y="4830763"/>
          <p14:tracePt t="20390" x="777875" y="4838700"/>
          <p14:tracePt t="20407" x="739775" y="4838700"/>
          <p14:tracePt t="20435" x="739775" y="4846638"/>
          <p14:tracePt t="20455" x="739775" y="4854575"/>
          <p14:tracePt t="20467" x="739775" y="4860925"/>
          <p14:tracePt t="20476" x="739775" y="4868863"/>
          <p14:tracePt t="20490" x="731838" y="4876800"/>
          <p14:tracePt t="20507" x="708025" y="4906963"/>
          <p14:tracePt t="20524" x="693738" y="4914900"/>
          <p14:tracePt t="20540" x="677863" y="4937125"/>
          <p14:tracePt t="20587" x="677863" y="4945063"/>
          <p14:tracePt t="20598" x="677863" y="4960938"/>
          <p14:tracePt t="20608" x="677863" y="4983163"/>
          <p14:tracePt t="20624" x="677863" y="5006975"/>
          <p14:tracePt t="20641" x="677863" y="5075238"/>
          <p14:tracePt t="20657" x="693738" y="5105400"/>
          <p14:tracePt t="20674" x="762000" y="5227638"/>
          <p14:tracePt t="20690" x="860425" y="5387975"/>
          <p14:tracePt t="20707" x="936625" y="5470525"/>
          <p14:tracePt t="20724" x="1074738" y="5630863"/>
          <p14:tracePt t="20740" x="1165225" y="5699125"/>
          <p14:tracePt t="20757" x="1355725" y="5829300"/>
          <p14:tracePt t="20774" x="1554163" y="5927725"/>
          <p14:tracePt t="20790" x="1660525" y="5965825"/>
          <p14:tracePt t="20807" x="1866900" y="6003925"/>
          <p14:tracePt t="20824" x="2079625" y="6019800"/>
          <p14:tracePt t="20840" x="2179638" y="6019800"/>
          <p14:tracePt t="20857" x="2278063" y="5981700"/>
          <p14:tracePt t="21026" x="2286000" y="5981700"/>
          <p14:tracePt t="21036" x="2308225" y="5981700"/>
          <p14:tracePt t="21045" x="2362200" y="5989638"/>
          <p14:tracePt t="21058" x="2438400" y="6011863"/>
          <p14:tracePt t="21074" x="2544763" y="6027738"/>
          <p14:tracePt t="21090" x="2895600" y="6065838"/>
          <p14:tracePt t="21107" x="3444875" y="6080125"/>
          <p14:tracePt t="21124" x="3725863" y="6080125"/>
          <p14:tracePt t="21140" x="4359275" y="6003925"/>
          <p14:tracePt t="21157" x="4686300" y="5951538"/>
          <p14:tracePt t="21174" x="5326063" y="5859463"/>
          <p14:tracePt t="21190" x="5722938" y="5829300"/>
          <p14:tracePt t="21207" x="5837238" y="5807075"/>
          <p14:tracePt t="21224" x="5959475" y="5775325"/>
          <p14:tracePt t="21240" x="5973763" y="5768975"/>
          <p14:tracePt t="21257" x="5973763" y="5761038"/>
          <p14:tracePt t="21274" x="5965825" y="5761038"/>
          <p14:tracePt t="21290" x="5943600" y="5761038"/>
          <p14:tracePt t="21307" x="5935663" y="5761038"/>
          <p14:tracePt t="21324" x="5905500" y="5737225"/>
          <p14:tracePt t="21340" x="5867400" y="5730875"/>
          <p14:tracePt t="21357" x="5737225" y="5684838"/>
          <p14:tracePt t="21374" x="5540375" y="5661025"/>
          <p14:tracePt t="21390" x="5426075" y="5661025"/>
          <p14:tracePt t="21407" x="5235575" y="5707063"/>
          <p14:tracePt t="21424" x="5173663" y="5737225"/>
          <p14:tracePt t="21426" x="5159375" y="5768975"/>
          <p14:tracePt t="21440" x="5159375" y="5791200"/>
          <p14:tracePt t="21457" x="5219700" y="5859463"/>
          <p14:tracePt t="21474" x="5303838" y="5921375"/>
          <p14:tracePt t="21491" x="5578475" y="6073775"/>
          <p14:tracePt t="21507" x="6035675" y="6226175"/>
          <p14:tracePt t="21524" x="6553200" y="6332538"/>
          <p14:tracePt t="21540" x="6789738" y="6346825"/>
          <p14:tracePt t="21557" x="7032625" y="6324600"/>
          <p14:tracePt t="21574" x="7108825" y="6256338"/>
          <p14:tracePt t="21590" x="7108825" y="6232525"/>
          <p14:tracePt t="21607" x="7108825" y="6202363"/>
          <p14:tracePt t="21624" x="7094538" y="6180138"/>
          <p14:tracePt t="21640" x="7056438" y="6103938"/>
          <p14:tracePt t="21657" x="6988175" y="6011863"/>
          <p14:tracePt t="21674" x="6950075" y="5959475"/>
          <p14:tracePt t="21690" x="6819900" y="5851525"/>
          <p14:tracePt t="21707" x="6765925" y="5807075"/>
          <p14:tracePt t="21724" x="6599238" y="5715000"/>
          <p14:tracePt t="21740" x="6384925" y="5654675"/>
          <p14:tracePt t="21758" x="6111875" y="5608638"/>
          <p14:tracePt t="21774" x="5965825" y="5584825"/>
          <p14:tracePt t="21790" x="5753100" y="5570538"/>
          <p14:tracePt t="21807" x="5654675" y="5570538"/>
          <p14:tracePt t="21824" x="5516563" y="5592763"/>
          <p14:tracePt t="21841" x="5418138" y="5638800"/>
          <p14:tracePt t="21857" x="5380038" y="5668963"/>
          <p14:tracePt t="21874" x="5303838" y="5745163"/>
          <p14:tracePt t="21891" x="5249863" y="5837238"/>
          <p14:tracePt t="21907" x="5219700" y="5889625"/>
          <p14:tracePt t="21924" x="5189538" y="5973763"/>
          <p14:tracePt t="21941" x="5181600" y="6065838"/>
          <p14:tracePt t="21957" x="5181600" y="6096000"/>
          <p14:tracePt t="21974" x="5203825" y="6134100"/>
          <p14:tracePt t="21991" x="5235575" y="6142038"/>
          <p14:tracePt t="22007" x="5356225" y="6180138"/>
          <p14:tracePt t="22024" x="5562600" y="6180138"/>
          <p14:tracePt t="22041" x="5730875" y="6149975"/>
          <p14:tracePt t="22057" x="6324600" y="5965825"/>
          <p14:tracePt t="22074" x="6980238" y="5638800"/>
          <p14:tracePt t="22091" x="7277100" y="5448300"/>
          <p14:tracePt t="22107" x="7688263" y="5113338"/>
          <p14:tracePt t="22124" x="7848600" y="4884738"/>
          <p14:tracePt t="22141" x="7856538" y="4800600"/>
          <p14:tracePt t="22157" x="7788275" y="4648200"/>
          <p14:tracePt t="22174" x="7696200" y="4572000"/>
          <p14:tracePt t="22191" x="7231063" y="4381500"/>
          <p14:tracePt t="22207" x="6461125" y="4213225"/>
          <p14:tracePt t="22224" x="5997575" y="4198938"/>
          <p14:tracePt t="22241" x="5013325" y="4237038"/>
          <p14:tracePt t="22258" x="4098925" y="4427538"/>
          <p14:tracePt t="22274" x="4060825" y="4473575"/>
          <p14:tracePt t="22291" x="3521075" y="4678363"/>
          <p14:tracePt t="22307" x="2797175" y="4922838"/>
          <p14:tracePt t="22324" x="2454275" y="5029200"/>
          <p14:tracePt t="22340" x="1889125" y="5280025"/>
          <p14:tracePt t="22358" x="1684338" y="5380038"/>
          <p14:tracePt t="22374" x="1425575" y="5562600"/>
          <p14:tracePt t="22391" x="1363663" y="5630863"/>
          <p14:tracePt t="22560" x="1349375" y="5630863"/>
          <p14:tracePt t="22571" x="1317625" y="5638800"/>
          <p14:tracePt t="22580" x="1279525" y="5638800"/>
          <p14:tracePt t="22592" x="1219200" y="5638800"/>
          <p14:tracePt t="22608" x="1143000" y="5646738"/>
          <p14:tracePt t="22624" x="952500" y="5661025"/>
          <p14:tracePt t="22641" x="860425" y="5684838"/>
          <p14:tracePt t="22641" x="777875" y="5699125"/>
          <p14:tracePt t="22657" x="708025" y="5715000"/>
          <p14:tracePt t="22674" x="601663" y="5761038"/>
          <p14:tracePt t="22691" x="571500" y="5783263"/>
          <p14:tracePt t="22707" x="533400" y="5821363"/>
          <p14:tracePt t="22724" x="511175" y="5883275"/>
          <p14:tracePt t="22741" x="495300" y="5927725"/>
          <p14:tracePt t="22757" x="457200" y="6035675"/>
          <p14:tracePt t="22774" x="419100" y="6103938"/>
          <p14:tracePt t="22791" x="381000" y="6232525"/>
          <p14:tracePt t="22807" x="342900" y="6332538"/>
          <p14:tracePt t="22824" x="334963" y="6370638"/>
          <p14:tracePt t="22841" x="327025" y="6392863"/>
          <p14:tracePt t="22857" x="327025" y="6400800"/>
          <p14:tracePt t="22888" x="334963" y="6400800"/>
          <p14:tracePt t="22896" x="342900" y="6400800"/>
          <p14:tracePt t="22908" x="350838" y="6400800"/>
          <p14:tracePt t="22927" x="358775" y="6400800"/>
          <p14:tracePt t="22941" x="365125" y="6408738"/>
          <p14:tracePt t="22957" x="381000" y="6416675"/>
          <p14:tracePt t="22974" x="381000" y="6423025"/>
          <p14:tracePt t="22991" x="388938" y="6438900"/>
          <p14:tracePt t="23007" x="396875" y="6446838"/>
          <p14:tracePt t="23024" x="411163" y="6477000"/>
          <p14:tracePt t="23041" x="419100" y="6523038"/>
          <p14:tracePt t="23057" x="427038" y="6545263"/>
          <p14:tracePt t="23074" x="441325" y="65833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1109" y="446809"/>
            <a:ext cx="112741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6. Clasificaciones según la forma de vida y su movimiento de los organismos acuáticos.</a:t>
            </a:r>
          </a:p>
          <a:p>
            <a:endParaRPr lang="es-CR" dirty="0"/>
          </a:p>
          <a:p>
            <a:endParaRPr lang="es-CR" dirty="0" smtClean="0"/>
          </a:p>
          <a:p>
            <a:pPr marL="342900" indent="-342900">
              <a:buAutoNum type="arabicPeriod" startAt="7"/>
            </a:pPr>
            <a:r>
              <a:rPr lang="es-CR" dirty="0" smtClean="0"/>
              <a:t>Tipos de Plancton que existen.</a:t>
            </a:r>
          </a:p>
          <a:p>
            <a:endParaRPr lang="es-CR" dirty="0"/>
          </a:p>
          <a:p>
            <a:endParaRPr lang="es-CR" dirty="0" smtClean="0"/>
          </a:p>
          <a:p>
            <a:pPr marL="342900" indent="-342900">
              <a:buAutoNum type="arabicPeriod" startAt="8"/>
            </a:pPr>
            <a:r>
              <a:rPr lang="es-CR" dirty="0" smtClean="0"/>
              <a:t>Los animales que se encuentran en Necton.</a:t>
            </a:r>
          </a:p>
          <a:p>
            <a:pPr marL="342900" indent="-342900">
              <a:buAutoNum type="arabicPeriod" startAt="8"/>
            </a:pPr>
            <a:endParaRPr lang="es-CR" dirty="0"/>
          </a:p>
          <a:p>
            <a:pPr marL="342900" indent="-342900">
              <a:buAutoNum type="arabicPeriod" startAt="8"/>
            </a:pPr>
            <a:endParaRPr lang="es-CR" dirty="0" smtClean="0"/>
          </a:p>
          <a:p>
            <a:pPr marL="342900" indent="-342900">
              <a:buAutoNum type="arabicPeriod" startAt="8"/>
            </a:pPr>
            <a:r>
              <a:rPr lang="es-CR" dirty="0"/>
              <a:t> </a:t>
            </a:r>
            <a:r>
              <a:rPr lang="es-CR" dirty="0" smtClean="0"/>
              <a:t>Organismos que se encuentran en </a:t>
            </a:r>
            <a:r>
              <a:rPr lang="es-CR" dirty="0" err="1" smtClean="0"/>
              <a:t>Benton</a:t>
            </a:r>
            <a:r>
              <a:rPr lang="es-CR" dirty="0" smtClean="0"/>
              <a:t>.</a:t>
            </a:r>
          </a:p>
          <a:p>
            <a:pPr marL="342900" indent="-342900">
              <a:buAutoNum type="arabicPeriod" startAt="8"/>
            </a:pPr>
            <a:endParaRPr lang="es-CR" dirty="0"/>
          </a:p>
          <a:p>
            <a:pPr marL="342900" indent="-342900">
              <a:buAutoNum type="arabicPeriod" startAt="8"/>
            </a:pPr>
            <a:endParaRPr lang="es-CR" dirty="0" smtClean="0"/>
          </a:p>
          <a:p>
            <a:pPr marL="342900" indent="-342900">
              <a:buAutoNum type="arabicPeriod" startAt="8"/>
            </a:pPr>
            <a:r>
              <a:rPr lang="es-CR" dirty="0"/>
              <a:t> </a:t>
            </a:r>
            <a:r>
              <a:rPr lang="es-CR" dirty="0" smtClean="0"/>
              <a:t> Clasificación de las regiones marinas.</a:t>
            </a:r>
          </a:p>
          <a:p>
            <a:endParaRPr lang="es-CR" dirty="0" smtClean="0"/>
          </a:p>
          <a:p>
            <a:r>
              <a:rPr lang="es-CR" dirty="0" smtClean="0"/>
              <a:t>11.  Animales que se encuentran en la zona litoral</a:t>
            </a:r>
          </a:p>
          <a:p>
            <a:endParaRPr lang="es-CR" dirty="0" smtClean="0"/>
          </a:p>
          <a:p>
            <a:r>
              <a:rPr lang="es-CR" dirty="0" smtClean="0"/>
              <a:t>12.    Animales que se encuentran en la zona pelágica</a:t>
            </a:r>
          </a:p>
          <a:p>
            <a:endParaRPr lang="es-CR" dirty="0"/>
          </a:p>
          <a:p>
            <a:pPr marL="342900" indent="-342900">
              <a:buAutoNum type="arabicPeriod" startAt="13"/>
            </a:pPr>
            <a:r>
              <a:rPr lang="es-CR" dirty="0" smtClean="0"/>
              <a:t>Características que presentan los animales invertebrados y vertebrados en la zona abisal.</a:t>
            </a:r>
          </a:p>
          <a:p>
            <a:pPr marL="342900" indent="-342900">
              <a:buAutoNum type="arabicPeriod" startAt="13"/>
            </a:pPr>
            <a:endParaRPr lang="es-CR" dirty="0"/>
          </a:p>
          <a:p>
            <a:pPr marL="342900" indent="-342900">
              <a:buAutoNum type="arabicPeriod" startAt="13"/>
            </a:pPr>
            <a:endParaRPr lang="es-CR" dirty="0" smtClean="0"/>
          </a:p>
          <a:p>
            <a:endParaRPr lang="es-C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1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38"/>
    </mc:Choice>
    <mc:Fallback>
      <p:transition spd="slow" advTm="30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7" x="198438" y="6370638"/>
          <p14:tracePt t="756" x="250825" y="6057900"/>
          <p14:tracePt t="768" x="350838" y="5616575"/>
          <p14:tracePt t="784" x="479425" y="5013325"/>
          <p14:tracePt t="800" x="822325" y="4221163"/>
          <p14:tracePt t="817" x="1241425" y="3489325"/>
          <p14:tracePt t="834" x="1439863" y="3116263"/>
          <p14:tracePt t="1041" x="1439863" y="3108325"/>
          <p14:tracePt t="1052" x="1425575" y="3094038"/>
          <p14:tracePt t="1061" x="1401763" y="3078163"/>
          <p14:tracePt t="1072" x="1371600" y="3032125"/>
          <p14:tracePt t="1084" x="1341438" y="2949575"/>
          <p14:tracePt t="1101" x="1311275" y="2841625"/>
          <p14:tracePt t="1117" x="1279525" y="2476500"/>
          <p14:tracePt t="1134" x="1349375" y="1965325"/>
          <p14:tracePt t="1151" x="1417638" y="1714500"/>
          <p14:tracePt t="1167" x="1638300" y="1279525"/>
          <p14:tracePt t="1184" x="1897063" y="998538"/>
          <p14:tracePt t="1201" x="2035175" y="922338"/>
          <p14:tracePt t="1438" x="2049463" y="898525"/>
          <p14:tracePt t="1447" x="2057400" y="892175"/>
          <p14:tracePt t="1530" x="2057400" y="898525"/>
          <p14:tracePt t="1551" x="2057400" y="906463"/>
          <p14:tracePt t="1581" x="2057400" y="914400"/>
          <p14:tracePt t="1601" x="2041525" y="922338"/>
          <p14:tracePt t="1610" x="2027238" y="936625"/>
          <p14:tracePt t="1622" x="2011363" y="944563"/>
          <p14:tracePt t="1634" x="1981200" y="960438"/>
          <p14:tracePt t="1651" x="1912938" y="982663"/>
          <p14:tracePt t="1667" x="1866900" y="998538"/>
          <p14:tracePt t="1684" x="1774825" y="1028700"/>
          <p14:tracePt t="1701" x="1736725" y="1028700"/>
          <p14:tracePt t="1717" x="1684338" y="1028700"/>
          <p14:tracePt t="1734" x="1646238" y="1028700"/>
          <p14:tracePt t="1751" x="1638300" y="1020763"/>
          <p14:tracePt t="1767" x="1630363" y="1012825"/>
          <p14:tracePt t="1784" x="1630363" y="1006475"/>
          <p14:tracePt t="1800" x="1630363" y="998538"/>
          <p14:tracePt t="1836" x="1630363" y="990600"/>
          <p14:tracePt t="1845" x="1630363" y="982663"/>
          <p14:tracePt t="1856" x="1638300" y="982663"/>
          <p14:tracePt t="1867" x="1646238" y="974725"/>
          <p14:tracePt t="1884" x="1660525" y="968375"/>
          <p14:tracePt t="1901" x="1706563" y="944563"/>
          <p14:tracePt t="1917" x="1760538" y="930275"/>
          <p14:tracePt t="1934" x="1782763" y="914400"/>
          <p14:tracePt t="1951" x="1828800" y="906463"/>
          <p14:tracePt t="1967" x="1866900" y="906463"/>
          <p14:tracePt t="1984" x="1882775" y="906463"/>
          <p14:tracePt t="2001" x="1912938" y="906463"/>
          <p14:tracePt t="2017" x="1920875" y="906463"/>
          <p14:tracePt t="2034" x="1935163" y="906463"/>
          <p14:tracePt t="2051" x="1951038" y="906463"/>
          <p14:tracePt t="2068" x="1965325" y="906463"/>
          <p14:tracePt t="2084" x="1973263" y="906463"/>
          <p14:tracePt t="2101" x="1981200" y="906463"/>
          <p14:tracePt t="2117" x="1997075" y="906463"/>
          <p14:tracePt t="2134" x="2011363" y="906463"/>
          <p14:tracePt t="2151" x="2027238" y="906463"/>
          <p14:tracePt t="2167" x="2035175" y="906463"/>
          <p14:tracePt t="2184" x="2057400" y="906463"/>
          <p14:tracePt t="2201" x="2065338" y="906463"/>
          <p14:tracePt t="2456" x="2073275" y="906463"/>
          <p14:tracePt t="2465" x="2079625" y="906463"/>
          <p14:tracePt t="2476" x="2095500" y="906463"/>
          <p14:tracePt t="2485" x="2111375" y="906463"/>
          <p14:tracePt t="2501" x="2141538" y="906463"/>
          <p14:tracePt t="2517" x="2171700" y="898525"/>
          <p14:tracePt t="2534" x="2247900" y="892175"/>
          <p14:tracePt t="2551" x="2354263" y="884238"/>
          <p14:tracePt t="2567" x="2492375" y="876300"/>
          <p14:tracePt t="2584" x="2552700" y="876300"/>
          <p14:tracePt t="2601" x="2713038" y="876300"/>
          <p14:tracePt t="2617" x="2803525" y="876300"/>
          <p14:tracePt t="2634" x="2979738" y="876300"/>
          <p14:tracePt t="2651" x="3132138" y="884238"/>
          <p14:tracePt t="2668" x="3200400" y="884238"/>
          <p14:tracePt t="2668" x="3230563" y="884238"/>
          <p14:tracePt t="3013" x="3284538" y="884238"/>
          <p14:tracePt t="3027" x="3344863" y="884238"/>
          <p14:tracePt t="3036" x="3421063" y="884238"/>
          <p14:tracePt t="3045" x="3489325" y="892175"/>
          <p14:tracePt t="3056" x="3573463" y="906463"/>
          <p14:tracePt t="3067" x="3657600" y="930275"/>
          <p14:tracePt t="3084" x="3749675" y="944563"/>
          <p14:tracePt t="3102" x="3902075" y="968375"/>
          <p14:tracePt t="3117" x="3970338" y="974725"/>
          <p14:tracePt t="3391" x="4098925" y="968375"/>
          <p14:tracePt t="3401" x="4283075" y="944563"/>
          <p14:tracePt t="3411" x="4541838" y="914400"/>
          <p14:tracePt t="3421" x="4808538" y="892175"/>
          <p14:tracePt t="3434" x="5045075" y="876300"/>
          <p14:tracePt t="3451" x="5257800" y="876300"/>
          <p14:tracePt t="3468" x="5532438" y="892175"/>
          <p14:tracePt t="3484" x="5622925" y="898525"/>
          <p14:tracePt t="3737" x="5668963" y="898525"/>
          <p14:tracePt t="3746" x="5730875" y="898525"/>
          <p14:tracePt t="3757" x="5791200" y="898525"/>
          <p14:tracePt t="3768" x="5859463" y="906463"/>
          <p14:tracePt t="3784" x="5921375" y="914400"/>
          <p14:tracePt t="3801" x="6065838" y="930275"/>
          <p14:tracePt t="3818" x="6194425" y="944563"/>
          <p14:tracePt t="3834" x="6256338" y="952500"/>
          <p14:tracePt t="3851" x="6378575" y="968375"/>
          <p14:tracePt t="3868" x="6461125" y="974725"/>
          <p14:tracePt t="3884" x="6484938" y="974725"/>
          <p14:tracePt t="3901" x="6507163" y="974725"/>
          <p14:tracePt t="4164" x="6583363" y="974725"/>
          <p14:tracePt t="4173" x="6683375" y="974725"/>
          <p14:tracePt t="4184" x="6811963" y="974725"/>
          <p14:tracePt t="4193" x="6980238" y="974725"/>
          <p14:tracePt t="4204" x="7192963" y="974725"/>
          <p14:tracePt t="4218" x="7383463" y="974725"/>
          <p14:tracePt t="4235" x="7818438" y="990600"/>
          <p14:tracePt t="4251" x="7985125" y="990600"/>
          <p14:tracePt t="4268" x="8275638" y="1012825"/>
          <p14:tracePt t="4284" x="8359775" y="1012825"/>
          <p14:tracePt t="4301" x="8420100" y="1020763"/>
          <p14:tracePt t="4318" x="8428038" y="1012825"/>
          <p14:tracePt t="4581" x="8504238" y="990600"/>
          <p14:tracePt t="4591" x="8648700" y="952500"/>
          <p14:tracePt t="4603" x="8809038" y="930275"/>
          <p14:tracePt t="4618" x="8969375" y="906463"/>
          <p14:tracePt t="4634" x="9274175" y="884238"/>
          <p14:tracePt t="4652" x="9525000" y="868363"/>
          <p14:tracePt t="4668" x="9617075" y="860425"/>
          <p14:tracePt t="4684" x="9753600" y="846138"/>
          <p14:tracePt t="4701" x="9791700" y="830263"/>
          <p14:tracePt t="4717" x="9799638" y="815975"/>
          <p14:tracePt t="4967" x="9890125" y="815975"/>
          <p14:tracePt t="4978" x="9998075" y="815975"/>
          <p14:tracePt t="4987" x="10096500" y="815975"/>
          <p14:tracePt t="5001" x="10188575" y="815975"/>
          <p14:tracePt t="5018" x="10325100" y="815975"/>
          <p14:tracePt t="5034" x="10379075" y="808038"/>
          <p14:tracePt t="5052" x="10455275" y="808038"/>
          <p14:tracePt t="5068" x="10493375" y="800100"/>
          <p14:tracePt t="5084" x="10507663" y="800100"/>
          <p14:tracePt t="5169" x="10499725" y="800100"/>
          <p14:tracePt t="5353" x="10493375" y="800100"/>
          <p14:tracePt t="5598" x="10485438" y="800100"/>
          <p14:tracePt t="5607" x="10469563" y="800100"/>
          <p14:tracePt t="5618" x="10447338" y="800100"/>
          <p14:tracePt t="5635" x="10417175" y="800100"/>
          <p14:tracePt t="5652" x="10279063" y="808038"/>
          <p14:tracePt t="5668" x="10004425" y="838200"/>
          <p14:tracePt t="5685" x="9769475" y="854075"/>
          <p14:tracePt t="5701" x="9113838" y="854075"/>
          <p14:tracePt t="5718" x="8694738" y="854075"/>
          <p14:tracePt t="5735" x="8153400" y="860425"/>
          <p14:tracePt t="5752" x="7361238" y="906463"/>
          <p14:tracePt t="5768" x="6811963" y="936625"/>
          <p14:tracePt t="5785" x="5676900" y="1036638"/>
          <p14:tracePt t="5802" x="5083175" y="1120775"/>
          <p14:tracePt t="5818" x="4830763" y="1189038"/>
          <p14:tracePt t="5835" x="4487863" y="1325563"/>
          <p14:tracePt t="6075" x="4473575" y="1325563"/>
          <p14:tracePt t="6085" x="4449763" y="1325563"/>
          <p14:tracePt t="6096" x="4397375" y="1325563"/>
          <p14:tracePt t="6105" x="4297363" y="1317625"/>
          <p14:tracePt t="6118" x="4152900" y="1295400"/>
          <p14:tracePt t="6135" x="3970338" y="1265238"/>
          <p14:tracePt t="6152" x="3527425" y="1150938"/>
          <p14:tracePt t="6168" x="3108325" y="1050925"/>
          <p14:tracePt t="6185" x="2903538" y="1012825"/>
          <p14:tracePt t="6186" x="2735263" y="982663"/>
          <p14:tracePt t="6202" x="2560638" y="974725"/>
          <p14:tracePt t="6219" x="2301875" y="960438"/>
          <p14:tracePt t="6235" x="2193925" y="974725"/>
          <p14:tracePt t="6252" x="2103438" y="1020763"/>
          <p14:tracePt t="6452" x="2095500" y="1020763"/>
          <p14:tracePt t="6460" x="2079625" y="1028700"/>
          <p14:tracePt t="6472" x="2049463" y="1036638"/>
          <p14:tracePt t="6485" x="1989138" y="1050925"/>
          <p14:tracePt t="6502" x="1920875" y="1066800"/>
          <p14:tracePt t="6518" x="1736725" y="1120775"/>
          <p14:tracePt t="6535" x="1584325" y="1189038"/>
          <p14:tracePt t="6552" x="1516063" y="1241425"/>
          <p14:tracePt t="6568" x="1417638" y="1333500"/>
          <p14:tracePt t="6585" x="1355725" y="1439863"/>
          <p14:tracePt t="6602" x="1341438" y="1485900"/>
          <p14:tracePt t="6618" x="1317625" y="1570038"/>
          <p14:tracePt t="6635" x="1295400" y="1654175"/>
          <p14:tracePt t="6652" x="1295400" y="1692275"/>
          <p14:tracePt t="6668" x="1279525" y="1744663"/>
          <p14:tracePt t="6685" x="1257300" y="1774825"/>
          <p14:tracePt t="6702" x="1241425" y="1774825"/>
          <p14:tracePt t="6718" x="1227138" y="1798638"/>
          <p14:tracePt t="6735" x="1219200" y="1798638"/>
          <p14:tracePt t="6752" x="1203325" y="1806575"/>
          <p14:tracePt t="6768" x="1181100" y="1806575"/>
          <p14:tracePt t="6785" x="1173163" y="1806575"/>
          <p14:tracePt t="6802" x="1158875" y="1806575"/>
          <p14:tracePt t="6819" x="1150938" y="1806575"/>
          <p14:tracePt t="6909" x="1158875" y="1806575"/>
          <p14:tracePt t="6920" x="1165225" y="1806575"/>
          <p14:tracePt t="6928" x="1181100" y="1790700"/>
          <p14:tracePt t="6940" x="1196975" y="1782763"/>
          <p14:tracePt t="6952" x="1211263" y="1774825"/>
          <p14:tracePt t="6968" x="1227138" y="1760538"/>
          <p14:tracePt t="6985" x="1257300" y="1752600"/>
          <p14:tracePt t="7002" x="1287463" y="1744663"/>
          <p14:tracePt t="7018" x="1295400" y="1736725"/>
          <p14:tracePt t="7035" x="1311275" y="1736725"/>
          <p14:tracePt t="7052" x="1325563" y="1736725"/>
          <p14:tracePt t="7071" x="1341438" y="1736725"/>
          <p14:tracePt t="7085" x="1349375" y="1736725"/>
          <p14:tracePt t="7102" x="1349375" y="1744663"/>
          <p14:tracePt t="7118" x="1371600" y="1744663"/>
          <p14:tracePt t="7135" x="1393825" y="1744663"/>
          <p14:tracePt t="7152" x="1401763" y="1744663"/>
          <p14:tracePt t="7168" x="1431925" y="1744663"/>
          <p14:tracePt t="7185" x="1470025" y="1744663"/>
          <p14:tracePt t="7202" x="1485900" y="1744663"/>
          <p14:tracePt t="7218" x="1524000" y="1744663"/>
          <p14:tracePt t="7235" x="1570038" y="1752600"/>
          <p14:tracePt t="7252" x="1592263" y="1760538"/>
          <p14:tracePt t="7268" x="1668463" y="1768475"/>
          <p14:tracePt t="7285" x="1706563" y="1768475"/>
          <p14:tracePt t="7302" x="1790700" y="1768475"/>
          <p14:tracePt t="7318" x="1889125" y="1768475"/>
          <p14:tracePt t="7335" x="1981200" y="1768475"/>
          <p14:tracePt t="7352" x="2027238" y="1768475"/>
          <p14:tracePt t="7368" x="2141538" y="1768475"/>
          <p14:tracePt t="7385" x="2201863" y="1768475"/>
          <p14:tracePt t="7402" x="2339975" y="1768475"/>
          <p14:tracePt t="7418" x="2484438" y="1768475"/>
          <p14:tracePt t="7435" x="2560638" y="1760538"/>
          <p14:tracePt t="7452" x="2620963" y="1744663"/>
          <p14:tracePt t="7814" x="2689225" y="1736725"/>
          <p14:tracePt t="7825" x="2751138" y="1722438"/>
          <p14:tracePt t="7835" x="2827338" y="1714500"/>
          <p14:tracePt t="7845" x="2911475" y="1706563"/>
          <p14:tracePt t="7854" x="2979738" y="1698625"/>
          <p14:tracePt t="7868" x="3055938" y="1692275"/>
          <p14:tracePt t="7885" x="3132138" y="1684338"/>
          <p14:tracePt t="7902" x="3298825" y="1676400"/>
          <p14:tracePt t="7918" x="3429000" y="1676400"/>
          <p14:tracePt t="7935" x="3505200" y="1668463"/>
          <p14:tracePt t="7952" x="3641725" y="1668463"/>
          <p14:tracePt t="7968" x="3756025" y="1668463"/>
          <p14:tracePt t="7985" x="3810000" y="1668463"/>
          <p14:tracePt t="8002" x="3932238" y="1668463"/>
          <p14:tracePt t="8019" x="4038600" y="1668463"/>
          <p14:tracePt t="8035" x="4098925" y="1668463"/>
          <p14:tracePt t="8052" x="4191000" y="1654175"/>
          <p14:tracePt t="8068" x="4237038" y="1654175"/>
          <p14:tracePt t="8085" x="4297363" y="1638300"/>
          <p14:tracePt t="8102" x="4359275" y="1630363"/>
          <p14:tracePt t="8119" x="4397375" y="1616075"/>
          <p14:tracePt t="8119" x="4419600" y="1608138"/>
          <p14:tracePt t="8135" x="4441825" y="1600200"/>
          <p14:tracePt t="8152" x="4465638" y="1592263"/>
          <p14:tracePt t="8170" x="4473575" y="1592263"/>
          <p14:tracePt t="8241" x="4465638" y="1592263"/>
          <p14:tracePt t="8262" x="4457700" y="1592263"/>
          <p14:tracePt t="8271" x="4441825" y="1592263"/>
          <p14:tracePt t="8282" x="4419600" y="1592263"/>
          <p14:tracePt t="8291" x="4381500" y="1592263"/>
          <p14:tracePt t="8303" x="4335463" y="1592263"/>
          <p14:tracePt t="8318" x="4259263" y="1592263"/>
          <p14:tracePt t="8335" x="4008438" y="1592263"/>
          <p14:tracePt t="8352" x="3497263" y="1660525"/>
          <p14:tracePt t="8368" x="3146425" y="1722438"/>
          <p14:tracePt t="8385" x="2400300" y="1836738"/>
          <p14:tracePt t="8402" x="2011363" y="1897063"/>
          <p14:tracePt t="8418" x="1311275" y="2019300"/>
          <p14:tracePt t="8435" x="708025" y="2111375"/>
          <p14:tracePt t="8452" x="449263" y="2125663"/>
          <p14:tracePt t="8468" x="98425" y="2163763"/>
          <p14:tracePt t="8485" x="0" y="2171700"/>
          <p14:tracePt t="8515" x="0" y="2187575"/>
          <p14:tracePt t="8526" x="0" y="2193925"/>
          <p14:tracePt t="8536" x="0" y="2201863"/>
          <p14:tracePt t="8552" x="0" y="2209800"/>
          <p14:tracePt t="8568" x="0" y="2217738"/>
          <p14:tracePt t="8585" x="0" y="2225675"/>
          <p14:tracePt t="8602" x="0" y="2247900"/>
          <p14:tracePt t="8619" x="0" y="2286000"/>
          <p14:tracePt t="8635" x="0" y="2301875"/>
          <p14:tracePt t="8652" x="0" y="2308225"/>
          <p14:tracePt t="8669" x="0" y="2316163"/>
          <p14:tracePt t="8708" x="0" y="2324100"/>
          <p14:tracePt t="8719" x="15875" y="2332038"/>
          <p14:tracePt t="8729" x="30163" y="2346325"/>
          <p14:tracePt t="8740" x="46038" y="2362200"/>
          <p14:tracePt t="8752" x="68263" y="2384425"/>
          <p14:tracePt t="8768" x="98425" y="2408238"/>
          <p14:tracePt t="8785" x="168275" y="2460625"/>
          <p14:tracePt t="8802" x="250825" y="2506663"/>
          <p14:tracePt t="8819" x="304800" y="2522538"/>
          <p14:tracePt t="8835" x="419100" y="2560638"/>
          <p14:tracePt t="8852" x="549275" y="2590800"/>
          <p14:tracePt t="8869" x="609600" y="2598738"/>
          <p14:tracePt t="8885" x="723900" y="2606675"/>
          <p14:tracePt t="8902" x="777875" y="2606675"/>
          <p14:tracePt t="8919" x="860425" y="2606675"/>
          <p14:tracePt t="8935" x="944563" y="2590800"/>
          <p14:tracePt t="8953" x="990600" y="2568575"/>
          <p14:tracePt t="8969" x="1020763" y="2552700"/>
          <p14:tracePt t="8985" x="1028700" y="2530475"/>
          <p14:tracePt t="9238" x="1036638" y="2530475"/>
          <p14:tracePt t="9247" x="1044575" y="2530475"/>
          <p14:tracePt t="9258" x="1050925" y="2530475"/>
          <p14:tracePt t="9279" x="1058863" y="2530475"/>
          <p14:tracePt t="9288" x="1066800" y="2530475"/>
          <p14:tracePt t="9302" x="1066800" y="2536825"/>
          <p14:tracePt t="9329" x="1074738" y="2536825"/>
          <p14:tracePt t="9370" x="1082675" y="2536825"/>
          <p14:tracePt t="9389" x="1089025" y="2536825"/>
          <p14:tracePt t="9422" x="1096963" y="2536825"/>
          <p14:tracePt t="9735" x="1104900" y="2536825"/>
          <p14:tracePt t="9747" x="1112838" y="2536825"/>
          <p14:tracePt t="9756" x="1127125" y="2536825"/>
          <p14:tracePt t="9769" x="1150938" y="2536825"/>
          <p14:tracePt t="9785" x="1173163" y="2536825"/>
          <p14:tracePt t="9802" x="1219200" y="2530475"/>
          <p14:tracePt t="9819" x="1279525" y="2522538"/>
          <p14:tracePt t="9835" x="1333500" y="2514600"/>
          <p14:tracePt t="9852" x="1463675" y="2506663"/>
          <p14:tracePt t="9869" x="1638300" y="2498725"/>
          <p14:tracePt t="9885" x="1730375" y="2498725"/>
          <p14:tracePt t="9902" x="1943100" y="2498725"/>
          <p14:tracePt t="9919" x="2103438" y="2498725"/>
          <p14:tracePt t="9935" x="2155825" y="2498725"/>
          <p14:tracePt t="10233" x="2239963" y="2484438"/>
          <p14:tracePt t="10245" x="2346325" y="2460625"/>
          <p14:tracePt t="10254" x="2460625" y="2446338"/>
          <p14:tracePt t="10269" x="2590800" y="2446338"/>
          <p14:tracePt t="10286" x="2879725" y="2460625"/>
          <p14:tracePt t="10302" x="3040063" y="2492375"/>
          <p14:tracePt t="10319" x="3382963" y="2582863"/>
          <p14:tracePt t="10336" x="3627438" y="2636838"/>
          <p14:tracePt t="10352" x="3711575" y="2651125"/>
          <p14:tracePt t="10369" x="3825875" y="2651125"/>
          <p14:tracePt t="10386" x="3856038" y="2644775"/>
          <p14:tracePt t="10621" x="3924300" y="2636838"/>
          <p14:tracePt t="10632" x="4030663" y="2620963"/>
          <p14:tracePt t="10641" x="4152900" y="2620963"/>
          <p14:tracePt t="10652" x="4305300" y="2620963"/>
          <p14:tracePt t="10669" x="4449763" y="2620963"/>
          <p14:tracePt t="10670" x="4594225" y="2636838"/>
          <p14:tracePt t="10686" x="4754563" y="2659063"/>
          <p14:tracePt t="10703" x="4975225" y="2705100"/>
          <p14:tracePt t="10719" x="5059363" y="2720975"/>
          <p14:tracePt t="10736" x="5197475" y="2727325"/>
          <p14:tracePt t="10753" x="5249863" y="2727325"/>
          <p14:tracePt t="10769" x="5303838" y="2727325"/>
          <p14:tracePt t="10786" x="5341938" y="2727325"/>
          <p14:tracePt t="10802" x="5349875" y="2720975"/>
          <p14:tracePt t="10819" x="5372100" y="2705100"/>
          <p14:tracePt t="10836" x="5387975" y="2689225"/>
          <p14:tracePt t="10853" x="5394325" y="2689225"/>
          <p14:tracePt t="10869" x="5410200" y="2689225"/>
          <p14:tracePt t="10886" x="5432425" y="2689225"/>
          <p14:tracePt t="10902" x="5440363" y="2689225"/>
          <p14:tracePt t="10919" x="5470525" y="2689225"/>
          <p14:tracePt t="10936" x="5494338" y="2682875"/>
          <p14:tracePt t="10952" x="5508625" y="2682875"/>
          <p14:tracePt t="10969" x="5508625" y="2674938"/>
          <p14:tracePt t="11027" x="5502275" y="2667000"/>
          <p14:tracePt t="11038" x="5478463" y="2667000"/>
          <p14:tracePt t="11048" x="5440363" y="2659063"/>
          <p14:tracePt t="11059" x="5402263" y="2651125"/>
          <p14:tracePt t="11069" x="5326063" y="2644775"/>
          <p14:tracePt t="11086" x="5235575" y="2644775"/>
          <p14:tracePt t="11102" x="4975225" y="2644775"/>
          <p14:tracePt t="11119" x="4587875" y="2667000"/>
          <p14:tracePt t="11136" x="4297363" y="2720975"/>
          <p14:tracePt t="11152" x="3649663" y="2849563"/>
          <p14:tracePt t="11170" x="3001963" y="2994025"/>
          <p14:tracePt t="11186" x="2713038" y="3063875"/>
          <p14:tracePt t="11202" x="2232025" y="3162300"/>
          <p14:tracePt t="11219" x="2027238" y="3200400"/>
          <p14:tracePt t="11236" x="1706563" y="3246438"/>
          <p14:tracePt t="11252" x="1463675" y="3260725"/>
          <p14:tracePt t="11269" x="1333500" y="3268663"/>
          <p14:tracePt t="11286" x="1104900" y="3306763"/>
          <p14:tracePt t="11302" x="998538" y="3322638"/>
          <p14:tracePt t="11319" x="830263" y="3375025"/>
          <p14:tracePt t="11336" x="708025" y="3413125"/>
          <p14:tracePt t="11352" x="631825" y="3451225"/>
          <p14:tracePt t="11369" x="601663" y="3467100"/>
          <p14:tracePt t="11385" x="571500" y="3482975"/>
          <p14:tracePt t="11402" x="555625" y="3489325"/>
          <p14:tracePt t="11419" x="541338" y="3489325"/>
          <p14:tracePt t="11474" x="549275" y="3489325"/>
          <p14:tracePt t="11494" x="549275" y="3482975"/>
          <p14:tracePt t="11506" x="555625" y="3482975"/>
          <p14:tracePt t="11514" x="571500" y="3482975"/>
          <p14:tracePt t="11526" x="587375" y="3475038"/>
          <p14:tracePt t="11536" x="609600" y="3467100"/>
          <p14:tracePt t="11553" x="655638" y="3467100"/>
          <p14:tracePt t="11569" x="739775" y="3444875"/>
          <p14:tracePt t="11585" x="792163" y="3436938"/>
          <p14:tracePt t="11602" x="936625" y="3413125"/>
          <p14:tracePt t="11619" x="1050925" y="3406775"/>
          <p14:tracePt t="11636" x="1104900" y="3406775"/>
          <p14:tracePt t="11652" x="1203325" y="3406775"/>
          <p14:tracePt t="11669" x="1311275" y="3406775"/>
          <p14:tracePt t="11686" x="1379538" y="3406775"/>
          <p14:tracePt t="11702" x="1501775" y="3429000"/>
          <p14:tracePt t="11719" x="1654175" y="3451225"/>
          <p14:tracePt t="11736" x="1736725" y="3467100"/>
          <p14:tracePt t="11752" x="1912938" y="3475038"/>
          <p14:tracePt t="11770" x="2003425" y="3489325"/>
          <p14:tracePt t="11786" x="2201863" y="3505200"/>
          <p14:tracePt t="11802" x="2400300" y="3513138"/>
          <p14:tracePt t="11819" x="2492375" y="3513138"/>
          <p14:tracePt t="11820" x="2574925" y="3513138"/>
          <p14:tracePt t="11836" x="2651125" y="3497263"/>
          <p14:tracePt t="11852" x="2773363" y="3459163"/>
          <p14:tracePt t="12145" x="2857500" y="3451225"/>
          <p14:tracePt t="12156" x="2949575" y="3444875"/>
          <p14:tracePt t="12165" x="3055938" y="3436938"/>
          <p14:tracePt t="12177" x="3170238" y="3429000"/>
          <p14:tracePt t="12186" x="3284538" y="3429000"/>
          <p14:tracePt t="12203" x="3398838" y="3429000"/>
          <p14:tracePt t="12219" x="3635375" y="3429000"/>
          <p14:tracePt t="12236" x="3749675" y="3429000"/>
          <p14:tracePt t="12253" x="3954463" y="3429000"/>
          <p14:tracePt t="12269" x="4130675" y="3429000"/>
          <p14:tracePt t="12286" x="4206875" y="3429000"/>
          <p14:tracePt t="12303" x="4297363" y="3421063"/>
          <p14:tracePt t="12320" x="4373563" y="3413125"/>
          <p14:tracePt t="12336" x="4397375" y="3406775"/>
          <p14:tracePt t="12353" x="4427538" y="3398838"/>
          <p14:tracePt t="12369" x="4435475" y="3390900"/>
          <p14:tracePt t="12604" x="4487863" y="3390900"/>
          <p14:tracePt t="12613" x="4579938" y="3390900"/>
          <p14:tracePt t="12625" x="4664075" y="3406775"/>
          <p14:tracePt t="12636" x="4762500" y="3429000"/>
          <p14:tracePt t="12653" x="4846638" y="3451225"/>
          <p14:tracePt t="12669" x="5006975" y="3489325"/>
          <p14:tracePt t="12686" x="5105400" y="3527425"/>
          <p14:tracePt t="12703" x="5151438" y="3527425"/>
          <p14:tracePt t="12719" x="5197475" y="3535363"/>
          <p14:tracePt t="12736" x="5227638" y="3543300"/>
          <p14:tracePt t="12753" x="5249863" y="3551238"/>
          <p14:tracePt t="12769" x="5265738" y="3551238"/>
          <p14:tracePt t="12786" x="5280025" y="3551238"/>
          <p14:tracePt t="12803" x="5295900" y="3551238"/>
          <p14:tracePt t="12819" x="5326063" y="3559175"/>
          <p14:tracePt t="12835" x="5341938" y="3565525"/>
          <p14:tracePt t="12853" x="5372100" y="3565525"/>
          <p14:tracePt t="12869" x="5394325" y="3565525"/>
          <p14:tracePt t="12886" x="5402263" y="3565525"/>
          <p14:tracePt t="12903" x="5426075" y="3565525"/>
          <p14:tracePt t="12919" x="5440363" y="3573463"/>
          <p14:tracePt t="12936" x="5448300" y="3573463"/>
          <p14:tracePt t="12953" x="5456238" y="3573463"/>
          <p14:tracePt t="12969" x="5464175" y="3573463"/>
          <p14:tracePt t="12986" x="5470525" y="3573463"/>
          <p14:tracePt t="13101" x="5456238" y="3573463"/>
          <p14:tracePt t="13112" x="5440363" y="3565525"/>
          <p14:tracePt t="13121" x="5410200" y="3559175"/>
          <p14:tracePt t="13136" x="5364163" y="3551238"/>
          <p14:tracePt t="13153" x="5211763" y="3535363"/>
          <p14:tracePt t="13170" x="5113338" y="3521075"/>
          <p14:tracePt t="13186" x="4778375" y="3497263"/>
          <p14:tracePt t="13203" x="4297363" y="3475038"/>
          <p14:tracePt t="13219" x="4046538" y="3475038"/>
          <p14:tracePt t="13236" x="3535363" y="3475038"/>
          <p14:tracePt t="13253" x="3298825" y="3482975"/>
          <p14:tracePt t="13269" x="2879725" y="3513138"/>
          <p14:tracePt t="13286" x="2476500" y="3565525"/>
          <p14:tracePt t="13303" x="2293938" y="3597275"/>
          <p14:tracePt t="13319" x="1935163" y="3687763"/>
          <p14:tracePt t="13336" x="1570038" y="3810000"/>
          <p14:tracePt t="13353" x="1409700" y="3878263"/>
          <p14:tracePt t="13369" x="1173163" y="3984625"/>
          <p14:tracePt t="13386" x="1036638" y="4046538"/>
          <p14:tracePt t="13403" x="998538" y="4060825"/>
          <p14:tracePt t="13419" x="968375" y="4092575"/>
          <p14:tracePt t="13611" x="968375" y="4098925"/>
          <p14:tracePt t="13630" x="960438" y="4098925"/>
          <p14:tracePt t="13661" x="960438" y="4106863"/>
          <p14:tracePt t="13683" x="968375" y="4114800"/>
          <p14:tracePt t="13691" x="974725" y="4122738"/>
          <p14:tracePt t="13703" x="990600" y="4130675"/>
          <p14:tracePt t="13720" x="1006475" y="4137025"/>
          <p14:tracePt t="13736" x="1044575" y="4160838"/>
          <p14:tracePt t="13753" x="1089025" y="4183063"/>
          <p14:tracePt t="13769" x="1120775" y="4198938"/>
          <p14:tracePt t="13786" x="1203325" y="4213225"/>
          <p14:tracePt t="13803" x="1249363" y="4213225"/>
          <p14:tracePt t="13820" x="1355725" y="4229100"/>
          <p14:tracePt t="13836" x="1470025" y="4229100"/>
          <p14:tracePt t="13853" x="1554163" y="4221163"/>
          <p14:tracePt t="13870" x="1600200" y="4213225"/>
          <p14:tracePt t="13887" x="1660525" y="4206875"/>
          <p14:tracePt t="13903" x="1676400" y="4198938"/>
          <p14:tracePt t="13920" x="1684338" y="4183063"/>
          <p14:tracePt t="14119" x="1698625" y="4183063"/>
          <p14:tracePt t="14128" x="1714500" y="4183063"/>
          <p14:tracePt t="14139" x="1730375" y="4191000"/>
          <p14:tracePt t="14153" x="1768475" y="4198938"/>
          <p14:tracePt t="14170" x="1882775" y="4213225"/>
          <p14:tracePt t="14186" x="1951038" y="4229100"/>
          <p14:tracePt t="14203" x="2133600" y="4259263"/>
          <p14:tracePt t="14220" x="2225675" y="4283075"/>
          <p14:tracePt t="14236" x="2460625" y="4305300"/>
          <p14:tracePt t="14253" x="2705100" y="4327525"/>
          <p14:tracePt t="14270" x="2811463" y="4335463"/>
          <p14:tracePt t="14286" x="2994025" y="4343400"/>
          <p14:tracePt t="14303" x="3108325" y="4321175"/>
          <p14:tracePt t="14319" x="3146425" y="4305300"/>
          <p14:tracePt t="14567" x="3222625" y="4305300"/>
          <p14:tracePt t="14576" x="3292475" y="4305300"/>
          <p14:tracePt t="14587" x="3375025" y="4305300"/>
          <p14:tracePt t="14603" x="3459163" y="4305300"/>
          <p14:tracePt t="14620" x="3641725" y="4297363"/>
          <p14:tracePt t="14636" x="3725863" y="4297363"/>
          <p14:tracePt t="14637" x="3810000" y="4289425"/>
          <p14:tracePt t="14653" x="3894138" y="4275138"/>
          <p14:tracePt t="14670" x="4046538" y="4259263"/>
          <p14:tracePt t="14686" x="4114800" y="4244975"/>
          <p14:tracePt t="14703" x="4251325" y="4229100"/>
          <p14:tracePt t="14720" x="4373563" y="4213225"/>
          <p14:tracePt t="14736" x="4427538" y="4206875"/>
          <p14:tracePt t="14753" x="4495800" y="4160838"/>
          <p14:tracePt t="15003" x="4564063" y="4144963"/>
          <p14:tracePt t="15014" x="4625975" y="4137025"/>
          <p14:tracePt t="15023" x="4694238" y="4137025"/>
          <p14:tracePt t="15036" x="4762500" y="4130675"/>
          <p14:tracePt t="15053" x="4822825" y="4130675"/>
          <p14:tracePt t="15070" x="4945063" y="4114800"/>
          <p14:tracePt t="15086" x="5051425" y="4114800"/>
          <p14:tracePt t="15103" x="5089525" y="4114800"/>
          <p14:tracePt t="15120" x="5173663" y="4130675"/>
          <p14:tracePt t="15137" x="5235575" y="4137025"/>
          <p14:tracePt t="15153" x="5273675" y="4144963"/>
          <p14:tracePt t="15170" x="5334000" y="4144963"/>
          <p14:tracePt t="15186" x="5372100" y="4152900"/>
          <p14:tracePt t="15203" x="5432425" y="4160838"/>
          <p14:tracePt t="15220" x="5502275" y="4160838"/>
          <p14:tracePt t="15236" x="5524500" y="4152900"/>
          <p14:tracePt t="15253" x="5562600" y="4130675"/>
          <p14:tracePt t="15270" x="5570538" y="4114800"/>
          <p14:tracePt t="15288" x="5570538" y="4106863"/>
          <p14:tracePt t="15303" x="5570538" y="4098925"/>
          <p14:tracePt t="15320" x="5532438" y="4068763"/>
          <p14:tracePt t="15336" x="5494338" y="4046538"/>
          <p14:tracePt t="15353" x="5394325" y="4000500"/>
          <p14:tracePt t="15370" x="5257800" y="3970338"/>
          <p14:tracePt t="15386" x="5165725" y="3940175"/>
          <p14:tracePt t="15403" x="4975225" y="3902075"/>
          <p14:tracePt t="15420" x="4884738" y="3878263"/>
          <p14:tracePt t="15437" x="4694238" y="3856038"/>
          <p14:tracePt t="15453" x="4525963" y="3848100"/>
          <p14:tracePt t="15470" x="4397375" y="3878263"/>
          <p14:tracePt t="15487" x="4365625" y="3902075"/>
          <p14:tracePt t="15503" x="4321175" y="3946525"/>
          <p14:tracePt t="15520" x="4321175" y="3970338"/>
          <p14:tracePt t="15536" x="4335463" y="4016375"/>
          <p14:tracePt t="15553" x="4419600" y="4068763"/>
          <p14:tracePt t="15570" x="4495800" y="4098925"/>
          <p14:tracePt t="15587" x="4694238" y="4152900"/>
          <p14:tracePt t="15603" x="4808538" y="4160838"/>
          <p14:tracePt t="15620" x="5045075" y="4168775"/>
          <p14:tracePt t="15636" x="5287963" y="4168775"/>
          <p14:tracePt t="15653" x="5478463" y="4098925"/>
          <p14:tracePt t="15670" x="5546725" y="4068763"/>
          <p14:tracePt t="15687" x="5616575" y="3992563"/>
          <p14:tracePt t="15703" x="5622925" y="3954463"/>
          <p14:tracePt t="15720" x="5622925" y="3908425"/>
          <p14:tracePt t="15737" x="5592763" y="3863975"/>
          <p14:tracePt t="15753" x="5554663" y="3840163"/>
          <p14:tracePt t="15770" x="5456238" y="3802063"/>
          <p14:tracePt t="15787" x="5303838" y="3779838"/>
          <p14:tracePt t="15804" x="5235575" y="3779838"/>
          <p14:tracePt t="15820" x="5089525" y="3787775"/>
          <p14:tracePt t="15837" x="5029200" y="3802063"/>
          <p14:tracePt t="15853" x="5006975" y="3832225"/>
          <p14:tracePt t="16051" x="4991100" y="3832225"/>
          <p14:tracePt t="16060" x="4968875" y="3832225"/>
          <p14:tracePt t="16071" x="4930775" y="3832225"/>
          <p14:tracePt t="16087" x="4846638" y="3832225"/>
          <p14:tracePt t="16103" x="4511675" y="3832225"/>
          <p14:tracePt t="16120" x="4183063" y="3825875"/>
          <p14:tracePt t="16137" x="3429000" y="3825875"/>
          <p14:tracePt t="16154" x="2628900" y="3878263"/>
          <p14:tracePt t="16170" x="2263775" y="3902075"/>
          <p14:tracePt t="16187" x="1638300" y="3978275"/>
          <p14:tracePt t="16203" x="1387475" y="4016375"/>
          <p14:tracePt t="16220" x="1020763" y="4068763"/>
          <p14:tracePt t="16236" x="854075" y="4106863"/>
          <p14:tracePt t="16253" x="800100" y="4114800"/>
          <p14:tracePt t="16270" x="739775" y="4130675"/>
          <p14:tracePt t="16287" x="723900" y="4144963"/>
          <p14:tracePt t="16346" x="731838" y="4144963"/>
          <p14:tracePt t="16417" x="731838" y="4152900"/>
          <p14:tracePt t="16426" x="739775" y="4152900"/>
          <p14:tracePt t="16437" x="739775" y="4160838"/>
          <p14:tracePt t="16454" x="739775" y="4168775"/>
          <p14:tracePt t="16470" x="746125" y="4198938"/>
          <p14:tracePt t="16487" x="762000" y="4221163"/>
          <p14:tracePt t="16503" x="762000" y="4237038"/>
          <p14:tracePt t="16520" x="777875" y="4259263"/>
          <p14:tracePt t="16537" x="784225" y="4275138"/>
          <p14:tracePt t="16553" x="800100" y="4305300"/>
          <p14:tracePt t="16570" x="815975" y="4343400"/>
          <p14:tracePt t="16587" x="830263" y="4365625"/>
          <p14:tracePt t="16603" x="846138" y="4419600"/>
          <p14:tracePt t="16620" x="860425" y="4441825"/>
          <p14:tracePt t="16637" x="884238" y="4487863"/>
          <p14:tracePt t="16653" x="906463" y="4525963"/>
          <p14:tracePt t="16670" x="922338" y="4549775"/>
          <p14:tracePt t="16687" x="930275" y="4556125"/>
          <p14:tracePt t="16703" x="936625" y="4572000"/>
          <p14:tracePt t="16720" x="944563" y="4572000"/>
          <p14:tracePt t="16737" x="960438" y="4579938"/>
          <p14:tracePt t="16753" x="974725" y="4594225"/>
          <p14:tracePt t="16770" x="982663" y="4594225"/>
          <p14:tracePt t="16787" x="1006475" y="4594225"/>
          <p14:tracePt t="16804" x="1036638" y="4594225"/>
          <p14:tracePt t="16820" x="1050925" y="4594225"/>
          <p14:tracePt t="16837" x="1089025" y="4594225"/>
          <p14:tracePt t="16854" x="1104900" y="4594225"/>
          <p14:tracePt t="16870" x="1120775" y="4594225"/>
          <p14:tracePt t="16887" x="1143000" y="4587875"/>
          <p14:tracePt t="16903" x="1158875" y="4579938"/>
          <p14:tracePt t="17118" x="1173163" y="4579938"/>
          <p14:tracePt t="17127" x="1189038" y="4579938"/>
          <p14:tracePt t="17140" x="1235075" y="4579938"/>
          <p14:tracePt t="17153" x="1311275" y="4579938"/>
          <p14:tracePt t="17170" x="1554163" y="4579938"/>
          <p14:tracePt t="17187" x="1752600" y="4572000"/>
          <p14:tracePt t="17203" x="2308225" y="4549775"/>
          <p14:tracePt t="17220" x="2628900" y="4533900"/>
          <p14:tracePt t="17237" x="3254375" y="4503738"/>
          <p14:tracePt t="17254" x="3703638" y="4479925"/>
          <p14:tracePt t="17270" x="3825875" y="4465638"/>
          <p14:tracePt t="17287" x="3924300" y="4435475"/>
          <p14:tracePt t="17505" x="3946525" y="4435475"/>
          <p14:tracePt t="17516" x="3992563" y="4435475"/>
          <p14:tracePt t="17525" x="4060825" y="4441825"/>
          <p14:tracePt t="17537" x="4144963" y="4457700"/>
          <p14:tracePt t="17554" x="4244975" y="4465638"/>
          <p14:tracePt t="17570" x="4479925" y="4495800"/>
          <p14:tracePt t="17587" x="4724400" y="4533900"/>
          <p14:tracePt t="17604" x="4822825" y="4533900"/>
          <p14:tracePt t="17620" x="4960938" y="4533900"/>
          <p14:tracePt t="17637" x="4991100" y="4533900"/>
          <p14:tracePt t="17881" x="5089525" y="4533900"/>
          <p14:tracePt t="17892" x="5189538" y="4533900"/>
          <p14:tracePt t="17901" x="5318125" y="4533900"/>
          <p14:tracePt t="17912" x="5494338" y="4541838"/>
          <p14:tracePt t="17921" x="5668963" y="4549775"/>
          <p14:tracePt t="17937" x="5867400" y="4564063"/>
          <p14:tracePt t="17954" x="6232525" y="4572000"/>
          <p14:tracePt t="17970" x="6392863" y="4594225"/>
          <p14:tracePt t="17987" x="6637338" y="4594225"/>
          <p14:tracePt t="18004" x="6773863" y="4579938"/>
          <p14:tracePt t="18020" x="6811963" y="4556125"/>
          <p14:tracePt t="18038" x="6827838" y="4487863"/>
          <p14:tracePt t="18054" x="6811963" y="4435475"/>
          <p14:tracePt t="18116" x="6804025" y="4435475"/>
          <p14:tracePt t="18125" x="6789738" y="4435475"/>
          <p14:tracePt t="18136" x="6759575" y="4435475"/>
          <p14:tracePt t="18146" x="6713538" y="4435475"/>
          <p14:tracePt t="18156" x="6659563" y="4435475"/>
          <p14:tracePt t="18170" x="6599238" y="4441825"/>
          <p14:tracePt t="18187" x="6461125" y="4465638"/>
          <p14:tracePt t="18204" x="6384925" y="4479925"/>
          <p14:tracePt t="18220" x="6232525" y="4525963"/>
          <p14:tracePt t="18237" x="6156325" y="4541838"/>
          <p14:tracePt t="18238" x="6096000" y="4564063"/>
          <p14:tracePt t="18254" x="6049963" y="4587875"/>
          <p14:tracePt t="18270" x="5981700" y="4632325"/>
          <p14:tracePt t="18287" x="5981700" y="4648200"/>
          <p14:tracePt t="18307" x="5981700" y="4656138"/>
          <p14:tracePt t="18320" x="5997575" y="4664075"/>
          <p14:tracePt t="18337" x="6027738" y="4678363"/>
          <p14:tracePt t="18354" x="6096000" y="4708525"/>
          <p14:tracePt t="18370" x="6194425" y="4740275"/>
          <p14:tracePt t="18387" x="6248400" y="4740275"/>
          <p14:tracePt t="18404" x="6384925" y="4746625"/>
          <p14:tracePt t="18420" x="6454775" y="4746625"/>
          <p14:tracePt t="18437" x="6607175" y="4708525"/>
          <p14:tracePt t="18454" x="6765925" y="4632325"/>
          <p14:tracePt t="18471" x="6904038" y="4533900"/>
          <p14:tracePt t="18487" x="6950075" y="4479925"/>
          <p14:tracePt t="18504" x="6980238" y="4441825"/>
          <p14:tracePt t="18520" x="6980238" y="4427538"/>
          <p14:tracePt t="18537" x="6950075" y="4403725"/>
          <p14:tracePt t="18554" x="6850063" y="4381500"/>
          <p14:tracePt t="18570" x="6781800" y="4381500"/>
          <p14:tracePt t="18587" x="6569075" y="4373563"/>
          <p14:tracePt t="18604" x="6308725" y="4373563"/>
          <p14:tracePt t="18620" x="6180138" y="4389438"/>
          <p14:tracePt t="18637" x="5943600" y="4441825"/>
          <p14:tracePt t="18654" x="5799138" y="4503738"/>
          <p14:tracePt t="18670" x="5761038" y="4511675"/>
          <p14:tracePt t="18687" x="5722938" y="4549775"/>
          <p14:tracePt t="18704" x="5715000" y="4564063"/>
          <p14:tracePt t="18720" x="5715000" y="4579938"/>
          <p14:tracePt t="18737" x="5722938" y="4602163"/>
          <p14:tracePt t="18754" x="5737225" y="4625975"/>
          <p14:tracePt t="18771" x="5761038" y="4648200"/>
          <p14:tracePt t="18787" x="5768975" y="4664075"/>
          <p14:tracePt t="18804" x="5807075" y="4686300"/>
          <p14:tracePt t="18820" x="5867400" y="4702175"/>
          <p14:tracePt t="18837" x="5959475" y="4702175"/>
          <p14:tracePt t="18854" x="6019800" y="4702175"/>
          <p14:tracePt t="18870" x="6156325" y="4640263"/>
          <p14:tracePt t="18887" x="6226175" y="4587875"/>
          <p14:tracePt t="18904" x="6340475" y="4511675"/>
          <p14:tracePt t="18920" x="6378575" y="4449763"/>
          <p14:tracePt t="18937" x="6378575" y="4441825"/>
          <p14:tracePt t="18954" x="6370638" y="4435475"/>
          <p14:tracePt t="18970" x="6332538" y="4419600"/>
          <p14:tracePt t="18987" x="6286500" y="4411663"/>
          <p14:tracePt t="19004" x="6164263" y="4411663"/>
          <p14:tracePt t="19020" x="6003925" y="4411663"/>
          <p14:tracePt t="19037" x="5921375" y="4411663"/>
          <p14:tracePt t="19054" x="5807075" y="4427538"/>
          <p14:tracePt t="19071" x="5761038" y="4441825"/>
          <p14:tracePt t="19087" x="5699125" y="4479925"/>
          <p14:tracePt t="19104" x="5676900" y="4518025"/>
          <p14:tracePt t="19121" x="5668963" y="4541838"/>
          <p14:tracePt t="19137" x="5668963" y="4587875"/>
          <p14:tracePt t="19154" x="5668963" y="4625975"/>
          <p14:tracePt t="19171" x="5684838" y="4648200"/>
          <p14:tracePt t="19187" x="5715000" y="4670425"/>
          <p14:tracePt t="19204" x="5753100" y="4678363"/>
          <p14:tracePt t="19220" x="5783263" y="4678363"/>
          <p14:tracePt t="19238" x="5859463" y="4686300"/>
          <p14:tracePt t="19254" x="5913438" y="4686300"/>
          <p14:tracePt t="19271" x="6003925" y="4670425"/>
          <p14:tracePt t="19287" x="6088063" y="4648200"/>
          <p14:tracePt t="19304" x="6172200" y="4602163"/>
          <p14:tracePt t="19321" x="6210300" y="4587875"/>
          <p14:tracePt t="19337" x="6264275" y="4525963"/>
          <p14:tracePt t="19354" x="6286500" y="4503738"/>
          <p14:tracePt t="19371" x="6302375" y="4465638"/>
          <p14:tracePt t="19387" x="6302375" y="4441825"/>
          <p14:tracePt t="19404" x="6302375" y="4427538"/>
          <p14:tracePt t="19487" x="6278563" y="4427538"/>
          <p14:tracePt t="19498" x="6226175" y="4427538"/>
          <p14:tracePt t="19508" x="6111875" y="4441825"/>
          <p14:tracePt t="19520" x="5867400" y="4465638"/>
          <p14:tracePt t="19537" x="5546725" y="4495800"/>
          <p14:tracePt t="19554" x="4770438" y="4549775"/>
          <p14:tracePt t="19571" x="4054475" y="4640263"/>
          <p14:tracePt t="19587" x="3711575" y="4686300"/>
          <p14:tracePt t="19604" x="3170238" y="4792663"/>
          <p14:tracePt t="19621" x="2789238" y="4884738"/>
          <p14:tracePt t="19637" x="2651125" y="4953000"/>
          <p14:tracePt t="19654" x="2560638" y="5013325"/>
          <p14:tracePt t="19853" x="2552700" y="5013325"/>
          <p14:tracePt t="19864" x="2536825" y="5013325"/>
          <p14:tracePt t="19874" x="2506663" y="5013325"/>
          <p14:tracePt t="19887" x="2454275" y="5013325"/>
          <p14:tracePt t="19904" x="2384425" y="4991100"/>
          <p14:tracePt t="19921" x="2217738" y="4960938"/>
          <p14:tracePt t="19937" x="2027238" y="4930775"/>
          <p14:tracePt t="19954" x="1943100" y="4906963"/>
          <p14:tracePt t="19955" x="1858963" y="4892675"/>
          <p14:tracePt t="19971" x="1774825" y="4884738"/>
          <p14:tracePt t="19987" x="1654175" y="4876800"/>
          <p14:tracePt t="20004" x="1608138" y="4876800"/>
          <p14:tracePt t="20021" x="1562100" y="4876800"/>
          <p14:tracePt t="20038" x="1546225" y="4876800"/>
          <p14:tracePt t="20054" x="1539875" y="4884738"/>
          <p14:tracePt t="20071" x="1531938" y="4892675"/>
          <p14:tracePt t="20087" x="1524000" y="4899025"/>
          <p14:tracePt t="20104" x="1508125" y="4914900"/>
          <p14:tracePt t="20121" x="1493838" y="4945063"/>
          <p14:tracePt t="20137" x="1485900" y="4953000"/>
          <p14:tracePt t="20154" x="1463675" y="4983163"/>
          <p14:tracePt t="20171" x="1455738" y="5021263"/>
          <p14:tracePt t="20187" x="1455738" y="5029200"/>
          <p14:tracePt t="20204" x="1455738" y="5051425"/>
          <p14:tracePt t="20221" x="1463675" y="5083175"/>
          <p14:tracePt t="20238" x="1477963" y="5089525"/>
          <p14:tracePt t="20254" x="1524000" y="5113338"/>
          <p14:tracePt t="20271" x="1592263" y="5121275"/>
          <p14:tracePt t="20287" x="1622425" y="5127625"/>
          <p14:tracePt t="20304" x="1736725" y="5127625"/>
          <p14:tracePt t="20321" x="1897063" y="5127625"/>
          <p14:tracePt t="20337" x="1997075" y="5127625"/>
          <p14:tracePt t="20354" x="2225675" y="5113338"/>
          <p14:tracePt t="20371" x="2339975" y="5113338"/>
          <p14:tracePt t="20387" x="2598738" y="5105400"/>
          <p14:tracePt t="20404" x="2917825" y="5105400"/>
          <p14:tracePt t="20421" x="3070225" y="5105400"/>
          <p14:tracePt t="20438" x="3459163" y="5097463"/>
          <p14:tracePt t="20455" x="3856038" y="5059363"/>
          <p14:tracePt t="20471" x="4022725" y="5059363"/>
          <p14:tracePt t="20488" x="4297363" y="5045075"/>
          <p14:tracePt t="20504" x="4449763" y="5013325"/>
          <p14:tracePt t="20699" x="4457700" y="5021263"/>
          <p14:tracePt t="20709" x="4465638" y="5029200"/>
          <p14:tracePt t="20719" x="4495800" y="5037138"/>
          <p14:tracePt t="20728" x="4533900" y="5051425"/>
          <p14:tracePt t="20739" x="4610100" y="5089525"/>
          <p14:tracePt t="20754" x="4708525" y="5121275"/>
          <p14:tracePt t="20771" x="5067300" y="5249863"/>
          <p14:tracePt t="20788" x="5318125" y="5326063"/>
          <p14:tracePt t="20804" x="5807075" y="5470525"/>
          <p14:tracePt t="20821" x="6111875" y="5532438"/>
          <p14:tracePt t="20837" x="6194425" y="5532438"/>
          <p14:tracePt t="21053" x="6340475" y="5516563"/>
          <p14:tracePt t="21064" x="6591300" y="5478463"/>
          <p14:tracePt t="21074" x="6835775" y="5440363"/>
          <p14:tracePt t="21087" x="7086600" y="5387975"/>
          <p14:tracePt t="21104" x="7292975" y="5341938"/>
          <p14:tracePt t="21121" x="7597775" y="5235575"/>
          <p14:tracePt t="21138" x="7718425" y="5151438"/>
          <p14:tracePt t="21155" x="7734300" y="5121275"/>
          <p14:tracePt t="21155" x="7734300" y="5105400"/>
          <p14:tracePt t="21171" x="7734300" y="5089525"/>
          <p14:tracePt t="21188" x="7680325" y="5067300"/>
          <p14:tracePt t="21204" x="7635875" y="5045075"/>
          <p14:tracePt t="21221" x="7513638" y="4991100"/>
          <p14:tracePt t="21238" x="7345363" y="4945063"/>
          <p14:tracePt t="21254" x="7239000" y="4922838"/>
          <p14:tracePt t="21271" x="7032625" y="4899025"/>
          <p14:tracePt t="21288" x="6918325" y="4892675"/>
          <p14:tracePt t="21304" x="6705600" y="4892675"/>
          <p14:tracePt t="21321" x="6499225" y="4937125"/>
          <p14:tracePt t="21338" x="6408738" y="4968875"/>
          <p14:tracePt t="21338" x="6332538" y="5006975"/>
          <p14:tracePt t="21354" x="6270625" y="5045075"/>
          <p14:tracePt t="21371" x="6188075" y="5135563"/>
          <p14:tracePt t="21388" x="6164263" y="5189538"/>
          <p14:tracePt t="21404" x="6149975" y="5287963"/>
          <p14:tracePt t="21421" x="6156325" y="5364163"/>
          <p14:tracePt t="21438" x="6172200" y="5387975"/>
          <p14:tracePt t="21454" x="6210300" y="5432425"/>
          <p14:tracePt t="21471" x="6278563" y="5464175"/>
          <p14:tracePt t="21487" x="6332538" y="5478463"/>
          <p14:tracePt t="21504" x="6461125" y="5478463"/>
          <p14:tracePt t="21521" x="6629400" y="5432425"/>
          <p14:tracePt t="21538" x="6735763" y="5402263"/>
          <p14:tracePt t="21554" x="6918325" y="5303838"/>
          <p14:tracePt t="21571" x="7056438" y="5181600"/>
          <p14:tracePt t="21588" x="7108825" y="5113338"/>
          <p14:tracePt t="21604" x="7140575" y="5029200"/>
          <p14:tracePt t="21621" x="7140575" y="4991100"/>
          <p14:tracePt t="21638" x="7102475" y="4945063"/>
          <p14:tracePt t="21655" x="6980238" y="4906963"/>
          <p14:tracePt t="21671" x="6904038" y="4899025"/>
          <p14:tracePt t="21688" x="6697663" y="4899025"/>
          <p14:tracePt t="21705" x="6416675" y="4937125"/>
          <p14:tracePt t="21721" x="6248400" y="4975225"/>
          <p14:tracePt t="21738" x="5973763" y="5045075"/>
          <p14:tracePt t="21754" x="5845175" y="5083175"/>
          <p14:tracePt t="21771" x="5676900" y="5151438"/>
          <p14:tracePt t="21788" x="5562600" y="5227638"/>
          <p14:tracePt t="21804" x="5532438" y="5265738"/>
          <p14:tracePt t="21822" x="5516563" y="5303838"/>
          <p14:tracePt t="21838" x="5524500" y="5326063"/>
          <p14:tracePt t="21854" x="5532438" y="5341938"/>
          <p14:tracePt t="21871" x="5578475" y="5364163"/>
          <p14:tracePt t="21888" x="5654675" y="5394325"/>
          <p14:tracePt t="21904" x="5707063" y="5410200"/>
          <p14:tracePt t="21921" x="5875338" y="5410200"/>
          <p14:tracePt t="21938" x="5981700" y="5394325"/>
          <p14:tracePt t="21954" x="6248400" y="5334000"/>
          <p14:tracePt t="21971" x="6607175" y="5181600"/>
          <p14:tracePt t="21988" x="6773863" y="5089525"/>
          <p14:tracePt t="22005" x="7040563" y="4876800"/>
          <p14:tracePt t="22021" x="7170738" y="4740275"/>
          <p14:tracePt t="22038" x="7200900" y="4686300"/>
          <p14:tracePt t="22054" x="7208838" y="4594225"/>
          <p14:tracePt t="22071" x="7170738" y="4541838"/>
          <p14:tracePt t="22088" x="7124700" y="4518025"/>
          <p14:tracePt t="22104" x="6988175" y="4487863"/>
          <p14:tracePt t="22121" x="6896100" y="4479925"/>
          <p14:tracePt t="22138" x="6637338" y="4473575"/>
          <p14:tracePt t="22155" x="6294438" y="4473575"/>
          <p14:tracePt t="22172" x="5927725" y="4487863"/>
          <p14:tracePt t="22188" x="5768975" y="4495800"/>
          <p14:tracePt t="22204" x="5540375" y="4511675"/>
          <p14:tracePt t="22221" x="5448300" y="4511675"/>
          <p14:tracePt t="22238" x="5280025" y="4549775"/>
          <p14:tracePt t="22254" x="5151438" y="4572000"/>
          <p14:tracePt t="22271" x="5105400" y="4594225"/>
          <p14:tracePt t="22288" x="5029200" y="4664075"/>
          <p14:tracePt t="22304" x="4991100" y="4702175"/>
          <p14:tracePt t="22558" x="4975225" y="4702175"/>
          <p14:tracePt t="22568" x="4937125" y="4702175"/>
          <p14:tracePt t="22579" x="4876800" y="4694238"/>
          <p14:tracePt t="22589" x="4770438" y="4678363"/>
          <p14:tracePt t="22605" x="4594225" y="4656138"/>
          <p14:tracePt t="22621" x="4046538" y="4602163"/>
          <p14:tracePt t="22638" x="3725863" y="4572000"/>
          <p14:tracePt t="22654" x="3063875" y="4556125"/>
          <p14:tracePt t="22671" x="2400300" y="4610100"/>
          <p14:tracePt t="22688" x="2087563" y="4648200"/>
          <p14:tracePt t="22704" x="1570038" y="4754563"/>
          <p14:tracePt t="22721" x="1363663" y="4808538"/>
          <p14:tracePt t="22738" x="1036638" y="4914900"/>
          <p14:tracePt t="22755" x="838200" y="5029200"/>
          <p14:tracePt t="22772" x="669925" y="5121275"/>
          <p14:tracePt t="22788" x="601663" y="5165725"/>
          <p14:tracePt t="22805" x="503238" y="5227638"/>
          <p14:tracePt t="22821" x="465138" y="5257800"/>
          <p14:tracePt t="22838" x="427038" y="5287963"/>
          <p14:tracePt t="22855" x="419100" y="5295900"/>
          <p14:tracePt t="22894" x="419100" y="5303838"/>
          <p14:tracePt t="22915" x="427038" y="5311775"/>
          <p14:tracePt t="22923" x="434975" y="5318125"/>
          <p14:tracePt t="22937" x="457200" y="5334000"/>
          <p14:tracePt t="22944" x="473075" y="5349875"/>
          <p14:tracePt t="22957" x="487363" y="5372100"/>
          <p14:tracePt t="22971" x="517525" y="5387975"/>
          <p14:tracePt t="22988" x="579438" y="5432425"/>
          <p14:tracePt t="23005" x="617538" y="5456238"/>
          <p14:tracePt t="23006" x="647700" y="5470525"/>
          <p14:tracePt t="23021" x="677863" y="5494338"/>
          <p14:tracePt t="23039" x="769938" y="5554663"/>
          <p14:tracePt t="23055" x="815975" y="5584825"/>
          <p14:tracePt t="23071" x="914400" y="5654675"/>
          <p14:tracePt t="23088" x="1020763" y="5715000"/>
          <p14:tracePt t="23105" x="1074738" y="5745163"/>
          <p14:tracePt t="23121" x="1165225" y="5791200"/>
          <p14:tracePt t="23139" x="1227138" y="5821363"/>
          <p14:tracePt t="23155" x="1257300" y="5837238"/>
          <p14:tracePt t="23171" x="1295400" y="5851525"/>
          <p14:tracePt t="23189" x="1317625" y="5859463"/>
          <p14:tracePt t="23205" x="1325563" y="5859463"/>
          <p14:tracePt t="23221" x="1333500" y="5859463"/>
          <p14:tracePt t="23382" x="1333500" y="5867400"/>
          <p14:tracePt t="23494" x="1341438" y="5867400"/>
          <p14:tracePt t="23514" x="1355725" y="5859463"/>
          <p14:tracePt t="23524" x="1363663" y="5851525"/>
          <p14:tracePt t="23535" x="1387475" y="5851525"/>
          <p14:tracePt t="23544" x="1409700" y="5851525"/>
          <p14:tracePt t="23556" x="1425575" y="5845175"/>
          <p14:tracePt t="23571" x="1447800" y="5837238"/>
          <p14:tracePt t="23588" x="1508125" y="5829300"/>
          <p14:tracePt t="23605" x="1539875" y="5829300"/>
          <p14:tracePt t="23621" x="1616075" y="5829300"/>
          <p14:tracePt t="23639" x="1698625" y="5829300"/>
          <p14:tracePt t="23655" x="1736725" y="5829300"/>
          <p14:tracePt t="23671" x="1866900" y="5837238"/>
          <p14:tracePt t="23689" x="2035175" y="5851525"/>
          <p14:tracePt t="23705" x="2149475" y="5867400"/>
          <p14:tracePt t="23721" x="2392363" y="5883275"/>
          <p14:tracePt t="23739" x="2651125" y="5883275"/>
          <p14:tracePt t="23755" x="2743200" y="5867400"/>
          <p14:tracePt t="23771" x="2819400" y="5821363"/>
          <p14:tracePt t="24053" x="2811463" y="5821363"/>
          <p14:tracePt t="24064" x="2789238" y="5829300"/>
          <p14:tracePt t="24073" x="2765425" y="5829300"/>
          <p14:tracePt t="24088" x="2743200" y="5829300"/>
          <p14:tracePt t="24105" x="2689225" y="5837238"/>
          <p14:tracePt t="24121" x="2644775" y="5837238"/>
          <p14:tracePt t="24138" x="2598738" y="5837238"/>
          <p14:tracePt t="24155" x="2552700" y="5837238"/>
          <p14:tracePt t="24172" x="2544763" y="5837238"/>
          <p14:tracePt t="24188" x="2536825" y="5837238"/>
          <p14:tracePt t="24236" x="2544763" y="5837238"/>
          <p14:tracePt t="24247" x="2552700" y="5837238"/>
          <p14:tracePt t="24257" x="2568575" y="5837238"/>
          <p14:tracePt t="24272" x="2574925" y="5837238"/>
          <p14:tracePt t="24289" x="2613025" y="5837238"/>
          <p14:tracePt t="24305" x="2636838" y="5837238"/>
          <p14:tracePt t="24322" x="2697163" y="5837238"/>
          <p14:tracePt t="24339" x="2751138" y="5837238"/>
          <p14:tracePt t="24355" x="2773363" y="5829300"/>
          <p14:tracePt t="24372" x="2797175" y="5829300"/>
          <p14:tracePt t="24389" x="2803525" y="5829300"/>
          <p14:tracePt t="24405" x="2811463" y="5829300"/>
          <p14:tracePt t="24422" x="2819400" y="5829300"/>
          <p14:tracePt t="24440" x="2827338" y="5829300"/>
          <p14:tracePt t="24455" x="2835275" y="5829300"/>
          <p14:tracePt t="24472" x="2857500" y="5821363"/>
          <p14:tracePt t="24488" x="2873375" y="5821363"/>
          <p14:tracePt t="24505" x="2917825" y="5821363"/>
          <p14:tracePt t="24522" x="2987675" y="5813425"/>
          <p14:tracePt t="24539" x="3025775" y="5807075"/>
          <p14:tracePt t="24555" x="3108325" y="5791200"/>
          <p14:tracePt t="24572" x="3178175" y="5791200"/>
          <p14:tracePt t="24588" x="3216275" y="5791200"/>
          <p14:tracePt t="24605" x="3260725" y="5791200"/>
          <p14:tracePt t="24622" x="3284538" y="5791200"/>
          <p14:tracePt t="24640" x="3314700" y="5791200"/>
          <p14:tracePt t="24655" x="3344863" y="5799138"/>
          <p14:tracePt t="24672" x="3360738" y="5807075"/>
          <p14:tracePt t="24688" x="3398838" y="5807075"/>
          <p14:tracePt t="24705" x="3436938" y="5807075"/>
          <p14:tracePt t="24722" x="3459163" y="5807075"/>
          <p14:tracePt t="24738" x="3497263" y="5813425"/>
          <p14:tracePt t="24755" x="3543300" y="5813425"/>
          <p14:tracePt t="24772" x="3565525" y="5799138"/>
          <p14:tracePt t="24989" x="3573463" y="5799138"/>
          <p14:tracePt t="24998" x="3603625" y="5799138"/>
          <p14:tracePt t="25010" x="3635375" y="5799138"/>
          <p14:tracePt t="25022" x="3695700" y="5799138"/>
          <p14:tracePt t="25039" x="3878263" y="5799138"/>
          <p14:tracePt t="25055" x="4008438" y="5783263"/>
          <p14:tracePt t="25072" x="4397375" y="5783263"/>
          <p14:tracePt t="25088" x="4610100" y="5783263"/>
          <p14:tracePt t="25105" x="4999038" y="5799138"/>
          <p14:tracePt t="25121" x="5295900" y="5829300"/>
          <p14:tracePt t="25138" x="5387975" y="5829300"/>
          <p14:tracePt t="25155" x="5478463" y="5829300"/>
          <p14:tracePt t="25172" x="5502275" y="5829300"/>
          <p14:tracePt t="25415" x="5638800" y="5829300"/>
          <p14:tracePt t="25427" x="5875338" y="5829300"/>
          <p14:tracePt t="25435" x="6126163" y="5829300"/>
          <p14:tracePt t="25446" x="6423025" y="5829300"/>
          <p14:tracePt t="25457" x="6659563" y="5829300"/>
          <p14:tracePt t="25472" x="6835775" y="5829300"/>
          <p14:tracePt t="25489" x="7002463" y="5845175"/>
          <p14:tracePt t="25505" x="7026275" y="5845175"/>
          <p14:tracePt t="25914" x="6972300" y="5845175"/>
          <p14:tracePt t="25924" x="6888163" y="5845175"/>
          <p14:tracePt t="25935" x="6811963" y="5845175"/>
          <p14:tracePt t="25944" x="6735763" y="5845175"/>
          <p14:tracePt t="25956" x="6659563" y="5851525"/>
          <p14:tracePt t="25972" x="6621463" y="5851525"/>
          <p14:tracePt t="25989" x="6553200" y="5851525"/>
          <p14:tracePt t="26006" x="6537325" y="5851525"/>
          <p14:tracePt t="26035" x="6545263" y="5851525"/>
          <p14:tracePt t="26046" x="6553200" y="5851525"/>
          <p14:tracePt t="26056" x="6569075" y="5851525"/>
          <p14:tracePt t="26072" x="6591300" y="5851525"/>
          <p14:tracePt t="26089" x="6645275" y="5851525"/>
          <p14:tracePt t="26105" x="6697663" y="5851525"/>
          <p14:tracePt t="26122" x="6842125" y="5837238"/>
          <p14:tracePt t="26139" x="7056438" y="5813425"/>
          <p14:tracePt t="26155" x="7216775" y="5791200"/>
          <p14:tracePt t="26172" x="7604125" y="5722938"/>
          <p14:tracePt t="26188" x="7818438" y="5668963"/>
          <p14:tracePt t="26205" x="8191500" y="5578475"/>
          <p14:tracePt t="26222" x="8389938" y="5532438"/>
          <p14:tracePt t="26239" x="8458200" y="5508625"/>
          <p14:tracePt t="26255" x="8458200" y="5502275"/>
          <p14:tracePt t="26272" x="8442325" y="5502275"/>
          <p14:tracePt t="26289" x="8420100" y="5502275"/>
          <p14:tracePt t="26305" x="8297863" y="5502275"/>
          <p14:tracePt t="26322" x="8085138" y="5502275"/>
          <p14:tracePt t="26338" x="7924800" y="5502275"/>
          <p14:tracePt t="26355" x="7497763" y="5516563"/>
          <p14:tracePt t="26372" x="7192963" y="5524500"/>
          <p14:tracePt t="26389" x="7108825" y="5532438"/>
          <p14:tracePt t="26406" x="7064375" y="5554663"/>
          <p14:tracePt t="26423" x="7064375" y="5570538"/>
          <p14:tracePt t="26439" x="7078663" y="5584825"/>
          <p14:tracePt t="26455" x="7185025" y="5661025"/>
          <p14:tracePt t="26472" x="7246938" y="5699125"/>
          <p14:tracePt t="26489" x="7383463" y="5775325"/>
          <p14:tracePt t="26505" x="7543800" y="5859463"/>
          <p14:tracePt t="26522" x="7620000" y="5905500"/>
          <p14:tracePt t="26538" x="7756525" y="5965825"/>
          <p14:tracePt t="26556" x="7886700" y="6011863"/>
          <p14:tracePt t="26572" x="7924800" y="6011863"/>
          <p14:tracePt t="26589" x="7962900" y="6003925"/>
          <p14:tracePt t="26605" x="7970838" y="5997575"/>
          <p14:tracePt t="26758" x="7962900" y="5997575"/>
          <p14:tracePt t="26799" x="7970838" y="5997575"/>
          <p14:tracePt t="26809" x="7985125" y="5997575"/>
          <p14:tracePt t="26820" x="8016875" y="5997575"/>
          <p14:tracePt t="26829" x="8069263" y="6003925"/>
          <p14:tracePt t="26840" x="8131175" y="6011863"/>
          <p14:tracePt t="26855" x="8213725" y="6019800"/>
          <p14:tracePt t="26872" x="8404225" y="6042025"/>
          <p14:tracePt t="26889" x="8496300" y="6049963"/>
          <p14:tracePt t="26906" x="8632825" y="6049963"/>
          <p14:tracePt t="26922" x="8678863" y="6042025"/>
          <p14:tracePt t="27125" x="8877300" y="6003925"/>
          <p14:tracePt t="27134" x="9204325" y="5935663"/>
          <p14:tracePt t="27145" x="9623425" y="5859463"/>
          <p14:tracePt t="27155" x="10058400" y="5768975"/>
          <p14:tracePt t="27172" x="10439400" y="5661025"/>
          <p14:tracePt t="27189" x="10782300" y="5524500"/>
          <p14:tracePt t="27317" x="10774363" y="5524500"/>
          <p14:tracePt t="27337" x="10760075" y="5524500"/>
          <p14:tracePt t="27399" x="10774363" y="5524500"/>
          <p14:tracePt t="27408" x="10798175" y="5524500"/>
          <p14:tracePt t="27420" x="10828338" y="5524500"/>
          <p14:tracePt t="27429" x="10858500" y="5524500"/>
          <p14:tracePt t="27440" x="10874375" y="5516563"/>
          <p14:tracePt t="27456" x="10888663" y="5516563"/>
          <p14:tracePt t="27472" x="10896600" y="5516563"/>
          <p14:tracePt t="27491" x="10880725" y="5516563"/>
          <p14:tracePt t="27506" x="10850563" y="5516563"/>
          <p14:tracePt t="27522" x="10728325" y="5516563"/>
          <p14:tracePt t="27539" x="10629900" y="5524500"/>
          <p14:tracePt t="27555" x="10385425" y="5554663"/>
          <p14:tracePt t="27573" x="10066338" y="5592763"/>
          <p14:tracePt t="27589" x="9921875" y="5622925"/>
          <p14:tracePt t="27606" x="9737725" y="5676900"/>
          <p14:tracePt t="27623" x="9693275" y="5699125"/>
          <p14:tracePt t="27662" x="9707563" y="5699125"/>
          <p14:tracePt t="27674" x="9731375" y="5699125"/>
          <p14:tracePt t="27683" x="9769475" y="5699125"/>
          <p14:tracePt t="27694" x="9821863" y="5699125"/>
          <p14:tracePt t="27706" x="9898063" y="5692775"/>
          <p14:tracePt t="27722" x="9990138" y="5692775"/>
          <p14:tracePt t="27739" x="10210800" y="5692775"/>
          <p14:tracePt t="27756" x="10485438" y="5692775"/>
          <p14:tracePt t="27772" x="10645775" y="5668963"/>
          <p14:tracePt t="27789" x="10858500" y="5646738"/>
          <p14:tracePt t="27806" x="10988675" y="5608638"/>
          <p14:tracePt t="27822" x="11018838" y="5608638"/>
          <p14:tracePt t="27839" x="11018838" y="5592763"/>
          <p14:tracePt t="27855" x="11010900" y="5584825"/>
          <p14:tracePt t="27872" x="10934700" y="5546725"/>
          <p14:tracePt t="27889" x="10782300" y="5516563"/>
          <p14:tracePt t="27906" x="10690225" y="5502275"/>
          <p14:tracePt t="27922" x="10493375" y="5486400"/>
          <p14:tracePt t="27939" x="10294938" y="5502275"/>
          <p14:tracePt t="27956" x="10202863" y="5516563"/>
          <p14:tracePt t="27972" x="10028238" y="5578475"/>
          <p14:tracePt t="27989" x="9913938" y="5668963"/>
          <p14:tracePt t="28006" x="9875838" y="5715000"/>
          <p14:tracePt t="28022" x="9821863" y="5799138"/>
          <p14:tracePt t="28039" x="9807575" y="5875338"/>
          <p14:tracePt t="28056" x="9807575" y="5921375"/>
          <p14:tracePt t="28072" x="9813925" y="5959475"/>
          <p14:tracePt t="28089" x="9829800" y="5981700"/>
          <p14:tracePt t="28106" x="9906000" y="6019800"/>
          <p14:tracePt t="28122" x="10020300" y="6035675"/>
          <p14:tracePt t="28140" x="10112375" y="6035675"/>
          <p14:tracePt t="28156" x="10340975" y="5989638"/>
          <p14:tracePt t="28172" x="10683875" y="5883275"/>
          <p14:tracePt t="28190" x="10842625" y="5813425"/>
          <p14:tracePt t="28206" x="11018838" y="5699125"/>
          <p14:tracePt t="28222" x="11071225" y="5654675"/>
          <p14:tracePt t="28239" x="11095038" y="5578475"/>
          <p14:tracePt t="28256" x="11071225" y="5524500"/>
          <p14:tracePt t="28273" x="10972800" y="5486400"/>
          <p14:tracePt t="28289" x="10888663" y="5470525"/>
          <p14:tracePt t="28306" x="10690225" y="5464175"/>
          <p14:tracePt t="28322" x="10575925" y="5464175"/>
          <p14:tracePt t="28339" x="10355263" y="5478463"/>
          <p14:tracePt t="28356" x="10180638" y="5540375"/>
          <p14:tracePt t="28372" x="10118725" y="5562600"/>
          <p14:tracePt t="28389" x="10058400" y="5616575"/>
          <p14:tracePt t="28406" x="10036175" y="5630863"/>
          <p14:tracePt t="28423" x="10028238" y="5661025"/>
          <p14:tracePt t="28439" x="10028238" y="5684838"/>
          <p14:tracePt t="28619" x="10004425" y="5684838"/>
          <p14:tracePt t="28629" x="9974263" y="5684838"/>
          <p14:tracePt t="28640" x="9890125" y="5684838"/>
          <p14:tracePt t="28656" x="9745663" y="5668963"/>
          <p14:tracePt t="28672" x="9136063" y="5616575"/>
          <p14:tracePt t="28689" x="8709025" y="5584825"/>
          <p14:tracePt t="28706" x="8123238" y="5570538"/>
          <p14:tracePt t="28722" x="7307263" y="5654675"/>
          <p14:tracePt t="28739" x="6705600" y="5753100"/>
          <p14:tracePt t="28756" x="5448300" y="6088063"/>
          <p14:tracePt t="28772" x="5181600" y="6340475"/>
          <p14:tracePt t="28955" x="5173663" y="6340475"/>
          <p14:tracePt t="28964" x="5151438" y="6340475"/>
          <p14:tracePt t="28975" x="5089525" y="6346825"/>
          <p14:tracePt t="28989" x="4975225" y="6354763"/>
          <p14:tracePt t="29006" x="4465638" y="6400800"/>
          <p14:tracePt t="29022" x="4054475" y="6446838"/>
          <p14:tracePt t="29040" x="3200400" y="6583363"/>
          <p14:tracePt t="29056" x="3146425" y="6613525"/>
          <p14:tracePt t="29056" x="2955925" y="6683375"/>
          <p14:tracePt t="29072" x="2689225" y="6751638"/>
          <p14:tracePt t="29089" x="2201863" y="6850063"/>
          <p14:tracePt t="29259" x="2187575" y="6850063"/>
          <p14:tracePt t="29270" x="2155825" y="6850063"/>
          <p14:tracePt t="29279" x="2103438" y="6842125"/>
          <p14:tracePt t="29291" x="2003425" y="6819900"/>
          <p14:tracePt t="29306" x="1844675" y="6751638"/>
          <p14:tracePt t="29340" x="746125" y="6264275"/>
          <p14:tracePt t="29356" x="511175" y="6172200"/>
          <p14:tracePt t="29373" x="206375" y="6057900"/>
          <p14:tracePt t="29389" x="144463" y="6035675"/>
          <p14:tracePt t="29406" x="130175" y="6019800"/>
          <p14:tracePt t="29423" x="144463" y="6019800"/>
          <p14:tracePt t="29565" x="136525" y="6019800"/>
          <p14:tracePt t="29574" x="130175" y="6019800"/>
          <p14:tracePt t="29585" x="114300" y="6027738"/>
          <p14:tracePt t="29595" x="98425" y="6035675"/>
          <p14:tracePt t="29606" x="68263" y="6042025"/>
          <p14:tracePt t="29623" x="46038" y="6057900"/>
          <p14:tracePt t="29640" x="0" y="6088063"/>
          <p14:tracePt t="29656" x="0" y="6142038"/>
          <p14:tracePt t="29673" x="0" y="6156325"/>
          <p14:tracePt t="29689" x="0" y="6194425"/>
          <p14:tracePt t="29706" x="0" y="6218238"/>
          <p14:tracePt t="29723" x="46038" y="6294438"/>
          <p14:tracePt t="29739" x="114300" y="6370638"/>
          <p14:tracePt t="29756" x="144463" y="6408738"/>
          <p14:tracePt t="29773" x="198438" y="6454775"/>
          <p14:tracePt t="29790" x="220663" y="6484938"/>
          <p14:tracePt t="29809" x="236538" y="6499225"/>
          <p14:tracePt t="29823" x="244475" y="6499225"/>
          <p14:tracePt t="29840" x="274638" y="6523038"/>
          <p14:tracePt t="29856" x="282575" y="6523038"/>
          <p14:tracePt t="29873" x="327025" y="6545263"/>
          <p14:tracePt t="29889" x="342900" y="6545263"/>
          <p14:tracePt t="29906" x="365125" y="6545263"/>
          <p14:tracePt t="29922" x="381000" y="6553200"/>
          <p14:tracePt t="29940" x="396875" y="6553200"/>
          <p14:tracePt t="29956" x="403225" y="6561138"/>
          <p14:tracePt t="29973" x="419100" y="65690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0327" y="436418"/>
            <a:ext cx="11274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II. Completa la siguiente red semántica con las clasificaciones de las zonas que forman los océanos y mares.</a:t>
            </a:r>
            <a:endParaRPr lang="es-CR" dirty="0"/>
          </a:p>
        </p:txBody>
      </p:sp>
      <p:sp>
        <p:nvSpPr>
          <p:cNvPr id="3" name="Rectángulo redondeado 2"/>
          <p:cNvSpPr/>
          <p:nvPr/>
        </p:nvSpPr>
        <p:spPr>
          <a:xfrm>
            <a:off x="3086100" y="1100885"/>
            <a:ext cx="5403273" cy="351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CuadroTexto 5"/>
          <p:cNvSpPr txBox="1"/>
          <p:nvPr/>
        </p:nvSpPr>
        <p:spPr>
          <a:xfrm>
            <a:off x="3841517" y="1073681"/>
            <a:ext cx="452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Clasificación de las zonas oceánicas</a:t>
            </a:r>
            <a:endParaRPr lang="es-CR" dirty="0"/>
          </a:p>
        </p:txBody>
      </p:sp>
      <p:cxnSp>
        <p:nvCxnSpPr>
          <p:cNvPr id="8" name="Conector recto de flecha 7"/>
          <p:cNvCxnSpPr>
            <a:stCxn id="6" idx="2"/>
          </p:cNvCxnSpPr>
          <p:nvPr/>
        </p:nvCxnSpPr>
        <p:spPr>
          <a:xfrm>
            <a:off x="6101540" y="1443013"/>
            <a:ext cx="0" cy="4273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475509" y="1656688"/>
            <a:ext cx="90089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1475509" y="1656688"/>
            <a:ext cx="0" cy="317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10484427" y="1656688"/>
            <a:ext cx="0" cy="317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ángulo redondeado 19"/>
          <p:cNvSpPr/>
          <p:nvPr/>
        </p:nvSpPr>
        <p:spPr>
          <a:xfrm>
            <a:off x="163829" y="2001186"/>
            <a:ext cx="3304309" cy="817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1" name="Rectángulo redondeado 20"/>
          <p:cNvSpPr/>
          <p:nvPr/>
        </p:nvSpPr>
        <p:spPr>
          <a:xfrm>
            <a:off x="4663441" y="1963110"/>
            <a:ext cx="3304309" cy="750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2" name="Rectángulo redondeado 21"/>
          <p:cNvSpPr/>
          <p:nvPr/>
        </p:nvSpPr>
        <p:spPr>
          <a:xfrm>
            <a:off x="8600553" y="1981246"/>
            <a:ext cx="3304309" cy="732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3" name="CuadroTexto 22"/>
          <p:cNvSpPr txBox="1"/>
          <p:nvPr/>
        </p:nvSpPr>
        <p:spPr>
          <a:xfrm>
            <a:off x="540327" y="2066949"/>
            <a:ext cx="245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De acuerdo con la presencia de luz</a:t>
            </a:r>
            <a:endParaRPr lang="es-CR" dirty="0"/>
          </a:p>
        </p:txBody>
      </p:sp>
      <p:sp>
        <p:nvSpPr>
          <p:cNvPr id="24" name="CuadroTexto 23"/>
          <p:cNvSpPr txBox="1"/>
          <p:nvPr/>
        </p:nvSpPr>
        <p:spPr>
          <a:xfrm>
            <a:off x="5155966" y="1907461"/>
            <a:ext cx="256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De acuerdo con la profundidad</a:t>
            </a:r>
            <a:endParaRPr lang="es-CR" dirty="0"/>
          </a:p>
        </p:txBody>
      </p:sp>
      <p:sp>
        <p:nvSpPr>
          <p:cNvPr id="25" name="CuadroTexto 24"/>
          <p:cNvSpPr txBox="1"/>
          <p:nvPr/>
        </p:nvSpPr>
        <p:spPr>
          <a:xfrm>
            <a:off x="9129454" y="1907461"/>
            <a:ext cx="293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De acuerdo con los organismos presentes</a:t>
            </a:r>
            <a:endParaRPr lang="es-CR" dirty="0"/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1565563" y="2798985"/>
            <a:ext cx="0" cy="317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10484427" y="2713280"/>
            <a:ext cx="0" cy="317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6203373" y="2713280"/>
            <a:ext cx="0" cy="317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>
            <a:off x="163829" y="3163422"/>
            <a:ext cx="3304309" cy="3397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1" name="Rectángulo 30"/>
          <p:cNvSpPr/>
          <p:nvPr/>
        </p:nvSpPr>
        <p:spPr>
          <a:xfrm>
            <a:off x="8600553" y="3037837"/>
            <a:ext cx="3304309" cy="3397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2" name="Rectángulo 31"/>
          <p:cNvSpPr/>
          <p:nvPr/>
        </p:nvSpPr>
        <p:spPr>
          <a:xfrm>
            <a:off x="4663442" y="3116570"/>
            <a:ext cx="3264128" cy="3397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4441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"/>
    </mc:Choice>
    <mc:Fallback>
      <p:transition spd="slow" advTm="12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84564" y="439459"/>
            <a:ext cx="101934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¿Qué factores influyen en los ecosistemas acuáticos?</a:t>
            </a:r>
          </a:p>
          <a:p>
            <a:endParaRPr lang="es-CR" dirty="0" smtClean="0"/>
          </a:p>
          <a:p>
            <a:pPr algn="just"/>
            <a:r>
              <a:rPr lang="es-CR" dirty="0" smtClean="0"/>
              <a:t>Los ecosistemas acuáticos son los más extensos de la tierra, representan un 70 por ciento de la superficie. Se pueden clasificar según el tipo de agua que los componen en:</a:t>
            </a:r>
          </a:p>
          <a:p>
            <a:pPr algn="just"/>
            <a:endParaRPr lang="es-CR" dirty="0" smtClean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R" dirty="0" smtClean="0"/>
              <a:t>Agua salada, incluyen los océanos, mares arrecifes coralinos y estuarios.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R" dirty="0" smtClean="0"/>
              <a:t>Agua dulce, constituidos por aguas que corren (</a:t>
            </a:r>
            <a:r>
              <a:rPr lang="es-CR" dirty="0" err="1" smtClean="0"/>
              <a:t>lóticos</a:t>
            </a:r>
            <a:r>
              <a:rPr lang="es-CR" dirty="0" smtClean="0"/>
              <a:t>) y aguas quietas (lenticos)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CR" dirty="0"/>
          </a:p>
          <a:p>
            <a:pPr algn="just"/>
            <a:r>
              <a:rPr lang="es-CR" dirty="0" smtClean="0"/>
              <a:t>En los ecosistemas acuáticos existe una gran variedad de organismos con características especiales que les permiten adaptarse al medio donde viven, ellos constituyen los factores bióticos; pero también están formados por componentes físicos llamados factores abióticos.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R" dirty="0"/>
          </a:p>
        </p:txBody>
      </p:sp>
      <p:pic>
        <p:nvPicPr>
          <p:cNvPr id="8" name="Picture 4" descr="Peces y Pesca en Nicaragua: El Corredor del coral en Nicaragua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278295" y="4117498"/>
            <a:ext cx="2234333" cy="245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Océano Velero Vela - Foto gratis e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282" y="4132778"/>
            <a:ext cx="2961698" cy="250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943" y="4077848"/>
            <a:ext cx="2352811" cy="25326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1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55"/>
    </mc:Choice>
    <mc:Fallback>
      <p:transition spd="slow" advTm="57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7" x="571500" y="6180138"/>
          <p14:tracePt t="693" x="663575" y="5897563"/>
          <p14:tracePt t="710" x="846138" y="5341938"/>
          <p14:tracePt t="727" x="998538" y="4816475"/>
          <p14:tracePt t="743" x="1082675" y="4533900"/>
          <p14:tracePt t="760" x="1235075" y="3970338"/>
          <p14:tracePt t="777" x="1273175" y="3703638"/>
          <p14:tracePt t="793" x="1341438" y="3330575"/>
          <p14:tracePt t="810" x="1363663" y="3101975"/>
          <p14:tracePt t="1084" x="1355725" y="3063875"/>
          <p14:tracePt t="1094" x="1349375" y="2994025"/>
          <p14:tracePt t="1105" x="1325563" y="2841625"/>
          <p14:tracePt t="1114" x="1317625" y="2582863"/>
          <p14:tracePt t="1127" x="1287463" y="2278063"/>
          <p14:tracePt t="1143" x="1241425" y="1935163"/>
          <p14:tracePt t="1160" x="1189038" y="1325563"/>
          <p14:tracePt t="1177" x="1165225" y="952500"/>
          <p14:tracePt t="1193" x="1165225" y="784225"/>
          <p14:tracePt t="1210" x="1196975" y="541338"/>
          <p14:tracePt t="1227" x="1211263" y="473075"/>
          <p14:tracePt t="1243" x="1241425" y="411163"/>
          <p14:tracePt t="1260" x="1265238" y="411163"/>
          <p14:tracePt t="1277" x="1279525" y="419100"/>
          <p14:tracePt t="1293" x="1287463" y="434975"/>
          <p14:tracePt t="1310" x="1303338" y="457200"/>
          <p14:tracePt t="1327" x="1311275" y="473075"/>
          <p14:tracePt t="1343" x="1325563" y="473075"/>
          <p14:tracePt t="1360" x="1393825" y="479425"/>
          <p14:tracePt t="1377" x="1447800" y="479425"/>
          <p14:tracePt t="1394" x="1577975" y="457200"/>
          <p14:tracePt t="1411" x="1730375" y="441325"/>
          <p14:tracePt t="1427" x="1774825" y="441325"/>
          <p14:tracePt t="1443" x="1882775" y="441325"/>
          <p14:tracePt t="1461" x="1989138" y="441325"/>
          <p14:tracePt t="1477" x="2041525" y="441325"/>
          <p14:tracePt t="1494" x="2133600" y="457200"/>
          <p14:tracePt t="1510" x="2163763" y="465138"/>
          <p14:tracePt t="1527" x="2239963" y="503238"/>
          <p14:tracePt t="1544" x="2308225" y="555625"/>
          <p14:tracePt t="1560" x="2346325" y="587375"/>
          <p14:tracePt t="1577" x="2384425" y="625475"/>
          <p14:tracePt t="1593" x="2400300" y="639763"/>
          <p14:tracePt t="2036" x="2468563" y="655638"/>
          <p14:tracePt t="2045" x="2552700" y="677863"/>
          <p14:tracePt t="2057" x="2636838" y="701675"/>
          <p14:tracePt t="2066" x="2743200" y="723900"/>
          <p14:tracePt t="2077" x="2857500" y="746125"/>
          <p14:tracePt t="2094" x="2971800" y="754063"/>
          <p14:tracePt t="2110" x="3268663" y="800100"/>
          <p14:tracePt t="2127" x="3398838" y="800100"/>
          <p14:tracePt t="2128" x="3527425" y="815975"/>
          <p14:tracePt t="2144" x="3657600" y="815975"/>
          <p14:tracePt t="2160" x="3878263" y="784225"/>
          <p14:tracePt t="2177" x="3946525" y="762000"/>
          <p14:tracePt t="2194" x="4038600" y="731838"/>
          <p14:tracePt t="2210" x="4068763" y="715963"/>
          <p14:tracePt t="2238" x="4060825" y="715963"/>
          <p14:tracePt t="2250" x="4054475" y="715963"/>
          <p14:tracePt t="2260" x="4038600" y="715963"/>
          <p14:tracePt t="2515" x="4054475" y="715963"/>
          <p14:tracePt t="2524" x="4106863" y="715963"/>
          <p14:tracePt t="2535" x="4168775" y="723900"/>
          <p14:tracePt t="2544" x="4229100" y="723900"/>
          <p14:tracePt t="2560" x="4313238" y="731838"/>
          <p14:tracePt t="2577" x="4495800" y="769938"/>
          <p14:tracePt t="2594" x="4587875" y="777875"/>
          <p14:tracePt t="2610" x="4784725" y="792163"/>
          <p14:tracePt t="2627" x="4953000" y="792163"/>
          <p14:tracePt t="2644" x="5013325" y="784225"/>
          <p14:tracePt t="2660" x="5105400" y="769938"/>
          <p14:tracePt t="2677" x="5127625" y="769938"/>
          <p14:tracePt t="2693" x="5143500" y="769938"/>
          <p14:tracePt t="2993" x="5203825" y="769938"/>
          <p14:tracePt t="3002" x="5295900" y="769938"/>
          <p14:tracePt t="3014" x="5394325" y="769938"/>
          <p14:tracePt t="3027" x="5486400" y="769938"/>
          <p14:tracePt t="3044" x="5699125" y="777875"/>
          <p14:tracePt t="3060" x="5799138" y="777875"/>
          <p14:tracePt t="3077" x="5989638" y="777875"/>
          <p14:tracePt t="3094" x="6088063" y="769938"/>
          <p14:tracePt t="3110" x="6218238" y="746125"/>
          <p14:tracePt t="3127" x="6270625" y="723900"/>
          <p14:tracePt t="3144" x="6294438" y="715963"/>
          <p14:tracePt t="3161" x="6302375" y="701675"/>
          <p14:tracePt t="3402" x="6384925" y="701675"/>
          <p14:tracePt t="3410" x="6499225" y="723900"/>
          <p14:tracePt t="3421" x="6621463" y="739775"/>
          <p14:tracePt t="3430" x="6735763" y="762000"/>
          <p14:tracePt t="3444" x="6873875" y="769938"/>
          <p14:tracePt t="3461" x="6980238" y="777875"/>
          <p14:tracePt t="3477" x="7162800" y="784225"/>
          <p14:tracePt t="3494" x="7323138" y="784225"/>
          <p14:tracePt t="3511" x="7375525" y="784225"/>
          <p14:tracePt t="3527" x="7391400" y="784225"/>
          <p14:tracePt t="3563" x="7383463" y="784225"/>
          <p14:tracePt t="3572" x="7375525" y="784225"/>
          <p14:tracePt t="3593" x="7369175" y="784225"/>
          <p14:tracePt t="3623" x="7361238" y="784225"/>
          <p14:tracePt t="3665" x="7361238" y="777875"/>
          <p14:tracePt t="3909" x="7353300" y="777875"/>
          <p14:tracePt t="4072" x="7345363" y="777875"/>
          <p14:tracePt t="4123" x="7337425" y="777875"/>
          <p14:tracePt t="4132" x="7331075" y="777875"/>
          <p14:tracePt t="4145" x="7299325" y="777875"/>
          <p14:tracePt t="4153" x="7277100" y="777875"/>
          <p14:tracePt t="4164" x="7254875" y="784225"/>
          <p14:tracePt t="4178" x="7223125" y="792163"/>
          <p14:tracePt t="4194" x="7086600" y="808038"/>
          <p14:tracePt t="4211" x="7002463" y="815975"/>
          <p14:tracePt t="4227" x="6743700" y="830263"/>
          <p14:tracePt t="4244" x="6545263" y="846138"/>
          <p14:tracePt t="4261" x="5981700" y="898525"/>
          <p14:tracePt t="4277" x="5181600" y="1006475"/>
          <p14:tracePt t="4294" x="4708525" y="1066800"/>
          <p14:tracePt t="4311" x="4152900" y="1189038"/>
          <p14:tracePt t="4328" x="3306763" y="1371600"/>
          <p14:tracePt t="4344" x="2765425" y="1485900"/>
          <p14:tracePt t="4361" x="1722438" y="1684338"/>
          <p14:tracePt t="4377" x="982663" y="1790700"/>
          <p14:tracePt t="4394" x="754063" y="1836738"/>
          <p14:tracePt t="4411" x="579438" y="1866900"/>
          <p14:tracePt t="4428" x="571500" y="1866900"/>
          <p14:tracePt t="4449" x="587375" y="1866900"/>
          <p14:tracePt t="4461" x="601663" y="1866900"/>
          <p14:tracePt t="4477" x="617538" y="1866900"/>
          <p14:tracePt t="4494" x="631825" y="1866900"/>
          <p14:tracePt t="4511" x="639763" y="1866900"/>
          <p14:tracePt t="4550" x="639763" y="1874838"/>
          <p14:tracePt t="4561" x="609600" y="1889125"/>
          <p14:tracePt t="4570" x="587375" y="1897063"/>
          <p14:tracePt t="4581" x="549275" y="1920875"/>
          <p14:tracePt t="4594" x="495300" y="1927225"/>
          <p14:tracePt t="4611" x="457200" y="1935163"/>
          <p14:tracePt t="4627" x="441325" y="1935163"/>
          <p14:tracePt t="4644" x="434975" y="1935163"/>
          <p14:tracePt t="4661" x="434975" y="1927225"/>
          <p14:tracePt t="4678" x="434975" y="1905000"/>
          <p14:tracePt t="4694" x="441325" y="1889125"/>
          <p14:tracePt t="4711" x="449263" y="1866900"/>
          <p14:tracePt t="4727" x="487363" y="1836738"/>
          <p14:tracePt t="4745" x="555625" y="1760538"/>
          <p14:tracePt t="4761" x="601663" y="1714500"/>
          <p14:tracePt t="4777" x="731838" y="1608138"/>
          <p14:tracePt t="4794" x="808038" y="1554163"/>
          <p14:tracePt t="4795" x="876300" y="1508125"/>
          <p14:tracePt t="4811" x="930275" y="1485900"/>
          <p14:tracePt t="4827" x="1044575" y="1447800"/>
          <p14:tracePt t="4844" x="1082675" y="1447800"/>
          <p14:tracePt t="4861" x="1120775" y="1447800"/>
          <p14:tracePt t="4877" x="1135063" y="1447800"/>
          <p14:tracePt t="4907" x="1135063" y="1455738"/>
          <p14:tracePt t="4927" x="1135063" y="1463675"/>
          <p14:tracePt t="4957" x="1135063" y="1470025"/>
          <p14:tracePt t="5019" x="1158875" y="1463675"/>
          <p14:tracePt t="5030" x="1189038" y="1455738"/>
          <p14:tracePt t="5039" x="1227138" y="1447800"/>
          <p14:tracePt t="5050" x="1265238" y="1431925"/>
          <p14:tracePt t="5060" x="1295400" y="1417638"/>
          <p14:tracePt t="5078" x="1317625" y="1417638"/>
          <p14:tracePt t="5094" x="1355725" y="1409700"/>
          <p14:tracePt t="5111" x="1371600" y="1401763"/>
          <p14:tracePt t="5284" x="1379538" y="1401763"/>
          <p14:tracePt t="5294" x="1387475" y="1401763"/>
          <p14:tracePt t="5305" x="1393825" y="1401763"/>
          <p14:tracePt t="5313" x="1401763" y="1401763"/>
          <p14:tracePt t="5328" x="1417638" y="1401763"/>
          <p14:tracePt t="5344" x="1439863" y="1393825"/>
          <p14:tracePt t="5361" x="1477963" y="1387475"/>
          <p14:tracePt t="5378" x="1516063" y="1387475"/>
          <p14:tracePt t="5394" x="1531938" y="1387475"/>
          <p14:tracePt t="5411" x="1577975" y="1379538"/>
          <p14:tracePt t="5428" x="1592263" y="1379538"/>
          <p14:tracePt t="5444" x="1608138" y="1379538"/>
          <p14:tracePt t="5461" x="1616075" y="1379538"/>
          <p14:tracePt t="5478" x="1622425" y="1379538"/>
          <p14:tracePt t="5782" x="1660525" y="1379538"/>
          <p14:tracePt t="5793" x="1692275" y="1379538"/>
          <p14:tracePt t="5802" x="1730375" y="1379538"/>
          <p14:tracePt t="5813" x="1768475" y="1379538"/>
          <p14:tracePt t="5828" x="1820863" y="1379538"/>
          <p14:tracePt t="5845" x="1935163" y="1379538"/>
          <p14:tracePt t="5861" x="1997075" y="1379538"/>
          <p14:tracePt t="5878" x="2133600" y="1379538"/>
          <p14:tracePt t="5894" x="2201863" y="1379538"/>
          <p14:tracePt t="5911" x="2332038" y="1387475"/>
          <p14:tracePt t="5928" x="2454275" y="1393825"/>
          <p14:tracePt t="5945" x="2552700" y="1393825"/>
          <p14:tracePt t="5961" x="2590800" y="1393825"/>
          <p14:tracePt t="5978" x="2659063" y="1387475"/>
          <p14:tracePt t="5994" x="2682875" y="1387475"/>
          <p14:tracePt t="6011" x="2713038" y="1387475"/>
          <p14:tracePt t="6321" x="2735263" y="1387475"/>
          <p14:tracePt t="6332" x="2781300" y="1393825"/>
          <p14:tracePt t="6341" x="2841625" y="1401763"/>
          <p14:tracePt t="6353" x="2911475" y="1401763"/>
          <p14:tracePt t="6363" x="3009900" y="1409700"/>
          <p14:tracePt t="6378" x="3101975" y="1417638"/>
          <p14:tracePt t="6395" x="3298825" y="1431925"/>
          <p14:tracePt t="6411" x="3413125" y="1439863"/>
          <p14:tracePt t="6428" x="3657600" y="1447800"/>
          <p14:tracePt t="6445" x="3886200" y="1447800"/>
          <p14:tracePt t="6461" x="3984625" y="1447800"/>
          <p14:tracePt t="6478" x="4183063" y="1447800"/>
          <p14:tracePt t="6494" x="4267200" y="1439863"/>
          <p14:tracePt t="6511" x="4373563" y="1425575"/>
          <p14:tracePt t="6528" x="4419600" y="1417638"/>
          <p14:tracePt t="6873" x="4441825" y="1409700"/>
          <p14:tracePt t="6883" x="4487863" y="1409700"/>
          <p14:tracePt t="6892" x="4518025" y="1409700"/>
          <p14:tracePt t="6903" x="4549775" y="1409700"/>
          <p14:tracePt t="6912" x="4594225" y="1401763"/>
          <p14:tracePt t="6928" x="4640263" y="1393825"/>
          <p14:tracePt t="6944" x="4708525" y="1379538"/>
          <p14:tracePt t="6961" x="4732338" y="1371600"/>
          <p14:tracePt t="6978" x="4778375" y="1371600"/>
          <p14:tracePt t="6995" x="4808538" y="1371600"/>
          <p14:tracePt t="7011" x="4816475" y="1371600"/>
          <p14:tracePt t="7028" x="4822825" y="1371600"/>
          <p14:tracePt t="7045" x="4822825" y="1363663"/>
          <p14:tracePt t="7107" x="4816475" y="1363663"/>
          <p14:tracePt t="7157" x="4808538" y="1363663"/>
          <p14:tracePt t="7207" x="4808538" y="1355725"/>
          <p14:tracePt t="7340" x="4816475" y="1355725"/>
          <p14:tracePt t="7349" x="4822825" y="1355725"/>
          <p14:tracePt t="7362" x="4838700" y="1355725"/>
          <p14:tracePt t="7371" x="4860925" y="1355725"/>
          <p14:tracePt t="7382" x="4876800" y="1355725"/>
          <p14:tracePt t="7395" x="4899025" y="1363663"/>
          <p14:tracePt t="7412" x="4983163" y="1363663"/>
          <p14:tracePt t="7428" x="5037138" y="1371600"/>
          <p14:tracePt t="7445" x="5165725" y="1371600"/>
          <p14:tracePt t="7461" x="5235575" y="1371600"/>
          <p14:tracePt t="7478" x="5287963" y="1363663"/>
          <p14:tracePt t="7864" x="5372100" y="1363663"/>
          <p14:tracePt t="7874" x="5486400" y="1371600"/>
          <p14:tracePt t="7887" x="5600700" y="1379538"/>
          <p14:tracePt t="7895" x="5715000" y="1379538"/>
          <p14:tracePt t="7911" x="5845175" y="1379538"/>
          <p14:tracePt t="7928" x="6080125" y="1379538"/>
          <p14:tracePt t="7945" x="6188075" y="1379538"/>
          <p14:tracePt t="7961" x="6400800" y="1379538"/>
          <p14:tracePt t="7978" x="6545263" y="1363663"/>
          <p14:tracePt t="7995" x="6575425" y="1363663"/>
          <p14:tracePt t="8011" x="6607175" y="1355725"/>
          <p14:tracePt t="8028" x="6613525" y="1349375"/>
          <p14:tracePt t="8293" x="6683375" y="1341438"/>
          <p14:tracePt t="8302" x="6797675" y="1333500"/>
          <p14:tracePt t="8313" x="6911975" y="1333500"/>
          <p14:tracePt t="8328" x="7018338" y="1333500"/>
          <p14:tracePt t="8345" x="7200900" y="1325563"/>
          <p14:tracePt t="8362" x="7285038" y="1325563"/>
          <p14:tracePt t="8378" x="7421563" y="1325563"/>
          <p14:tracePt t="8395" x="7483475" y="1325563"/>
          <p14:tracePt t="8411" x="7497763" y="1317625"/>
          <p14:tracePt t="8465" x="7489825" y="1317625"/>
          <p14:tracePt t="8486" x="7483475" y="1317625"/>
          <p14:tracePt t="8903" x="7489825" y="1317625"/>
          <p14:tracePt t="8914" x="7513638" y="1317625"/>
          <p14:tracePt t="8923" x="7527925" y="1317625"/>
          <p14:tracePt t="8934" x="7543800" y="1317625"/>
          <p14:tracePt t="8945" x="7551738" y="1317625"/>
          <p14:tracePt t="8962" x="7566025" y="1317625"/>
          <p14:tracePt t="8978" x="7581900" y="1317625"/>
          <p14:tracePt t="9320" x="7597775" y="1317625"/>
          <p14:tracePt t="9331" x="7612063" y="1317625"/>
          <p14:tracePt t="9340" x="7627938" y="1317625"/>
          <p14:tracePt t="9351" x="7666038" y="1325563"/>
          <p14:tracePt t="9361" x="7718425" y="1325563"/>
          <p14:tracePt t="9378" x="7794625" y="1333500"/>
          <p14:tracePt t="9395" x="7947025" y="1341438"/>
          <p14:tracePt t="9412" x="8061325" y="1355725"/>
          <p14:tracePt t="9428" x="8305800" y="1363663"/>
          <p14:tracePt t="9445" x="8632825" y="1355725"/>
          <p14:tracePt t="9462" x="8831263" y="1325563"/>
          <p14:tracePt t="9478" x="9242425" y="1265238"/>
          <p14:tracePt t="9495" x="9593263" y="1181100"/>
          <p14:tracePt t="9512" x="9699625" y="1158875"/>
          <p14:tracePt t="9528" x="9852025" y="1104900"/>
          <p14:tracePt t="9545" x="9883775" y="1082675"/>
          <p14:tracePt t="9564" x="9883775" y="1074738"/>
          <p14:tracePt t="9579" x="9875838" y="1074738"/>
          <p14:tracePt t="9595" x="9867900" y="1074738"/>
          <p14:tracePt t="9596" x="9845675" y="1074738"/>
          <p14:tracePt t="9779" x="9845675" y="1089025"/>
          <p14:tracePt t="9790" x="9852025" y="1089025"/>
          <p14:tracePt t="9799" x="9859963" y="1089025"/>
          <p14:tracePt t="9812" x="9890125" y="1096963"/>
          <p14:tracePt t="9828" x="9936163" y="1104900"/>
          <p14:tracePt t="9845" x="10080625" y="1120775"/>
          <p14:tracePt t="9862" x="10248900" y="1143000"/>
          <p14:tracePt t="9878" x="10317163" y="1158875"/>
          <p14:tracePt t="9895" x="10447338" y="1181100"/>
          <p14:tracePt t="9912" x="10507663" y="1189038"/>
          <p14:tracePt t="9928" x="10607675" y="1211263"/>
          <p14:tracePt t="9945" x="10660063" y="1211263"/>
          <p14:tracePt t="9962" x="10690225" y="1211263"/>
          <p14:tracePt t="10014" x="10690225" y="1203325"/>
          <p14:tracePt t="10034" x="10690225" y="1189038"/>
          <p14:tracePt t="10045" x="10683875" y="1189038"/>
          <p14:tracePt t="10053" x="10675938" y="1181100"/>
          <p14:tracePt t="10064" x="10675938" y="1173163"/>
          <p14:tracePt t="10079" x="10668000" y="1173163"/>
          <p14:tracePt t="10095" x="10660063" y="1158875"/>
          <p14:tracePt t="10112" x="10652125" y="1150938"/>
          <p14:tracePt t="10157" x="10637838" y="1150938"/>
          <p14:tracePt t="10165" x="10621963" y="1143000"/>
          <p14:tracePt t="10176" x="10599738" y="1135063"/>
          <p14:tracePt t="10185" x="10569575" y="1135063"/>
          <p14:tracePt t="10197" x="10515600" y="1135063"/>
          <p14:tracePt t="10212" x="10439400" y="1135063"/>
          <p14:tracePt t="10229" x="10279063" y="1173163"/>
          <p14:tracePt t="10245" x="10202863" y="1203325"/>
          <p14:tracePt t="10246" x="10126663" y="1249363"/>
          <p14:tracePt t="10262" x="10066338" y="1287463"/>
          <p14:tracePt t="10279" x="10020300" y="1333500"/>
          <p14:tracePt t="10295" x="10020300" y="1341438"/>
          <p14:tracePt t="10312" x="10020300" y="1349375"/>
          <p14:tracePt t="10329" x="10036175" y="1349375"/>
          <p14:tracePt t="10345" x="10050463" y="1349375"/>
          <p14:tracePt t="10362" x="10066338" y="1355725"/>
          <p14:tracePt t="10379" x="10074275" y="1355725"/>
          <p14:tracePt t="10395" x="10080625" y="1363663"/>
          <p14:tracePt t="10413" x="10080625" y="1371600"/>
          <p14:tracePt t="10429" x="10080625" y="1379538"/>
          <p14:tracePt t="10445" x="10080625" y="1401763"/>
          <p14:tracePt t="10463" x="10074275" y="1409700"/>
          <p14:tracePt t="10478" x="10074275" y="1417638"/>
          <p14:tracePt t="10495" x="10074275" y="1425575"/>
          <p14:tracePt t="10512" x="10080625" y="1425575"/>
          <p14:tracePt t="10528" x="10088563" y="1425575"/>
          <p14:tracePt t="10545" x="10096500" y="1425575"/>
          <p14:tracePt t="10562" x="10118725" y="1425575"/>
          <p14:tracePt t="10579" x="10180638" y="1425575"/>
          <p14:tracePt t="10595" x="10248900" y="1425575"/>
          <p14:tracePt t="10612" x="10294938" y="1425575"/>
          <p14:tracePt t="10629" x="10393363" y="1401763"/>
          <p14:tracePt t="10646" x="10485438" y="1371600"/>
          <p14:tracePt t="10662" x="10531475" y="1349375"/>
          <p14:tracePt t="10679" x="10645775" y="1279525"/>
          <p14:tracePt t="10695" x="10760075" y="1150938"/>
          <p14:tracePt t="10712" x="10812463" y="1082675"/>
          <p14:tracePt t="10729" x="10842625" y="1012825"/>
          <p14:tracePt t="10745" x="10850563" y="998538"/>
          <p14:tracePt t="10762" x="10850563" y="982663"/>
          <p14:tracePt t="10779" x="10836275" y="982663"/>
          <p14:tracePt t="10795" x="10828338" y="982663"/>
          <p14:tracePt t="10812" x="10798175" y="982663"/>
          <p14:tracePt t="10829" x="10736263" y="974725"/>
          <p14:tracePt t="10846" x="10706100" y="968375"/>
          <p14:tracePt t="10862" x="10652125" y="960438"/>
          <p14:tracePt t="10879" x="10575925" y="960438"/>
          <p14:tracePt t="10895" x="10561638" y="960438"/>
          <p14:tracePt t="10912" x="10537825" y="960438"/>
          <p14:tracePt t="10959" x="10537825" y="968375"/>
          <p14:tracePt t="10970" x="10545763" y="968375"/>
          <p14:tracePt t="10979" x="10553700" y="968375"/>
          <p14:tracePt t="11173" x="10545763" y="968375"/>
          <p14:tracePt t="11184" x="10507663" y="974725"/>
          <p14:tracePt t="11193" x="10409238" y="974725"/>
          <p14:tracePt t="11204" x="10226675" y="974725"/>
          <p14:tracePt t="11214" x="9898063" y="952500"/>
          <p14:tracePt t="11229" x="9432925" y="936625"/>
          <p14:tracePt t="11246" x="8702675" y="898525"/>
          <p14:tracePt t="11262" x="8283575" y="898525"/>
          <p14:tracePt t="11279" x="7078663" y="898525"/>
          <p14:tracePt t="11296" x="5813425" y="936625"/>
          <p14:tracePt t="11312" x="5562600" y="974725"/>
          <p14:tracePt t="11329" x="4860925" y="1096963"/>
          <p14:tracePt t="11345" x="4427538" y="1173163"/>
          <p14:tracePt t="11362" x="3597275" y="1341438"/>
          <p14:tracePt t="11379" x="3048000" y="1477963"/>
          <p14:tracePt t="11395" x="2941638" y="1501775"/>
          <p14:tracePt t="11412" x="2879725" y="1508125"/>
          <p14:tracePt t="11439" x="2895600" y="1508125"/>
          <p14:tracePt t="11448" x="2911475" y="1508125"/>
          <p14:tracePt t="11462" x="2911475" y="1516063"/>
          <p14:tracePt t="11479" x="2895600" y="1554163"/>
          <p14:tracePt t="11495" x="2879725" y="1570038"/>
          <p14:tracePt t="11512" x="2811463" y="1622425"/>
          <p14:tracePt t="11529" x="2735263" y="1668463"/>
          <p14:tracePt t="11545" x="2697163" y="1692275"/>
          <p14:tracePt t="11562" x="2674938" y="1698625"/>
          <p14:tracePt t="11579" x="2667000" y="1698625"/>
          <p14:tracePt t="11682" x="2667000" y="1706563"/>
          <p14:tracePt t="11702" x="2674938" y="1706563"/>
          <p14:tracePt t="11733" x="2682875" y="1706563"/>
          <p14:tracePt t="11754" x="2689225" y="1706563"/>
          <p14:tracePt t="11763" x="2697163" y="1706563"/>
          <p14:tracePt t="11775" x="2705100" y="1706563"/>
          <p14:tracePt t="11784" x="2705100" y="1698625"/>
          <p14:tracePt t="11796" x="2720975" y="1698625"/>
          <p14:tracePt t="11813" x="2743200" y="1698625"/>
          <p14:tracePt t="11829" x="2797175" y="1676400"/>
          <p14:tracePt t="11846" x="2865438" y="1660525"/>
          <p14:tracePt t="11862" x="2903538" y="1654175"/>
          <p14:tracePt t="11879" x="2987675" y="1646238"/>
          <p14:tracePt t="11895" x="3025775" y="1646238"/>
          <p14:tracePt t="11912" x="3078163" y="1630363"/>
          <p14:tracePt t="11929" x="3116263" y="1622425"/>
          <p14:tracePt t="11945" x="3132138" y="1622425"/>
          <p14:tracePt t="11962" x="3140075" y="1622425"/>
          <p14:tracePt t="12029" x="3132138" y="1622425"/>
          <p14:tracePt t="12110" x="3124200" y="1622425"/>
          <p14:tracePt t="12172" x="3124200" y="1630363"/>
          <p14:tracePt t="12201" x="3116263" y="1630363"/>
          <p14:tracePt t="12243" x="3116263" y="1638300"/>
          <p14:tracePt t="12323" x="3116263" y="1646238"/>
          <p14:tracePt t="12487" x="3124200" y="1646238"/>
          <p14:tracePt t="12496" x="3132138" y="1646238"/>
          <p14:tracePt t="12507" x="3140075" y="1646238"/>
          <p14:tracePt t="12516" x="3154363" y="1646238"/>
          <p14:tracePt t="12529" x="3170238" y="1646238"/>
          <p14:tracePt t="12546" x="3184525" y="1646238"/>
          <p14:tracePt t="12562" x="3222625" y="1646238"/>
          <p14:tracePt t="12579" x="3298825" y="1646238"/>
          <p14:tracePt t="12596" x="3336925" y="1646238"/>
          <p14:tracePt t="12612" x="3429000" y="1646238"/>
          <p14:tracePt t="12629" x="3467100" y="1646238"/>
          <p14:tracePt t="12630" x="3521075" y="1646238"/>
          <p14:tracePt t="12646" x="3565525" y="1646238"/>
          <p14:tracePt t="12662" x="3649663" y="1646238"/>
          <p14:tracePt t="12679" x="3679825" y="1646238"/>
          <p14:tracePt t="12696" x="3749675" y="1654175"/>
          <p14:tracePt t="12712" x="3787775" y="1654175"/>
          <p14:tracePt t="12729" x="3794125" y="1654175"/>
          <p14:tracePt t="12746" x="3817938" y="1660525"/>
          <p14:tracePt t="12762" x="3825875" y="1660525"/>
          <p14:tracePt t="12904" x="3832225" y="1660525"/>
          <p14:tracePt t="12913" x="3848100" y="1660525"/>
          <p14:tracePt t="12924" x="3870325" y="1654175"/>
          <p14:tracePt t="12936" x="3894138" y="1654175"/>
          <p14:tracePt t="12946" x="3916363" y="1646238"/>
          <p14:tracePt t="12962" x="3940175" y="1646238"/>
          <p14:tracePt t="12979" x="4008438" y="1622425"/>
          <p14:tracePt t="12996" x="4106863" y="1608138"/>
          <p14:tracePt t="13012" x="4168775" y="1600200"/>
          <p14:tracePt t="13029" x="4321175" y="1584325"/>
          <p14:tracePt t="13046" x="4397375" y="1584325"/>
          <p14:tracePt t="13062" x="4556125" y="1577975"/>
          <p14:tracePt t="13079" x="4716463" y="1554163"/>
          <p14:tracePt t="13096" x="4778375" y="1546225"/>
          <p14:tracePt t="13112" x="4860925" y="1546225"/>
          <p14:tracePt t="13129" x="4899025" y="1546225"/>
          <p14:tracePt t="13362" x="4906963" y="1546225"/>
          <p14:tracePt t="13373" x="4914900" y="1546225"/>
          <p14:tracePt t="13382" x="4937125" y="1546225"/>
          <p14:tracePt t="13396" x="4960938" y="1546225"/>
          <p14:tracePt t="13412" x="5006975" y="1546225"/>
          <p14:tracePt t="13429" x="5135563" y="1562100"/>
          <p14:tracePt t="13446" x="5303838" y="1577975"/>
          <p14:tracePt t="13462" x="5394325" y="1577975"/>
          <p14:tracePt t="13479" x="5562600" y="1592263"/>
          <p14:tracePt t="13496" x="5730875" y="1608138"/>
          <p14:tracePt t="13512" x="5813425" y="1608138"/>
          <p14:tracePt t="13529" x="5951538" y="1608138"/>
          <p14:tracePt t="13546" x="6057900" y="1600200"/>
          <p14:tracePt t="13562" x="6088063" y="1592263"/>
          <p14:tracePt t="13579" x="6134100" y="1577975"/>
          <p14:tracePt t="13596" x="6142038" y="1570038"/>
          <p14:tracePt t="13612" x="6149975" y="1562100"/>
          <p14:tracePt t="13636" x="6149975" y="1554163"/>
          <p14:tracePt t="13657" x="6142038" y="1554163"/>
          <p14:tracePt t="13911" x="6164263" y="1554163"/>
          <p14:tracePt t="13922" x="6210300" y="1562100"/>
          <p14:tracePt t="13931" x="6248400" y="1570038"/>
          <p14:tracePt t="13946" x="6294438" y="1577975"/>
          <p14:tracePt t="13963" x="6346825" y="1584325"/>
          <p14:tracePt t="13979" x="6477000" y="1600200"/>
          <p14:tracePt t="13996" x="6607175" y="1616075"/>
          <p14:tracePt t="14013" x="6667500" y="1616075"/>
          <p14:tracePt t="14029" x="6811963" y="1622425"/>
          <p14:tracePt t="14046" x="6918325" y="1622425"/>
          <p14:tracePt t="14063" x="6950075" y="1622425"/>
          <p14:tracePt t="14079" x="7018338" y="1616075"/>
          <p14:tracePt t="14096" x="7048500" y="1608138"/>
          <p14:tracePt t="14115" x="7048500" y="1600200"/>
          <p14:tracePt t="14147" x="7040563" y="1600200"/>
          <p14:tracePt t="14155" x="7032625" y="1600200"/>
          <p14:tracePt t="14166" x="7026275" y="1600200"/>
          <p14:tracePt t="14180" x="7018338" y="1600200"/>
          <p14:tracePt t="14370" x="7026275" y="1600200"/>
          <p14:tracePt t="14381" x="7040563" y="1600200"/>
          <p14:tracePt t="14390" x="7070725" y="1600200"/>
          <p14:tracePt t="14401" x="7116763" y="1600200"/>
          <p14:tracePt t="14413" x="7170738" y="1608138"/>
          <p14:tracePt t="14429" x="7231063" y="1608138"/>
          <p14:tracePt t="14446" x="7399338" y="1622425"/>
          <p14:tracePt t="14463" x="7559675" y="1622425"/>
          <p14:tracePt t="14479" x="7627938" y="1622425"/>
          <p14:tracePt t="14496" x="7764463" y="1622425"/>
          <p14:tracePt t="14513" x="7848600" y="1616075"/>
          <p14:tracePt t="14529" x="7870825" y="1616075"/>
          <p14:tracePt t="14546" x="7886700" y="1600200"/>
          <p14:tracePt t="14829" x="7916863" y="1600200"/>
          <p14:tracePt t="14837" x="7962900" y="1600200"/>
          <p14:tracePt t="14849" x="8016875" y="1608138"/>
          <p14:tracePt t="14863" x="8077200" y="1616075"/>
          <p14:tracePt t="14880" x="8213725" y="1630363"/>
          <p14:tracePt t="14896" x="8289925" y="1638300"/>
          <p14:tracePt t="14913" x="8442325" y="1638300"/>
          <p14:tracePt t="14930" x="8526463" y="1654175"/>
          <p14:tracePt t="14930" x="8602663" y="1654175"/>
          <p14:tracePt t="14946" x="8670925" y="1654175"/>
          <p14:tracePt t="14963" x="8770938" y="1654175"/>
          <p14:tracePt t="14979" x="8801100" y="1646238"/>
          <p14:tracePt t="15348" x="8885238" y="1646238"/>
          <p14:tracePt t="15357" x="8969375" y="1646238"/>
          <p14:tracePt t="15368" x="9045575" y="1654175"/>
          <p14:tracePt t="15380" x="9128125" y="1660525"/>
          <p14:tracePt t="15396" x="9212263" y="1668463"/>
          <p14:tracePt t="15413" x="9380538" y="1676400"/>
          <p14:tracePt t="15430" x="9502775" y="1676400"/>
          <p14:tracePt t="15447" x="9547225" y="1676400"/>
          <p14:tracePt t="15463" x="9593263" y="1676400"/>
          <p14:tracePt t="15480" x="9609138" y="1676400"/>
          <p14:tracePt t="15520" x="9601200" y="1676400"/>
          <p14:tracePt t="15550" x="9593263" y="1668463"/>
          <p14:tracePt t="15581" x="9585325" y="1668463"/>
          <p14:tracePt t="15867" x="9639300" y="1668463"/>
          <p14:tracePt t="15876" x="9731375" y="1668463"/>
          <p14:tracePt t="15887" x="9821863" y="1660525"/>
          <p14:tracePt t="15897" x="9928225" y="1646238"/>
          <p14:tracePt t="15913" x="10042525" y="1622425"/>
          <p14:tracePt t="15930" x="10240963" y="1592263"/>
          <p14:tracePt t="15946" x="10333038" y="1577975"/>
          <p14:tracePt t="15963" x="10469563" y="1539875"/>
          <p14:tracePt t="15980" x="10531475" y="1524000"/>
          <p14:tracePt t="15996" x="10537825" y="1516063"/>
          <p14:tracePt t="16030" x="10531475" y="1516063"/>
          <p14:tracePt t="16050" x="10523538" y="1516063"/>
          <p14:tracePt t="16081" x="10515600" y="1516063"/>
          <p14:tracePt t="16100" x="10507663" y="1516063"/>
          <p14:tracePt t="16212" x="10499725" y="1516063"/>
          <p14:tracePt t="16406" x="10493375" y="1516063"/>
          <p14:tracePt t="16456" x="10485438" y="1516063"/>
          <p14:tracePt t="16468" x="10477500" y="1508125"/>
          <p14:tracePt t="16476" x="10461625" y="1508125"/>
          <p14:tracePt t="16488" x="10447338" y="1508125"/>
          <p14:tracePt t="16498" x="10401300" y="1501775"/>
          <p14:tracePt t="16513" x="10325100" y="1493838"/>
          <p14:tracePt t="16530" x="10104438" y="1470025"/>
          <p14:tracePt t="16547" x="9906000" y="1463675"/>
          <p14:tracePt t="16563" x="9304338" y="1431925"/>
          <p14:tracePt t="16580" x="8442325" y="1431925"/>
          <p14:tracePt t="16596" x="7954963" y="1431925"/>
          <p14:tracePt t="16613" x="7559675" y="1470025"/>
          <p14:tracePt t="16630" x="7002463" y="1501775"/>
          <p14:tracePt t="16647" x="5661025" y="1616075"/>
          <p14:tracePt t="16663" x="4632325" y="1760538"/>
          <p14:tracePt t="16680" x="4221163" y="1820863"/>
          <p14:tracePt t="16697" x="3124200" y="1935163"/>
          <p14:tracePt t="16713" x="2079625" y="2035175"/>
          <p14:tracePt t="16730" x="1706563" y="2079625"/>
          <p14:tracePt t="16747" x="1341438" y="2117725"/>
          <p14:tracePt t="16763" x="1295400" y="2117725"/>
          <p14:tracePt t="16783" x="1317625" y="2117725"/>
          <p14:tracePt t="16796" x="1333500" y="2117725"/>
          <p14:tracePt t="16813" x="1355725" y="2117725"/>
          <p14:tracePt t="16830" x="1387475" y="2117725"/>
          <p14:tracePt t="16847" x="1409700" y="2117725"/>
          <p14:tracePt t="16864" x="1417638" y="2117725"/>
          <p14:tracePt t="16905" x="1417638" y="2125663"/>
          <p14:tracePt t="16925" x="1393825" y="2133600"/>
          <p14:tracePt t="16936" x="1341438" y="2155825"/>
          <p14:tracePt t="16945" x="1279525" y="2187575"/>
          <p14:tracePt t="16956" x="1203325" y="2217738"/>
          <p14:tracePt t="16965" x="1120775" y="2255838"/>
          <p14:tracePt t="16980" x="1044575" y="2301875"/>
          <p14:tracePt t="16997" x="974725" y="2332038"/>
          <p14:tracePt t="16997" x="930275" y="2346325"/>
          <p14:tracePt t="17013" x="914400" y="2354263"/>
          <p14:tracePt t="17030" x="906463" y="2354263"/>
          <p14:tracePt t="17058" x="914400" y="2354263"/>
          <p14:tracePt t="17067" x="922338" y="2354263"/>
          <p14:tracePt t="17080" x="936625" y="2354263"/>
          <p14:tracePt t="17097" x="952500" y="2354263"/>
          <p14:tracePt t="17113" x="974725" y="2354263"/>
          <p14:tracePt t="17130" x="998538" y="2354263"/>
          <p14:tracePt t="17147" x="1012825" y="2354263"/>
          <p14:tracePt t="17163" x="1028700" y="2354263"/>
          <p14:tracePt t="17180" x="1044575" y="2354263"/>
          <p14:tracePt t="17197" x="1096963" y="2354263"/>
          <p14:tracePt t="17213" x="1165225" y="2346325"/>
          <p14:tracePt t="17230" x="1227138" y="2346325"/>
          <p14:tracePt t="17247" x="1249363" y="2346325"/>
          <p14:tracePt t="17264" x="1311275" y="2346325"/>
          <p14:tracePt t="17280" x="1341438" y="2346325"/>
          <p14:tracePt t="17297" x="1409700" y="2339975"/>
          <p14:tracePt t="17313" x="1485900" y="2339975"/>
          <p14:tracePt t="17330" x="1539875" y="2339975"/>
          <p14:tracePt t="17347" x="1654175" y="2324100"/>
          <p14:tracePt t="17363" x="1798638" y="2301875"/>
          <p14:tracePt t="17380" x="1882775" y="2278063"/>
          <p14:tracePt t="17397" x="2065338" y="2247900"/>
          <p14:tracePt t="17413" x="2179638" y="2232025"/>
          <p14:tracePt t="17430" x="2408238" y="2187575"/>
          <p14:tracePt t="17447" x="2659063" y="2149475"/>
          <p14:tracePt t="17463" x="2751138" y="2125663"/>
          <p14:tracePt t="17480" x="2911475" y="2111375"/>
          <p14:tracePt t="17497" x="2987675" y="2103438"/>
          <p14:tracePt t="17513" x="3001963" y="2103438"/>
          <p14:tracePt t="17530" x="3009900" y="2103438"/>
          <p14:tracePt t="17557" x="3001963" y="2103438"/>
          <p14:tracePt t="17567" x="2994025" y="2103438"/>
          <p14:tracePt t="17587" x="2987675" y="2103438"/>
          <p14:tracePt t="17831" x="2979738" y="2103438"/>
          <p14:tracePt t="18289" x="2987675" y="2103438"/>
          <p14:tracePt t="18301" x="2994025" y="2103438"/>
          <p14:tracePt t="18310" x="3009900" y="2103438"/>
          <p14:tracePt t="18321" x="3032125" y="2111375"/>
          <p14:tracePt t="18330" x="3055938" y="2111375"/>
          <p14:tracePt t="18347" x="3078163" y="2111375"/>
          <p14:tracePt t="18363" x="3154363" y="2125663"/>
          <p14:tracePt t="18380" x="3208338" y="2125663"/>
          <p14:tracePt t="18397" x="3368675" y="2125663"/>
          <p14:tracePt t="18414" x="3597275" y="2095500"/>
          <p14:tracePt t="18430" x="3725863" y="2087563"/>
          <p14:tracePt t="18447" x="4016375" y="2035175"/>
          <p14:tracePt t="18464" x="4221163" y="1981200"/>
          <p14:tracePt t="18480" x="4283075" y="1973263"/>
          <p14:tracePt t="18497" x="4327525" y="1958975"/>
          <p14:tracePt t="18513" x="4335463" y="1958975"/>
          <p14:tracePt t="18537" x="4321175" y="1958975"/>
          <p14:tracePt t="18547" x="4313238" y="1958975"/>
          <p14:tracePt t="18563" x="4305300" y="1958975"/>
          <p14:tracePt t="18580" x="4283075" y="1951038"/>
          <p14:tracePt t="18738" x="4289425" y="1958975"/>
          <p14:tracePt t="18747" x="4313238" y="1965325"/>
          <p14:tracePt t="18758" x="4343400" y="1981200"/>
          <p14:tracePt t="18767" x="4373563" y="1997075"/>
          <p14:tracePt t="18781" x="4441825" y="2011363"/>
          <p14:tracePt t="18797" x="4503738" y="2027238"/>
          <p14:tracePt t="18813" x="4640263" y="2065338"/>
          <p14:tracePt t="18830" x="4770438" y="2079625"/>
          <p14:tracePt t="18847" x="4822825" y="2079625"/>
          <p14:tracePt t="18864" x="4876800" y="2079625"/>
          <p14:tracePt t="18880" x="4899025" y="2065338"/>
          <p14:tracePt t="18897" x="4899025" y="2049463"/>
          <p14:tracePt t="18914" x="4899025" y="2041525"/>
          <p14:tracePt t="18931" x="4884738" y="2035175"/>
          <p14:tracePt t="18947" x="4876800" y="2035175"/>
          <p14:tracePt t="19064" x="4868863" y="2035175"/>
          <p14:tracePt t="19084" x="4860925" y="2035175"/>
          <p14:tracePt t="19134" x="4860925" y="2041525"/>
          <p14:tracePt t="19186" x="4868863" y="2041525"/>
          <p14:tracePt t="19198" x="4876800" y="2049463"/>
          <p14:tracePt t="19206" x="4892675" y="2057400"/>
          <p14:tracePt t="19217" x="4899025" y="2057400"/>
          <p14:tracePt t="19230" x="4922838" y="2065338"/>
          <p14:tracePt t="19247" x="4983163" y="2087563"/>
          <p14:tracePt t="19264" x="5013325" y="2095500"/>
          <p14:tracePt t="19280" x="5083175" y="2095500"/>
          <p14:tracePt t="19297" x="5135563" y="2095500"/>
          <p14:tracePt t="19314" x="5241925" y="2087563"/>
          <p14:tracePt t="19330" x="5318125" y="2065338"/>
          <p14:tracePt t="19347" x="5349875" y="2049463"/>
          <p14:tracePt t="19364" x="5387975" y="2019300"/>
          <p14:tracePt t="19380" x="5394325" y="1997075"/>
          <p14:tracePt t="19400" x="5394325" y="1989138"/>
          <p14:tracePt t="19414" x="5394325" y="1981200"/>
          <p14:tracePt t="19430" x="5394325" y="1973263"/>
          <p14:tracePt t="19447" x="5387975" y="1965325"/>
          <p14:tracePt t="19464" x="5364163" y="1951038"/>
          <p14:tracePt t="19480" x="5334000" y="1927225"/>
          <p14:tracePt t="19497" x="5287963" y="1889125"/>
          <p14:tracePt t="19514" x="5241925" y="1866900"/>
          <p14:tracePt t="19530" x="5219700" y="1858963"/>
          <p14:tracePt t="19547" x="5181600" y="1851025"/>
          <p14:tracePt t="19564" x="5135563" y="1851025"/>
          <p14:tracePt t="19580" x="5113338" y="1851025"/>
          <p14:tracePt t="19597" x="5067300" y="1851025"/>
          <p14:tracePt t="19614" x="5021263" y="1866900"/>
          <p14:tracePt t="19630" x="4983163" y="1882775"/>
          <p14:tracePt t="19647" x="4892675" y="1905000"/>
          <p14:tracePt t="19664" x="4838700" y="1935163"/>
          <p14:tracePt t="19680" x="4702175" y="2019300"/>
          <p14:tracePt t="19697" x="4587875" y="2095500"/>
          <p14:tracePt t="19714" x="4541838" y="2117725"/>
          <p14:tracePt t="19730" x="4503738" y="2149475"/>
          <p14:tracePt t="19775" x="4511675" y="2149475"/>
          <p14:tracePt t="19787" x="4518025" y="2149475"/>
          <p14:tracePt t="19796" x="4525963" y="2149475"/>
          <p14:tracePt t="19817" x="4533900" y="2155825"/>
          <p14:tracePt t="19828" x="4541838" y="2155825"/>
          <p14:tracePt t="19849" x="4549775" y="2163763"/>
          <p14:tracePt t="19857" x="4549775" y="2171700"/>
          <p14:tracePt t="19878" x="4556125" y="2171700"/>
          <p14:tracePt t="19899" x="4564063" y="2171700"/>
          <p14:tracePt t="19929" x="4572000" y="2171700"/>
          <p14:tracePt t="19949" x="4579938" y="2171700"/>
          <p14:tracePt t="19959" x="4594225" y="2171700"/>
          <p14:tracePt t="19971" x="4618038" y="2179638"/>
          <p14:tracePt t="19980" x="4640263" y="2179638"/>
          <p14:tracePt t="19997" x="4670425" y="2187575"/>
          <p14:tracePt t="20014" x="4740275" y="2187575"/>
          <p14:tracePt t="20030" x="4770438" y="2187575"/>
          <p14:tracePt t="20047" x="4860925" y="2187575"/>
          <p14:tracePt t="20064" x="4953000" y="2187575"/>
          <p14:tracePt t="20081" x="4991100" y="2187575"/>
          <p14:tracePt t="20097" x="5067300" y="2179638"/>
          <p14:tracePt t="20114" x="5135563" y="2179638"/>
          <p14:tracePt t="20130" x="5159375" y="2171700"/>
          <p14:tracePt t="20147" x="5203825" y="2163763"/>
          <p14:tracePt t="20164" x="5249863" y="2155825"/>
          <p14:tracePt t="20180" x="5273675" y="2141538"/>
          <p14:tracePt t="20197" x="5311775" y="2117725"/>
          <p14:tracePt t="20214" x="5318125" y="2111375"/>
          <p14:tracePt t="20230" x="5334000" y="2087563"/>
          <p14:tracePt t="20247" x="5341938" y="2065338"/>
          <p14:tracePt t="20264" x="5341938" y="2057400"/>
          <p14:tracePt t="20281" x="5341938" y="2041525"/>
          <p14:tracePt t="20297" x="5326063" y="2027238"/>
          <p14:tracePt t="20314" x="5326063" y="2011363"/>
          <p14:tracePt t="20330" x="5303838" y="1973263"/>
          <p14:tracePt t="20347" x="5295900" y="1958975"/>
          <p14:tracePt t="20364" x="5273675" y="1920875"/>
          <p14:tracePt t="20380" x="5257800" y="1897063"/>
          <p14:tracePt t="20397" x="5235575" y="1874838"/>
          <p14:tracePt t="20414" x="5211763" y="1851025"/>
          <p14:tracePt t="20430" x="5165725" y="1806575"/>
          <p14:tracePt t="20447" x="5127625" y="1782763"/>
          <p14:tracePt t="20464" x="5051425" y="1752600"/>
          <p14:tracePt t="20480" x="4953000" y="1730375"/>
          <p14:tracePt t="20497" x="4899025" y="1730375"/>
          <p14:tracePt t="20514" x="4800600" y="1730375"/>
          <p14:tracePt t="20531" x="4708525" y="1744663"/>
          <p14:tracePt t="20547" x="4670425" y="1744663"/>
          <p14:tracePt t="20564" x="4632325" y="1760538"/>
          <p14:tracePt t="20580" x="4618038" y="1768475"/>
          <p14:tracePt t="20597" x="4618038" y="1774825"/>
          <p14:tracePt t="20614" x="4618038" y="1782763"/>
          <p14:tracePt t="20632" x="4618038" y="1798638"/>
          <p14:tracePt t="20647" x="4610100" y="1806575"/>
          <p14:tracePt t="20664" x="4594225" y="1844675"/>
          <p14:tracePt t="20680" x="4579938" y="1866900"/>
          <p14:tracePt t="20697" x="4549775" y="1927225"/>
          <p14:tracePt t="20714" x="4525963" y="1973263"/>
          <p14:tracePt t="20731" x="4525963" y="1989138"/>
          <p14:tracePt t="20747" x="4525963" y="1997075"/>
          <p14:tracePt t="20773" x="4533900" y="1997075"/>
          <p14:tracePt t="20785" x="4549775" y="1997075"/>
          <p14:tracePt t="20797" x="4556125" y="1997075"/>
          <p14:tracePt t="20814" x="4572000" y="1997075"/>
          <p14:tracePt t="20831" x="4594225" y="2003425"/>
          <p14:tracePt t="20848" x="4625975" y="2011363"/>
          <p14:tracePt t="20864" x="4648200" y="2027238"/>
          <p14:tracePt t="20881" x="4694238" y="2065338"/>
          <p14:tracePt t="20897" x="4770438" y="2103438"/>
          <p14:tracePt t="20914" x="4816475" y="2133600"/>
          <p14:tracePt t="20931" x="4914900" y="2179638"/>
          <p14:tracePt t="20948" x="5059363" y="2201863"/>
          <p14:tracePt t="20964" x="5143500" y="2209800"/>
          <p14:tracePt t="20981" x="5372100" y="2209800"/>
          <p14:tracePt t="20998" x="5646738" y="2187575"/>
          <p14:tracePt t="21014" x="5783263" y="2171700"/>
          <p14:tracePt t="21030" x="5973763" y="2125663"/>
          <p14:tracePt t="21048" x="6019800" y="2111375"/>
          <p14:tracePt t="21064" x="6035675" y="2103438"/>
          <p14:tracePt t="21313" x="6096000" y="2103438"/>
          <p14:tracePt t="21324" x="6188075" y="2103438"/>
          <p14:tracePt t="21333" x="6270625" y="2103438"/>
          <p14:tracePt t="21347" x="6354763" y="2095500"/>
          <p14:tracePt t="21364" x="6423025" y="2073275"/>
          <p14:tracePt t="21381" x="6515100" y="2049463"/>
          <p14:tracePt t="21397" x="6537325" y="2019300"/>
          <p14:tracePt t="21414" x="6537325" y="2003425"/>
          <p14:tracePt t="21431" x="6537325" y="1965325"/>
          <p14:tracePt t="21448" x="6523038" y="1943100"/>
          <p14:tracePt t="21464" x="6507163" y="1943100"/>
          <p14:tracePt t="21481" x="6499225" y="1874838"/>
          <p14:tracePt t="21498" x="6492875" y="1798638"/>
          <p14:tracePt t="21514" x="6492875" y="1768475"/>
          <p14:tracePt t="21531" x="6484938" y="1736725"/>
          <p14:tracePt t="21547" x="6477000" y="1730375"/>
          <p14:tracePt t="21564" x="6477000" y="1722438"/>
          <p14:tracePt t="21581" x="6469063" y="1722438"/>
          <p14:tracePt t="21598" x="6446838" y="1722438"/>
          <p14:tracePt t="21614" x="6430963" y="1722438"/>
          <p14:tracePt t="21631" x="6370638" y="1722438"/>
          <p14:tracePt t="21648" x="6332538" y="1722438"/>
          <p14:tracePt t="21664" x="6264275" y="1722438"/>
          <p14:tracePt t="21681" x="6202363" y="1722438"/>
          <p14:tracePt t="21697" x="6172200" y="1722438"/>
          <p14:tracePt t="21714" x="6096000" y="1744663"/>
          <p14:tracePt t="21731" x="6027738" y="1790700"/>
          <p14:tracePt t="21748" x="6003925" y="1806575"/>
          <p14:tracePt t="21764" x="5981700" y="1836738"/>
          <p14:tracePt t="21781" x="5965825" y="1844675"/>
          <p14:tracePt t="21797" x="5951538" y="1874838"/>
          <p14:tracePt t="21814" x="5935663" y="1905000"/>
          <p14:tracePt t="21831" x="5921375" y="1912938"/>
          <p14:tracePt t="21848" x="5921375" y="1935163"/>
          <p14:tracePt t="21864" x="5921375" y="1943100"/>
          <p14:tracePt t="21881" x="5921375" y="1951038"/>
          <p14:tracePt t="21897" x="5927725" y="1965325"/>
          <p14:tracePt t="21915" x="5935663" y="1965325"/>
          <p14:tracePt t="21935" x="5935663" y="1973263"/>
          <p14:tracePt t="21975" x="5943600" y="1973263"/>
          <p14:tracePt t="21996" x="5951538" y="1973263"/>
          <p14:tracePt t="22028" x="5959475" y="1973263"/>
          <p14:tracePt t="22036" x="5959475" y="1981200"/>
          <p14:tracePt t="22056" x="5973763" y="1989138"/>
          <p14:tracePt t="22067" x="5981700" y="1997075"/>
          <p14:tracePt t="22081" x="5989638" y="2003425"/>
          <p14:tracePt t="22098" x="6011863" y="2027238"/>
          <p14:tracePt t="22114" x="6019800" y="2035175"/>
          <p14:tracePt t="22131" x="6042025" y="2041525"/>
          <p14:tracePt t="22148" x="6057900" y="2049463"/>
          <p14:tracePt t="22164" x="6096000" y="2057400"/>
          <p14:tracePt t="22181" x="6126163" y="2057400"/>
          <p14:tracePt t="22198" x="6149975" y="2065338"/>
          <p14:tracePt t="22214" x="6180138" y="2065338"/>
          <p14:tracePt t="22231" x="6210300" y="2065338"/>
          <p14:tracePt t="22248" x="6226175" y="2065338"/>
          <p14:tracePt t="22264" x="6264275" y="2073275"/>
          <p14:tracePt t="22281" x="6302375" y="2073275"/>
          <p14:tracePt t="22298" x="6316663" y="2073275"/>
          <p14:tracePt t="22314" x="6340475" y="2073275"/>
          <p14:tracePt t="22331" x="6370638" y="2073275"/>
          <p14:tracePt t="22348" x="6408738" y="2073275"/>
          <p14:tracePt t="22364" x="6446838" y="2073275"/>
          <p14:tracePt t="22381" x="6454775" y="2073275"/>
          <p14:tracePt t="22804" x="6492875" y="2073275"/>
          <p14:tracePt t="22815" x="6530975" y="2073275"/>
          <p14:tracePt t="22824" x="6583363" y="2079625"/>
          <p14:tracePt t="22836" x="6645275" y="2087563"/>
          <p14:tracePt t="22848" x="6683375" y="2095500"/>
          <p14:tracePt t="22864" x="6735763" y="2103438"/>
          <p14:tracePt t="22881" x="6835775" y="2103438"/>
          <p14:tracePt t="22898" x="6918325" y="2111375"/>
          <p14:tracePt t="22914" x="6964363" y="2111375"/>
          <p14:tracePt t="22931" x="7032625" y="2111375"/>
          <p14:tracePt t="22948" x="7108825" y="2111375"/>
          <p14:tracePt t="22964" x="7132638" y="2111375"/>
          <p14:tracePt t="22981" x="7208838" y="2111375"/>
          <p14:tracePt t="22998" x="7261225" y="2111375"/>
          <p14:tracePt t="23014" x="7345363" y="2111375"/>
          <p14:tracePt t="23031" x="7459663" y="2111375"/>
          <p14:tracePt t="23048" x="7559675" y="2087563"/>
          <p14:tracePt t="23064" x="7581900" y="2079625"/>
          <p14:tracePt t="23081" x="7597775" y="2073275"/>
          <p14:tracePt t="23365" x="7642225" y="2073275"/>
          <p14:tracePt t="23376" x="7688263" y="2095500"/>
          <p14:tracePt t="23385" x="7742238" y="2117725"/>
          <p14:tracePt t="23398" x="7810500" y="2133600"/>
          <p14:tracePt t="23414" x="7870825" y="2149475"/>
          <p14:tracePt t="23431" x="8031163" y="2155825"/>
          <p14:tracePt t="23448" x="8199438" y="2149475"/>
          <p14:tracePt t="23464" x="8283575" y="2141538"/>
          <p14:tracePt t="23481" x="8442325" y="2079625"/>
          <p14:tracePt t="23498" x="8556625" y="2011363"/>
          <p14:tracePt t="23515" x="8580438" y="1981200"/>
          <p14:tracePt t="23531" x="8594725" y="1935163"/>
          <p14:tracePt t="23548" x="8594725" y="1912938"/>
          <p14:tracePt t="23564" x="8594725" y="1897063"/>
          <p14:tracePt t="23581" x="8580438" y="1889125"/>
          <p14:tracePt t="23598" x="8572500" y="1882775"/>
          <p14:tracePt t="23614" x="8556625" y="1866900"/>
          <p14:tracePt t="23631" x="8526463" y="1806575"/>
          <p14:tracePt t="23648" x="8504238" y="1768475"/>
          <p14:tracePt t="23664" x="8428038" y="1698625"/>
          <p14:tracePt t="23681" x="8366125" y="1654175"/>
          <p14:tracePt t="23698" x="8328025" y="1638300"/>
          <p14:tracePt t="23714" x="8267700" y="1622425"/>
          <p14:tracePt t="23731" x="8183563" y="1622425"/>
          <p14:tracePt t="23748" x="8137525" y="1630363"/>
          <p14:tracePt t="23764" x="8031163" y="1676400"/>
          <p14:tracePt t="23781" x="7962900" y="1714500"/>
          <p14:tracePt t="23798" x="7840663" y="1782763"/>
          <p14:tracePt t="23814" x="7742238" y="1882775"/>
          <p14:tracePt t="23831" x="7712075" y="1927225"/>
          <p14:tracePt t="23849" x="7688263" y="1981200"/>
          <p14:tracePt t="23865" x="7696200" y="2003425"/>
          <p14:tracePt t="23881" x="7704138" y="2003425"/>
          <p14:tracePt t="23898" x="7742238" y="2003425"/>
          <p14:tracePt t="23915" x="7772400" y="2011363"/>
          <p14:tracePt t="23931" x="7780338" y="2011363"/>
          <p14:tracePt t="23948" x="7832725" y="2027238"/>
          <p14:tracePt t="23964" x="7864475" y="2027238"/>
          <p14:tracePt t="23981" x="7947025" y="2057400"/>
          <p14:tracePt t="23998" x="8039100" y="2095500"/>
          <p14:tracePt t="24014" x="8085138" y="2111375"/>
          <p14:tracePt t="24031" x="8199438" y="2163763"/>
          <p14:tracePt t="24048" x="8328025" y="2193925"/>
          <p14:tracePt t="24064" x="8397875" y="2201863"/>
          <p14:tracePt t="24081" x="8504238" y="2225675"/>
          <p14:tracePt t="24353" x="8580438" y="2225675"/>
          <p14:tracePt t="24362" x="8656638" y="2225675"/>
          <p14:tracePt t="24373" x="8740775" y="2225675"/>
          <p14:tracePt t="24382" x="8823325" y="2225675"/>
          <p14:tracePt t="24399" x="8915400" y="2225675"/>
          <p14:tracePt t="24415" x="9097963" y="2225675"/>
          <p14:tracePt t="24431" x="9190038" y="2225675"/>
          <p14:tracePt t="24448" x="9372600" y="2225675"/>
          <p14:tracePt t="24465" x="9563100" y="2209800"/>
          <p14:tracePt t="24481" x="9623425" y="2201863"/>
          <p14:tracePt t="24498" x="9707563" y="2171700"/>
          <p14:tracePt t="24515" x="9715500" y="2155825"/>
          <p14:tracePt t="24515" x="9723438" y="2155825"/>
          <p14:tracePt t="24532" x="9723438" y="2149475"/>
          <p14:tracePt t="24548" x="9723438" y="2141538"/>
          <p14:tracePt t="24565" x="9715500" y="2141538"/>
          <p14:tracePt t="24581" x="9707563" y="2141538"/>
          <p14:tracePt t="24598" x="9699625" y="2141538"/>
          <p14:tracePt t="24615" x="9693275" y="2141538"/>
          <p14:tracePt t="24631" x="9693275" y="2133600"/>
          <p14:tracePt t="24650" x="9685338" y="2133600"/>
          <p14:tracePt t="24665" x="9685338" y="2125663"/>
          <p14:tracePt t="24681" x="9677400" y="2125663"/>
          <p14:tracePt t="24769" x="9669463" y="2125663"/>
          <p14:tracePt t="25432" x="9661525" y="2125663"/>
          <p14:tracePt t="25441" x="9655175" y="2133600"/>
          <p14:tracePt t="25452" x="9631363" y="2141538"/>
          <p14:tracePt t="25465" x="9593263" y="2163763"/>
          <p14:tracePt t="25482" x="9440863" y="2239963"/>
          <p14:tracePt t="25498" x="9258300" y="2308225"/>
          <p14:tracePt t="25515" x="8664575" y="2613025"/>
          <p14:tracePt t="25531" x="8267700" y="2835275"/>
          <p14:tracePt t="25548" x="7331075" y="3360738"/>
          <p14:tracePt t="25565" x="6735763" y="3817938"/>
          <p14:tracePt t="25581" x="6354763" y="4068763"/>
          <p14:tracePt t="25598" x="5273675" y="4610100"/>
          <p14:tracePt t="25615" x="4114800" y="5135563"/>
          <p14:tracePt t="25631" x="3589338" y="5334000"/>
          <p14:tracePt t="25649" x="3298825" y="5578475"/>
          <p14:tracePt t="25665" x="2963863" y="5668963"/>
          <p14:tracePt t="25681" x="2857500" y="5668963"/>
          <p14:tracePt t="25698" x="2743200" y="5661025"/>
          <p14:tracePt t="25715" x="2727325" y="5646738"/>
          <p14:tracePt t="25731" x="2720975" y="5622925"/>
          <p14:tracePt t="25756" x="2727325" y="5622925"/>
          <p14:tracePt t="25767" x="2735263" y="5622925"/>
          <p14:tracePt t="25782" x="2743200" y="5622925"/>
          <p14:tracePt t="25799" x="2751138" y="5622925"/>
          <p14:tracePt t="25839" x="2759075" y="5622925"/>
          <p14:tracePt t="25849" x="2759075" y="5630863"/>
          <p14:tracePt t="25859" x="2759075" y="5638800"/>
          <p14:tracePt t="25869" x="2759075" y="5654675"/>
          <p14:tracePt t="25882" x="2743200" y="5676900"/>
          <p14:tracePt t="25898" x="2705100" y="5715000"/>
          <p14:tracePt t="25915" x="2620963" y="5821363"/>
          <p14:tracePt t="25932" x="2514600" y="5913438"/>
          <p14:tracePt t="25948" x="2476500" y="5927725"/>
          <p14:tracePt t="25965" x="2454275" y="5927725"/>
          <p14:tracePt t="25982" x="2454275" y="5921375"/>
          <p14:tracePt t="26153" x="2498725" y="5921375"/>
          <p14:tracePt t="26165" x="2568575" y="5897563"/>
          <p14:tracePt t="26173" x="2636838" y="5883275"/>
          <p14:tracePt t="26186" x="2713038" y="5859463"/>
          <p14:tracePt t="26198" x="2789238" y="5845175"/>
          <p14:tracePt t="26215" x="2941638" y="5813425"/>
          <p14:tracePt t="26232" x="3017838" y="5807075"/>
          <p14:tracePt t="26249" x="3184525" y="5807075"/>
          <p14:tracePt t="26265" x="3268663" y="5807075"/>
          <p14:tracePt t="26282" x="3444875" y="5813425"/>
          <p14:tracePt t="26298" x="3611563" y="5837238"/>
          <p14:tracePt t="26315" x="3703638" y="5845175"/>
          <p14:tracePt t="26332" x="3870325" y="5867400"/>
          <p14:tracePt t="26349" x="3992563" y="5883275"/>
          <p14:tracePt t="26365" x="4038600" y="5889625"/>
          <p14:tracePt t="26382" x="4060825" y="5889625"/>
          <p14:tracePt t="26418" x="4046538" y="5889625"/>
          <p14:tracePt t="26429" x="4038600" y="5889625"/>
          <p14:tracePt t="26438" x="4022725" y="5889625"/>
          <p14:tracePt t="26449" x="4000500" y="5883275"/>
          <p14:tracePt t="26465" x="3962400" y="5867400"/>
          <p14:tracePt t="26482" x="3848100" y="5821363"/>
          <p14:tracePt t="26498" x="3794125" y="5799138"/>
          <p14:tracePt t="26515" x="3717925" y="5768975"/>
          <p14:tracePt t="26532" x="3703638" y="5761038"/>
          <p14:tracePt t="26562" x="3711575" y="5761038"/>
          <p14:tracePt t="26573" x="3717925" y="5761038"/>
          <p14:tracePt t="26583" x="3741738" y="5761038"/>
          <p14:tracePt t="26598" x="3756025" y="5775325"/>
          <p14:tracePt t="26615" x="3832225" y="5799138"/>
          <p14:tracePt t="26632" x="3902075" y="5813425"/>
          <p14:tracePt t="26649" x="4054475" y="5829300"/>
          <p14:tracePt t="26665" x="4244975" y="5851525"/>
          <p14:tracePt t="26682" x="4351338" y="5859463"/>
          <p14:tracePt t="26698" x="4572000" y="5883275"/>
          <p14:tracePt t="26715" x="4754563" y="5883275"/>
          <p14:tracePt t="26732" x="4830763" y="5875338"/>
          <p14:tracePt t="26749" x="4930775" y="5821363"/>
          <p14:tracePt t="27009" x="5037138" y="5813425"/>
          <p14:tracePt t="27021" x="5165725" y="5807075"/>
          <p14:tracePt t="27029" x="5341938" y="5799138"/>
          <p14:tracePt t="27041" x="5486400" y="5799138"/>
          <p14:tracePt t="27050" x="5684838" y="5799138"/>
          <p14:tracePt t="27065" x="5851525" y="5799138"/>
          <p14:tracePt t="27082" x="6164263" y="5775325"/>
          <p14:tracePt t="27098" x="6278563" y="5753100"/>
          <p14:tracePt t="27115" x="6461125" y="5699125"/>
          <p14:tracePt t="27132" x="6569075" y="5630863"/>
          <p14:tracePt t="27148" x="6591300" y="5608638"/>
          <p14:tracePt t="27165" x="6613525" y="5562600"/>
          <p14:tracePt t="27182" x="6613525" y="5546725"/>
          <p14:tracePt t="27198" x="6613525" y="5524500"/>
          <p14:tracePt t="27215" x="6591300" y="5502275"/>
          <p14:tracePt t="27232" x="6575425" y="5494338"/>
          <p14:tracePt t="27233" x="6569075" y="5494338"/>
          <p14:tracePt t="27248" x="6553200" y="5486400"/>
          <p14:tracePt t="27266" x="6545263" y="5486400"/>
          <p14:tracePt t="27285" x="6537325" y="5486400"/>
          <p14:tracePt t="27315" x="6537325" y="5494338"/>
          <p14:tracePt t="27325" x="6537325" y="5502275"/>
          <p14:tracePt t="27334" x="6537325" y="5508625"/>
          <p14:tracePt t="27348" x="6545263" y="5516563"/>
          <p14:tracePt t="27365" x="6553200" y="5524500"/>
          <p14:tracePt t="27382" x="6621463" y="5570538"/>
          <p14:tracePt t="27398" x="6735763" y="5630863"/>
          <p14:tracePt t="27415" x="6811963" y="5661025"/>
          <p14:tracePt t="27432" x="6950075" y="5699125"/>
          <p14:tracePt t="27712" x="7078663" y="5699125"/>
          <p14:tracePt t="27723" x="7246938" y="5699125"/>
          <p14:tracePt t="27733" x="7521575" y="5699125"/>
          <p14:tracePt t="27749" x="7848600" y="5676900"/>
          <p14:tracePt t="27765" x="8580438" y="5608638"/>
          <p14:tracePt t="27782" x="8915400" y="5546725"/>
          <p14:tracePt t="27799" x="9410700" y="5364163"/>
          <p14:tracePt t="27977" x="9394825" y="5364163"/>
          <p14:tracePt t="27986" x="9372600" y="5364163"/>
          <p14:tracePt t="27997" x="9356725" y="5364163"/>
          <p14:tracePt t="28006" x="9350375" y="5372100"/>
          <p14:tracePt t="28017" x="9334500" y="5380038"/>
          <p14:tracePt t="28032" x="9334500" y="5387975"/>
          <p14:tracePt t="28049" x="9334500" y="5394325"/>
          <p14:tracePt t="28065" x="9342438" y="5394325"/>
          <p14:tracePt t="28082" x="9364663" y="5410200"/>
          <p14:tracePt t="28099" x="9426575" y="5456238"/>
          <p14:tracePt t="28115" x="9464675" y="5478463"/>
          <p14:tracePt t="28132" x="9525000" y="5516563"/>
          <p14:tracePt t="28149" x="9547225" y="5524500"/>
          <p14:tracePt t="28165" x="9555163" y="5532438"/>
          <p14:tracePt t="28200" x="9555163" y="5524500"/>
          <p14:tracePt t="28211" x="9547225" y="5524500"/>
          <p14:tracePt t="28221" x="9540875" y="5516563"/>
          <p14:tracePt t="28241" x="9532938" y="5516563"/>
          <p14:tracePt t="28252" x="9525000" y="5508625"/>
          <p14:tracePt t="28265" x="9517063" y="5502275"/>
          <p14:tracePt t="28282" x="9486900" y="5494338"/>
          <p14:tracePt t="28299" x="9478963" y="5494338"/>
          <p14:tracePt t="28315" x="9456738" y="5494338"/>
          <p14:tracePt t="28332" x="9440863" y="5494338"/>
          <p14:tracePt t="28349" x="9418638" y="5494338"/>
          <p14:tracePt t="28365" x="9394825" y="5494338"/>
          <p14:tracePt t="28382" x="9388475" y="5494338"/>
          <p14:tracePt t="28399" x="9350375" y="5494338"/>
          <p14:tracePt t="28415" x="9266238" y="5502275"/>
          <p14:tracePt t="28432" x="9212263" y="5508625"/>
          <p14:tracePt t="28449" x="9013825" y="5524500"/>
          <p14:tracePt t="28465" x="8855075" y="5540375"/>
          <p14:tracePt t="28482" x="8283575" y="5592763"/>
          <p14:tracePt t="28499" x="7375525" y="5622925"/>
          <p14:tracePt t="28515" x="6819900" y="5638800"/>
          <p14:tracePt t="28532" x="6370638" y="5638800"/>
          <p14:tracePt t="28549" x="5121275" y="5562600"/>
          <p14:tracePt t="28566" x="4397375" y="5524500"/>
          <p14:tracePt t="28566" x="3695700" y="5456238"/>
          <p14:tracePt t="28582" x="3382963" y="5402263"/>
          <p14:tracePt t="28599" x="2598738" y="5280025"/>
          <p14:tracePt t="28615" x="2187575" y="5203825"/>
          <p14:tracePt t="28632" x="1684338" y="5089525"/>
          <p14:tracePt t="28649" x="1577975" y="5045075"/>
          <p14:tracePt t="28665" x="1577975" y="5037138"/>
          <p14:tracePt t="28682" x="1616075" y="5021263"/>
          <p14:tracePt t="28699" x="1654175" y="5021263"/>
          <p14:tracePt t="28715" x="1806575" y="4937125"/>
          <p14:tracePt t="28732" x="2019300" y="4854575"/>
          <p14:tracePt t="28933" x="2019300" y="4846638"/>
          <p14:tracePt t="28944" x="1997075" y="4830763"/>
          <p14:tracePt t="28953" x="1973263" y="4800600"/>
          <p14:tracePt t="28965" x="1920875" y="4732338"/>
          <p14:tracePt t="28982" x="1844675" y="4632325"/>
          <p14:tracePt t="28999" x="1660525" y="4373563"/>
          <p14:tracePt t="29015" x="1508125" y="4084638"/>
          <p14:tracePt t="29032" x="1431925" y="3962400"/>
          <p14:tracePt t="29049" x="1333500" y="3779838"/>
          <p14:tracePt t="29065" x="1303338" y="3679825"/>
          <p14:tracePt t="29082" x="1265238" y="3489325"/>
          <p14:tracePt t="29099" x="1265238" y="3360738"/>
          <p14:tracePt t="29115" x="1279525" y="3292475"/>
          <p14:tracePt t="29132" x="1325563" y="3192463"/>
          <p14:tracePt t="29149" x="1379538" y="3124200"/>
          <p14:tracePt t="29165" x="1417638" y="3101975"/>
          <p14:tracePt t="29182" x="1455738" y="3086100"/>
          <p14:tracePt t="29199" x="1546225" y="3055938"/>
          <p14:tracePt t="29216" x="1592263" y="3040063"/>
          <p14:tracePt t="29232" x="1714500" y="2987675"/>
          <p14:tracePt t="29249" x="1798638" y="2949575"/>
          <p14:tracePt t="29265" x="1951038" y="2873375"/>
          <p14:tracePt t="29282" x="2125663" y="2803525"/>
          <p14:tracePt t="29300" x="2278063" y="2743200"/>
          <p14:tracePt t="29316" x="2346325" y="2720975"/>
          <p14:tracePt t="29332" x="2460625" y="2705100"/>
          <p14:tracePt t="29349" x="2484438" y="2705100"/>
          <p14:tracePt t="29366" x="2536825" y="2705100"/>
          <p14:tracePt t="29382" x="2552700" y="2705100"/>
          <p14:tracePt t="29432" x="2544763" y="2705100"/>
          <p14:tracePt t="29443" x="2536825" y="2705100"/>
          <p14:tracePt t="29452" x="2530475" y="2705100"/>
          <p14:tracePt t="29466" x="2522538" y="2705100"/>
          <p14:tracePt t="29482" x="2514600" y="2705100"/>
          <p14:tracePt t="29499" x="2484438" y="2705100"/>
          <p14:tracePt t="29516" x="2468563" y="2705100"/>
          <p14:tracePt t="29533" x="2460625" y="2705100"/>
          <p14:tracePt t="29549" x="2446338" y="2705100"/>
          <p14:tracePt t="29566" x="2400300" y="2705100"/>
          <p14:tracePt t="29582" x="2378075" y="2705100"/>
          <p14:tracePt t="29599" x="2346325" y="2705100"/>
          <p14:tracePt t="29616" x="2332038" y="2705100"/>
          <p14:tracePt t="29728" x="2339975" y="2705100"/>
          <p14:tracePt t="29758" x="2346325" y="2705100"/>
          <p14:tracePt t="29767" x="2354263" y="2705100"/>
          <p14:tracePt t="29789" x="2362200" y="2705100"/>
          <p14:tracePt t="29819" x="2370138" y="2705100"/>
          <p14:tracePt t="29830" x="2378075" y="2705100"/>
          <p14:tracePt t="30276" x="2408238" y="2682875"/>
          <p14:tracePt t="30288" x="2438400" y="2667000"/>
          <p14:tracePt t="30297" x="2454275" y="2651125"/>
          <p14:tracePt t="30309" x="2492375" y="2628900"/>
          <p14:tracePt t="30318" x="2522538" y="2620963"/>
          <p14:tracePt t="30332" x="2536825" y="2613025"/>
          <p14:tracePt t="30350" x="2582863" y="2606675"/>
          <p14:tracePt t="30366" x="2598738" y="2606675"/>
          <p14:tracePt t="30382" x="2620963" y="2598738"/>
          <p14:tracePt t="30399" x="2628900" y="2598738"/>
          <p14:tracePt t="30419" x="2628900" y="2606675"/>
          <p14:tracePt t="30492" x="2636838" y="2606675"/>
          <p14:tracePt t="30501" x="2651125" y="2606675"/>
          <p14:tracePt t="30512" x="2659063" y="2606675"/>
          <p14:tracePt t="30521" x="2682875" y="2606675"/>
          <p14:tracePt t="30533" x="2720975" y="2606675"/>
          <p14:tracePt t="30549" x="2743200" y="2606675"/>
          <p14:tracePt t="30566" x="2803525" y="2598738"/>
          <p14:tracePt t="30583" x="2903538" y="2590800"/>
          <p14:tracePt t="30599" x="2955925" y="2590800"/>
          <p14:tracePt t="30616" x="3070225" y="2574925"/>
          <p14:tracePt t="30632" x="3132138" y="2568575"/>
          <p14:tracePt t="30649" x="3222625" y="2552700"/>
          <p14:tracePt t="30666" x="3268663" y="2552700"/>
          <p14:tracePt t="30682" x="3284538" y="2552700"/>
          <p14:tracePt t="30715" x="3276600" y="2552700"/>
          <p14:tracePt t="30919" x="3276600" y="2560638"/>
          <p14:tracePt t="30971" x="3292475" y="2560638"/>
          <p14:tracePt t="30980" x="3306763" y="2560638"/>
          <p14:tracePt t="30991" x="3322638" y="2560638"/>
          <p14:tracePt t="31000" x="3344863" y="2560638"/>
          <p14:tracePt t="31016" x="3368675" y="2560638"/>
          <p14:tracePt t="31032" x="3421063" y="2552700"/>
          <p14:tracePt t="31049" x="3451225" y="2544763"/>
          <p14:tracePt t="31066" x="3527425" y="2530475"/>
          <p14:tracePt t="31082" x="3611563" y="2506663"/>
          <p14:tracePt t="31099" x="3641725" y="2492375"/>
          <p14:tracePt t="31116" x="3711575" y="2476500"/>
          <p14:tracePt t="31134" x="3763963" y="2460625"/>
          <p14:tracePt t="31149" x="3787775" y="2454275"/>
          <p14:tracePt t="31166" x="3817938" y="2446338"/>
          <p14:tracePt t="31183" x="3832225" y="2438400"/>
          <p14:tracePt t="31199" x="3840163" y="2438400"/>
          <p14:tracePt t="31216" x="3856038" y="2430463"/>
          <p14:tracePt t="31233" x="3870325" y="2430463"/>
          <p14:tracePt t="31249" x="3886200" y="2422525"/>
          <p14:tracePt t="31266" x="3916363" y="2416175"/>
          <p14:tracePt t="31283" x="3932238" y="2416175"/>
          <p14:tracePt t="31299" x="3954463" y="2400300"/>
          <p14:tracePt t="31316" x="3962400" y="2400300"/>
          <p14:tracePt t="31333" x="3970338" y="2400300"/>
          <p14:tracePt t="31366" x="3978275" y="2400300"/>
          <p14:tracePt t="31397" x="3984625" y="2400300"/>
          <p14:tracePt t="31428" x="3992563" y="2400300"/>
          <p14:tracePt t="31448" x="4000500" y="2400300"/>
          <p14:tracePt t="31458" x="4008438" y="2400300"/>
          <p14:tracePt t="31469" x="4022725" y="2400300"/>
          <p14:tracePt t="31483" x="4038600" y="2400300"/>
          <p14:tracePt t="31499" x="4084638" y="2400300"/>
          <p14:tracePt t="31516" x="4114800" y="2400300"/>
          <p14:tracePt t="31533" x="4175125" y="2400300"/>
          <p14:tracePt t="31549" x="4206875" y="2400300"/>
          <p14:tracePt t="31566" x="4259263" y="2400300"/>
          <p14:tracePt t="31583" x="4275138" y="2400300"/>
          <p14:tracePt t="32110" x="4313238" y="2400300"/>
          <p14:tracePt t="32119" x="4359275" y="2392363"/>
          <p14:tracePt t="32130" x="4419600" y="2378075"/>
          <p14:tracePt t="32139" x="4495800" y="2362200"/>
          <p14:tracePt t="32151" x="4594225" y="2332038"/>
          <p14:tracePt t="32166" x="4708525" y="2308225"/>
          <p14:tracePt t="32183" x="5059363" y="2179638"/>
          <p14:tracePt t="32199" x="5257800" y="2103438"/>
          <p14:tracePt t="32216" x="5707063" y="1973263"/>
          <p14:tracePt t="32233" x="6065838" y="1874838"/>
          <p14:tracePt t="32249" x="6194425" y="1828800"/>
          <p14:tracePt t="32266" x="6346825" y="1798638"/>
          <p14:tracePt t="32283" x="6408738" y="1790700"/>
          <p14:tracePt t="32343" x="6400800" y="1790700"/>
          <p14:tracePt t="32354" x="6392863" y="1790700"/>
          <p14:tracePt t="32375" x="6384925" y="1790700"/>
          <p14:tracePt t="32395" x="6378575" y="1790700"/>
          <p14:tracePt t="32577" x="6370638" y="1798638"/>
          <p14:tracePt t="32618" x="6370638" y="1806575"/>
          <p14:tracePt t="32650" x="6370638" y="1820863"/>
          <p14:tracePt t="32660" x="6370638" y="1836738"/>
          <p14:tracePt t="32670" x="6370638" y="1866900"/>
          <p14:tracePt t="32682" x="6362700" y="1927225"/>
          <p14:tracePt t="32699" x="6362700" y="2019300"/>
          <p14:tracePt t="32716" x="6340475" y="2247900"/>
          <p14:tracePt t="32733" x="6316663" y="2476500"/>
          <p14:tracePt t="32749" x="6316663" y="2536825"/>
          <p14:tracePt t="32766" x="6316663" y="2574925"/>
          <p14:tracePt t="32804" x="6316663" y="2568575"/>
          <p14:tracePt t="32812" x="6316663" y="2544763"/>
          <p14:tracePt t="32823" x="6316663" y="2536825"/>
          <p14:tracePt t="32832" x="6316663" y="2530475"/>
          <p14:tracePt t="32849" x="6324600" y="2514600"/>
          <p14:tracePt t="32872" x="6324600" y="2506663"/>
          <p14:tracePt t="32884" x="6332538" y="2506663"/>
          <p14:tracePt t="32903" x="6340475" y="2498725"/>
          <p14:tracePt t="32916" x="6354763" y="2492375"/>
          <p14:tracePt t="32932" x="6370638" y="2484438"/>
          <p14:tracePt t="32949" x="6400800" y="2476500"/>
          <p14:tracePt t="32966" x="6446838" y="2468563"/>
          <p14:tracePt t="32982" x="6469063" y="2468563"/>
          <p14:tracePt t="32999" x="6507163" y="2468563"/>
          <p14:tracePt t="33016" x="6545263" y="2460625"/>
          <p14:tracePt t="33032" x="6575425" y="2460625"/>
          <p14:tracePt t="33049" x="6637338" y="2460625"/>
          <p14:tracePt t="33066" x="6659563" y="2460625"/>
          <p14:tracePt t="33082" x="6689725" y="2454275"/>
          <p14:tracePt t="33099" x="6713538" y="2454275"/>
          <p14:tracePt t="33116" x="6721475" y="2454275"/>
          <p14:tracePt t="33132" x="6727825" y="2446338"/>
          <p14:tracePt t="33149" x="6743700" y="2446338"/>
          <p14:tracePt t="33166" x="6743700" y="2438400"/>
          <p14:tracePt t="33220" x="6743700" y="2430463"/>
          <p14:tracePt t="33351" x="6751638" y="2430463"/>
          <p14:tracePt t="33372" x="6765925" y="2430463"/>
          <p14:tracePt t="33392" x="6773863" y="2430463"/>
          <p14:tracePt t="33403" x="6781800" y="2430463"/>
          <p14:tracePt t="33412" x="6789738" y="2430463"/>
          <p14:tracePt t="33434" x="6797675" y="2430463"/>
          <p14:tracePt t="33810" x="6835775" y="2430463"/>
          <p14:tracePt t="33819" x="6911975" y="2422525"/>
          <p14:tracePt t="33831" x="6972300" y="2416175"/>
          <p14:tracePt t="33841" x="7040563" y="2408238"/>
          <p14:tracePt t="33852" x="7102475" y="2392363"/>
          <p14:tracePt t="33867" x="7170738" y="2362200"/>
          <p14:tracePt t="33883" x="7277100" y="2324100"/>
          <p14:tracePt t="33900" x="7299325" y="2316163"/>
          <p14:tracePt t="33916" x="7323138" y="2301875"/>
          <p14:tracePt t="33963" x="7315200" y="2301875"/>
          <p14:tracePt t="33984" x="7307263" y="2301875"/>
          <p14:tracePt t="34044" x="7299325" y="2301875"/>
          <p14:tracePt t="34145" x="7292975" y="2301875"/>
          <p14:tracePt t="34238" x="7292975" y="2308225"/>
          <p14:tracePt t="34329" x="7292975" y="2316163"/>
          <p14:tracePt t="34370" x="7285038" y="2316163"/>
          <p14:tracePt t="34493" x="7285038" y="2324100"/>
          <p14:tracePt t="34502" x="7277100" y="2324100"/>
          <p14:tracePt t="34817" x="7269163" y="2324100"/>
          <p14:tracePt t="34828" x="7261225" y="2324100"/>
          <p14:tracePt t="34838" x="7254875" y="2324100"/>
          <p14:tracePt t="34850" x="7239000" y="2332038"/>
          <p14:tracePt t="34867" x="7216775" y="2332038"/>
          <p14:tracePt t="34883" x="7146925" y="2346325"/>
          <p14:tracePt t="34900" x="7018338" y="2378075"/>
          <p14:tracePt t="34917" x="6934200" y="2408238"/>
          <p14:tracePt t="34933" x="6705600" y="2468563"/>
          <p14:tracePt t="34950" x="6583363" y="2498725"/>
          <p14:tracePt t="34967" x="6378575" y="2544763"/>
          <p14:tracePt t="34983" x="6180138" y="2568575"/>
          <p14:tracePt t="35000" x="6096000" y="2574925"/>
          <p14:tracePt t="35017" x="5951538" y="2574925"/>
          <p14:tracePt t="35033" x="5845175" y="2574925"/>
          <p14:tracePt t="35050" x="5813425" y="2574925"/>
          <p14:tracePt t="35067" x="5775325" y="2574925"/>
          <p14:tracePt t="35083" x="5768975" y="2574925"/>
          <p14:tracePt t="35124" x="5761038" y="2574925"/>
          <p14:tracePt t="35327" x="5761038" y="2568575"/>
          <p14:tracePt t="35409" x="5768975" y="2568575"/>
          <p14:tracePt t="35643" x="5775325" y="2568575"/>
          <p14:tracePt t="35723" x="5783263" y="2568575"/>
          <p14:tracePt t="35764" x="5791200" y="2568575"/>
          <p14:tracePt t="35775" x="5799138" y="2568575"/>
          <p14:tracePt t="35785" x="5807075" y="2568575"/>
          <p14:tracePt t="35800" x="5813425" y="2568575"/>
          <p14:tracePt t="35817" x="5859463" y="2568575"/>
          <p14:tracePt t="35833" x="5889625" y="2568575"/>
          <p14:tracePt t="35850" x="5989638" y="2568575"/>
          <p14:tracePt t="35867" x="6142038" y="2568575"/>
          <p14:tracePt t="35884" x="6232525" y="2568575"/>
          <p14:tracePt t="35900" x="6446838" y="2544763"/>
          <p14:tracePt t="35917" x="6569075" y="2514600"/>
          <p14:tracePt t="35933" x="6835775" y="2454275"/>
          <p14:tracePt t="35950" x="7064375" y="2400300"/>
          <p14:tracePt t="35967" x="7146925" y="2384425"/>
          <p14:tracePt t="35984" x="7254875" y="2370138"/>
          <p14:tracePt t="36000" x="7277100" y="2362200"/>
          <p14:tracePt t="36275" x="7331075" y="2362200"/>
          <p14:tracePt t="36284" x="7399338" y="2362200"/>
          <p14:tracePt t="36295" x="7467600" y="2362200"/>
          <p14:tracePt t="36304" x="7543800" y="2362200"/>
          <p14:tracePt t="36317" x="7612063" y="2362200"/>
          <p14:tracePt t="36334" x="7680325" y="2362200"/>
          <p14:tracePt t="36350" x="7810500" y="2362200"/>
          <p14:tracePt t="36367" x="7908925" y="2362200"/>
          <p14:tracePt t="36384" x="7932738" y="2354263"/>
          <p14:tracePt t="36400" x="7954963" y="2354263"/>
          <p14:tracePt t="36725" x="8047038" y="2354263"/>
          <p14:tracePt t="36732" x="8161338" y="2354263"/>
          <p14:tracePt t="36741" x="8305800" y="2346325"/>
          <p14:tracePt t="36752" x="8480425" y="2339975"/>
          <p14:tracePt t="36767" x="8632825" y="2339975"/>
          <p14:tracePt t="36784" x="8923338" y="2316163"/>
          <p14:tracePt t="36800" x="9037638" y="2308225"/>
          <p14:tracePt t="36817" x="9228138" y="2301875"/>
          <p14:tracePt t="36834" x="9304338" y="2301875"/>
          <p14:tracePt t="36834" x="9350375" y="2301875"/>
          <p14:tracePt t="36850" x="9372600" y="2293938"/>
          <p14:tracePt t="36867" x="9394825" y="2286000"/>
          <p14:tracePt t="37220" x="9388475" y="2286000"/>
          <p14:tracePt t="37231" x="9380538" y="2286000"/>
          <p14:tracePt t="37240" x="9372600" y="2286000"/>
          <p14:tracePt t="37251" x="9364663" y="2286000"/>
          <p14:tracePt t="37267" x="9356725" y="2278063"/>
          <p14:tracePt t="37284" x="9326563" y="2270125"/>
          <p14:tracePt t="37300" x="9296400" y="2270125"/>
          <p14:tracePt t="37317" x="9190038" y="2263775"/>
          <p14:tracePt t="37334" x="9051925" y="2263775"/>
          <p14:tracePt t="37350" x="8969375" y="2263775"/>
          <p14:tracePt t="37367" x="8831263" y="2278063"/>
          <p14:tracePt t="37384" x="8732838" y="2286000"/>
          <p14:tracePt t="37400" x="8702675" y="2286000"/>
          <p14:tracePt t="37417" x="8678863" y="2286000"/>
          <p14:tracePt t="37434" x="8664575" y="2286000"/>
          <p14:tracePt t="37525" x="8664575" y="2293938"/>
          <p14:tracePt t="37607" x="8670925" y="2293938"/>
          <p14:tracePt t="37628" x="8678863" y="2301875"/>
          <p14:tracePt t="37647" x="8686800" y="2301875"/>
          <p14:tracePt t="37658" x="8694738" y="2301875"/>
          <p14:tracePt t="37668" x="8702675" y="2301875"/>
          <p14:tracePt t="37688" x="8709025" y="2301875"/>
          <p14:tracePt t="37700" x="8724900" y="2301875"/>
          <p14:tracePt t="37717" x="8740775" y="2308225"/>
          <p14:tracePt t="37734" x="8785225" y="2324100"/>
          <p14:tracePt t="37751" x="8869363" y="2346325"/>
          <p14:tracePt t="37767" x="8915400" y="2362200"/>
          <p14:tracePt t="37784" x="9029700" y="2384425"/>
          <p14:tracePt t="37801" x="9105900" y="2392363"/>
          <p14:tracePt t="37801" x="9166225" y="2392363"/>
          <p14:tracePt t="37817" x="9228138" y="2392363"/>
          <p14:tracePt t="37834" x="9342438" y="2392363"/>
          <p14:tracePt t="37850" x="9402763" y="2392363"/>
          <p14:tracePt t="37867" x="9464675" y="2378075"/>
          <p14:tracePt t="37884" x="9486900" y="2378075"/>
          <p14:tracePt t="37901" x="9494838" y="2378075"/>
          <p14:tracePt t="38014" x="9502775" y="2378075"/>
          <p14:tracePt t="38025" x="9509125" y="2378075"/>
          <p14:tracePt t="38055" x="9517063" y="2378075"/>
          <p14:tracePt t="38197" x="9517063" y="2384425"/>
          <p14:tracePt t="38250" x="9509125" y="2384425"/>
          <p14:tracePt t="38269" x="9502775" y="2384425"/>
          <p14:tracePt t="38299" x="9494838" y="2384425"/>
          <p14:tracePt t="38329" x="9486900" y="2384425"/>
          <p14:tracePt t="38351" x="9478963" y="2384425"/>
          <p14:tracePt t="38382" x="9471025" y="2384425"/>
          <p14:tracePt t="38412" x="9464675" y="2384425"/>
          <p14:tracePt t="38432" x="9456738" y="2384425"/>
          <p14:tracePt t="38442" x="9448800" y="2384425"/>
          <p14:tracePt t="38462" x="9440863" y="2384425"/>
          <p14:tracePt t="38473" x="9426575" y="2384425"/>
          <p14:tracePt t="38484" x="9410700" y="2384425"/>
          <p14:tracePt t="38501" x="9394825" y="2384425"/>
          <p14:tracePt t="38517" x="9342438" y="2400300"/>
          <p14:tracePt t="38535" x="9288463" y="2416175"/>
          <p14:tracePt t="38551" x="9236075" y="2430463"/>
          <p14:tracePt t="38567" x="9083675" y="2468563"/>
          <p14:tracePt t="38584" x="8816975" y="2530475"/>
          <p14:tracePt t="38601" x="8610600" y="2568575"/>
          <p14:tracePt t="38617" x="8099425" y="2659063"/>
          <p14:tracePt t="38634" x="7772400" y="2689225"/>
          <p14:tracePt t="38651" x="6934200" y="2759075"/>
          <p14:tracePt t="38667" x="5997575" y="2841625"/>
          <p14:tracePt t="38684" x="5927725" y="2857500"/>
          <p14:tracePt t="38701" x="5295900" y="2873375"/>
          <p14:tracePt t="38718" x="4465638" y="2887663"/>
          <p14:tracePt t="38734" x="4106863" y="2903538"/>
          <p14:tracePt t="38751" x="3475038" y="2971800"/>
          <p14:tracePt t="38768" x="2949575" y="3108325"/>
          <p14:tracePt t="38784" x="2689225" y="3184525"/>
          <p14:tracePt t="38801" x="2484438" y="3298825"/>
          <p14:tracePt t="39046" x="2468563" y="3298825"/>
          <p14:tracePt t="39053" x="2438400" y="3298825"/>
          <p14:tracePt t="39063" x="2392363" y="3298825"/>
          <p14:tracePt t="39074" x="2324100" y="3298825"/>
          <p14:tracePt t="39084" x="2239963" y="3298825"/>
          <p14:tracePt t="39101" x="2141538" y="3292475"/>
          <p14:tracePt t="39117" x="1905000" y="3254375"/>
          <p14:tracePt t="39135" x="1730375" y="3216275"/>
          <p14:tracePt t="39151" x="1638300" y="3178175"/>
          <p14:tracePt t="39167" x="1524000" y="3101975"/>
          <p14:tracePt t="39184" x="1493838" y="3063875"/>
          <p14:tracePt t="39201" x="1455738" y="2949575"/>
          <p14:tracePt t="39217" x="1447800" y="2873375"/>
          <p14:tracePt t="39234" x="1447800" y="2865438"/>
          <p14:tracePt t="39251" x="1470025" y="2849563"/>
          <p14:tracePt t="39267" x="1485900" y="2849563"/>
          <p14:tracePt t="39284" x="1493838" y="2849563"/>
          <p14:tracePt t="39301" x="1516063" y="2849563"/>
          <p14:tracePt t="39319" x="1524000" y="2849563"/>
          <p14:tracePt t="39334" x="1531938" y="2857500"/>
          <p14:tracePt t="39351" x="1539875" y="2865438"/>
          <p14:tracePt t="39368" x="1554163" y="2865438"/>
          <p14:tracePt t="39384" x="1570038" y="2865438"/>
          <p14:tracePt t="39401" x="1592263" y="2865438"/>
          <p14:tracePt t="39417" x="1616075" y="2865438"/>
          <p14:tracePt t="39434" x="1646238" y="2865438"/>
          <p14:tracePt t="39451" x="1684338" y="2857500"/>
          <p14:tracePt t="39468" x="1698625" y="2849563"/>
          <p14:tracePt t="39484" x="1736725" y="2849563"/>
          <p14:tracePt t="39501" x="1760538" y="2849563"/>
          <p14:tracePt t="39518" x="1806575" y="2849563"/>
          <p14:tracePt t="39534" x="1844675" y="2857500"/>
          <p14:tracePt t="39551" x="1889125" y="2865438"/>
          <p14:tracePt t="39567" x="1927225" y="2873375"/>
          <p14:tracePt t="39584" x="2003425" y="2879725"/>
          <p14:tracePt t="39601" x="2035175" y="2887663"/>
          <p14:tracePt t="39618" x="2133600" y="2903538"/>
          <p14:tracePt t="39634" x="2239963" y="2903538"/>
          <p14:tracePt t="39651" x="2301875" y="2911475"/>
          <p14:tracePt t="39668" x="2446338" y="2911475"/>
          <p14:tracePt t="39685" x="2582863" y="2911475"/>
          <p14:tracePt t="39701" x="2667000" y="2911475"/>
          <p14:tracePt t="39718" x="2811463" y="2903538"/>
          <p14:tracePt t="39735" x="2925763" y="2895600"/>
          <p14:tracePt t="39751" x="2979738" y="2895600"/>
          <p14:tracePt t="39768" x="3055938" y="2903538"/>
          <p14:tracePt t="39784" x="3086100" y="2911475"/>
          <p14:tracePt t="39801" x="3132138" y="2917825"/>
          <p14:tracePt t="39818" x="3170238" y="2941638"/>
          <p14:tracePt t="39834" x="3192463" y="2955925"/>
          <p14:tracePt t="40132" x="3254375" y="2963863"/>
          <p14:tracePt t="40143" x="3314700" y="2971800"/>
          <p14:tracePt t="40152" x="3390900" y="2971800"/>
          <p14:tracePt t="40168" x="3467100" y="2979738"/>
          <p14:tracePt t="40184" x="3603625" y="2987675"/>
          <p14:tracePt t="40201" x="3665538" y="2987675"/>
          <p14:tracePt t="40218" x="3779838" y="2987675"/>
          <p14:tracePt t="40234" x="3856038" y="2987675"/>
          <p14:tracePt t="40251" x="3870325" y="2987675"/>
          <p14:tracePt t="40268" x="3894138" y="2987675"/>
          <p14:tracePt t="40285" x="3902075" y="2987675"/>
          <p14:tracePt t="40366" x="3894138" y="2987675"/>
          <p14:tracePt t="40377" x="3886200" y="2987675"/>
          <p14:tracePt t="40580" x="3886200" y="2994025"/>
          <p14:tracePt t="40599" x="3886200" y="3001963"/>
          <p14:tracePt t="40610" x="3894138" y="3001963"/>
          <p14:tracePt t="40620" x="3902075" y="3001963"/>
          <p14:tracePt t="40634" x="3916363" y="3001963"/>
          <p14:tracePt t="40651" x="3932238" y="3001963"/>
          <p14:tracePt t="40668" x="4008438" y="3001963"/>
          <p14:tracePt t="40685" x="4114800" y="3001963"/>
          <p14:tracePt t="40701" x="4237038" y="3001963"/>
          <p14:tracePt t="40718" x="4313238" y="3001963"/>
          <p14:tracePt t="40735" x="4457700" y="2994025"/>
          <p14:tracePt t="40751" x="4533900" y="2987675"/>
          <p14:tracePt t="40768" x="4678363" y="2971800"/>
          <p14:tracePt t="40785" x="4816475" y="2963863"/>
          <p14:tracePt t="40801" x="4868863" y="2963863"/>
          <p14:tracePt t="40818" x="4914900" y="2955925"/>
          <p14:tracePt t="40834" x="4922838" y="2955925"/>
          <p14:tracePt t="40884" x="4914900" y="2955925"/>
          <p14:tracePt t="40905" x="4906963" y="2955925"/>
          <p14:tracePt t="41139" x="4914900" y="2955925"/>
          <p14:tracePt t="41150" x="4937125" y="2963863"/>
          <p14:tracePt t="41159" x="4960938" y="2971800"/>
          <p14:tracePt t="41171" x="4991100" y="2971800"/>
          <p14:tracePt t="41185" x="5037138" y="2979738"/>
          <p14:tracePt t="41201" x="5135563" y="2994025"/>
          <p14:tracePt t="41218" x="5189538" y="3001963"/>
          <p14:tracePt t="41235" x="5303838" y="3001963"/>
          <p14:tracePt t="41251" x="5356225" y="3001963"/>
          <p14:tracePt t="41268" x="5432425" y="3001963"/>
          <p14:tracePt t="41284" x="5478463" y="2994025"/>
          <p14:tracePt t="41302" x="5502275" y="2994025"/>
          <p14:tracePt t="41599" x="5508625" y="3001963"/>
          <p14:tracePt t="41608" x="5516563" y="3001963"/>
          <p14:tracePt t="41619" x="5524500" y="3001963"/>
          <p14:tracePt t="41635" x="5546725" y="3001963"/>
          <p14:tracePt t="41651" x="5616575" y="3009900"/>
          <p14:tracePt t="41668" x="5661025" y="3017838"/>
          <p14:tracePt t="41685" x="5761038" y="3017838"/>
          <p14:tracePt t="41701" x="5889625" y="3017838"/>
          <p14:tracePt t="41718" x="5951538" y="3017838"/>
          <p14:tracePt t="41735" x="6065838" y="3017838"/>
          <p14:tracePt t="41751" x="6172200" y="3017838"/>
          <p14:tracePt t="41768" x="6226175" y="3017838"/>
          <p14:tracePt t="41785" x="6302375" y="3017838"/>
          <p14:tracePt t="41802" x="6332538" y="3017838"/>
          <p14:tracePt t="41802" x="6354763" y="3017838"/>
          <p14:tracePt t="41818" x="6378575" y="3017838"/>
          <p14:tracePt t="41835" x="6400800" y="3025775"/>
          <p14:tracePt t="41851" x="6408738" y="3025775"/>
          <p14:tracePt t="42087" x="6408738" y="3032125"/>
          <p14:tracePt t="42106" x="6408738" y="3040063"/>
          <p14:tracePt t="42128" x="6416675" y="3040063"/>
          <p14:tracePt t="42138" x="6423025" y="3048000"/>
          <p14:tracePt t="42147" x="6438900" y="3055938"/>
          <p14:tracePt t="42158" x="6461125" y="3055938"/>
          <p14:tracePt t="42168" x="6507163" y="3063875"/>
          <p14:tracePt t="42185" x="6545263" y="3063875"/>
          <p14:tracePt t="42201" x="6683375" y="3063875"/>
          <p14:tracePt t="42218" x="6759575" y="3078163"/>
          <p14:tracePt t="42235" x="6888163" y="3078163"/>
          <p14:tracePt t="42251" x="7040563" y="3070225"/>
          <p14:tracePt t="42268" x="7102475" y="3063875"/>
          <p14:tracePt t="42284" x="7208838" y="3048000"/>
          <p14:tracePt t="42302" x="7285038" y="3040063"/>
          <p14:tracePt t="42318" x="7307263" y="3040063"/>
          <p14:tracePt t="42335" x="7337425" y="3040063"/>
          <p14:tracePt t="42351" x="7345363" y="3040063"/>
          <p14:tracePt t="42382" x="7337425" y="3040063"/>
          <p14:tracePt t="42658" x="7345363" y="3040063"/>
          <p14:tracePt t="42666" x="7369175" y="3040063"/>
          <p14:tracePt t="42678" x="7407275" y="3040063"/>
          <p14:tracePt t="42687" x="7467600" y="3040063"/>
          <p14:tracePt t="42701" x="7543800" y="3040063"/>
          <p14:tracePt t="42718" x="7696200" y="3048000"/>
          <p14:tracePt t="42735" x="7802563" y="3070225"/>
          <p14:tracePt t="42752" x="7978775" y="3078163"/>
          <p14:tracePt t="42769" x="8175625" y="3086100"/>
          <p14:tracePt t="42785" x="8267700" y="3086100"/>
          <p14:tracePt t="42801" x="8435975" y="3086100"/>
          <p14:tracePt t="42818" x="8504238" y="3094038"/>
          <p14:tracePt t="42835" x="8572500" y="3094038"/>
          <p14:tracePt t="42851" x="8602663" y="3094038"/>
          <p14:tracePt t="42890" x="8594725" y="3094038"/>
          <p14:tracePt t="42901" x="8588375" y="3094038"/>
          <p14:tracePt t="42923" x="8580438" y="3094038"/>
          <p14:tracePt t="43155" x="8588375" y="3101975"/>
          <p14:tracePt t="43164" x="8602663" y="3101975"/>
          <p14:tracePt t="43177" x="8640763" y="3101975"/>
          <p14:tracePt t="43186" x="8694738" y="3124200"/>
          <p14:tracePt t="43202" x="8755063" y="3132138"/>
          <p14:tracePt t="43218" x="8931275" y="3146425"/>
          <p14:tracePt t="43235" x="9029700" y="3146425"/>
          <p14:tracePt t="43252" x="9250363" y="3146425"/>
          <p14:tracePt t="43268" x="9464675" y="3124200"/>
          <p14:tracePt t="43285" x="9555163" y="3108325"/>
          <p14:tracePt t="43302" x="9707563" y="3086100"/>
          <p14:tracePt t="43318" x="9737725" y="3078163"/>
          <p14:tracePt t="43320" x="9769475" y="3078163"/>
          <p14:tracePt t="43335" x="9791700" y="3078163"/>
          <p14:tracePt t="43352" x="9807575" y="3070225"/>
          <p14:tracePt t="43389" x="9799638" y="3070225"/>
          <p14:tracePt t="43409" x="9791700" y="3070225"/>
          <p14:tracePt t="43429" x="9783763" y="3070225"/>
          <p14:tracePt t="43440" x="9775825" y="3070225"/>
          <p14:tracePt t="43551" x="9761538" y="3070225"/>
          <p14:tracePt t="43563" x="9731375" y="3070225"/>
          <p14:tracePt t="43572" x="9677400" y="3086100"/>
          <p14:tracePt t="43586" x="9585325" y="3101975"/>
          <p14:tracePt t="43602" x="9448800" y="3116263"/>
          <p14:tracePt t="43618" x="8999538" y="3208338"/>
          <p14:tracePt t="43635" x="8343900" y="3292475"/>
          <p14:tracePt t="43652" x="7993063" y="3336925"/>
          <p14:tracePt t="43668" x="7170738" y="3444875"/>
          <p14:tracePt t="43686" x="6354763" y="3505200"/>
          <p14:tracePt t="43702" x="5973763" y="3521075"/>
          <p14:tracePt t="43718" x="5249863" y="3535363"/>
          <p14:tracePt t="43735" x="4511675" y="3551238"/>
          <p14:tracePt t="43752" x="4144963" y="3581400"/>
          <p14:tracePt t="43768" x="3497263" y="3635375"/>
          <p14:tracePt t="43785" x="3216275" y="3649663"/>
          <p14:tracePt t="43802" x="2873375" y="3703638"/>
          <p14:tracePt t="43818" x="2789238" y="3687763"/>
          <p14:tracePt t="43837" x="2789238" y="3679825"/>
          <p14:tracePt t="43852" x="2811463" y="3679825"/>
          <p14:tracePt t="44071" x="2797175" y="3679825"/>
          <p14:tracePt t="44082" x="2773363" y="3673475"/>
          <p14:tracePt t="44091" x="2720975" y="3665538"/>
          <p14:tracePt t="44103" x="2636838" y="3649663"/>
          <p14:tracePt t="44118" x="2536825" y="3627438"/>
          <p14:tracePt t="44135" x="2179638" y="3521075"/>
          <p14:tracePt t="44152" x="1981200" y="3444875"/>
          <p14:tracePt t="44168" x="1600200" y="3276600"/>
          <p14:tracePt t="44185" x="1409700" y="3154363"/>
          <p14:tracePt t="44202" x="1387475" y="3116263"/>
          <p14:tracePt t="44218" x="1379538" y="3094038"/>
          <p14:tracePt t="44235" x="1409700" y="3094038"/>
          <p14:tracePt t="44252" x="1425575" y="3094038"/>
          <p14:tracePt t="44268" x="1455738" y="3086100"/>
          <p14:tracePt t="44285" x="1470025" y="3086100"/>
          <p14:tracePt t="44302" x="1485900" y="3078163"/>
          <p14:tracePt t="44318" x="1508125" y="3078163"/>
          <p14:tracePt t="44336" x="1524000" y="3078163"/>
          <p14:tracePt t="44352" x="1524000" y="3086100"/>
          <p14:tracePt t="44368" x="1562100" y="3086100"/>
          <p14:tracePt t="44385" x="1577975" y="3086100"/>
          <p14:tracePt t="44402" x="1622425" y="3086100"/>
          <p14:tracePt t="44418" x="1676400" y="3086100"/>
          <p14:tracePt t="44435" x="1692275" y="3086100"/>
          <p14:tracePt t="44452" x="1768475" y="3086100"/>
          <p14:tracePt t="44469" x="1798638" y="3086100"/>
          <p14:tracePt t="44485" x="1874838" y="3086100"/>
          <p14:tracePt t="44502" x="1951038" y="3086100"/>
          <p14:tracePt t="44519" x="2049463" y="3101975"/>
          <p14:tracePt t="44535" x="2111375" y="3124200"/>
          <p14:tracePt t="44552" x="2232025" y="3170238"/>
          <p14:tracePt t="44569" x="2316163" y="3208338"/>
          <p14:tracePt t="44586" x="2484438" y="3276600"/>
          <p14:tracePt t="44602" x="2651125" y="3352800"/>
          <p14:tracePt t="44619" x="2743200" y="3390900"/>
          <p14:tracePt t="44635" x="2887663" y="3436938"/>
          <p14:tracePt t="44652" x="3032125" y="3459163"/>
          <p14:tracePt t="44668" x="3063875" y="3459163"/>
          <p14:tracePt t="44685" x="3086100" y="3459163"/>
          <p14:tracePt t="44714" x="3078163" y="3459163"/>
          <p14:tracePt t="44723" x="3070225" y="3459163"/>
          <p14:tracePt t="44988" x="3116263" y="3459163"/>
          <p14:tracePt t="44999" x="3200400" y="3451225"/>
          <p14:tracePt t="45009" x="3276600" y="3451225"/>
          <p14:tracePt t="45019" x="3352800" y="3444875"/>
          <p14:tracePt t="45036" x="3436938" y="3436938"/>
          <p14:tracePt t="45052" x="3619500" y="3429000"/>
          <p14:tracePt t="45069" x="3840163" y="3398838"/>
          <p14:tracePt t="45085" x="3946525" y="3382963"/>
          <p14:tracePt t="45102" x="4152900" y="3360738"/>
          <p14:tracePt t="45119" x="4259263" y="3336925"/>
          <p14:tracePt t="45136" x="4397375" y="3314700"/>
          <p14:tracePt t="45152" x="4465638" y="3298825"/>
          <p14:tracePt t="45396" x="4473575" y="3298825"/>
          <p14:tracePt t="45405" x="4487863" y="3306763"/>
          <p14:tracePt t="45416" x="4503738" y="3306763"/>
          <p14:tracePt t="45425" x="4525963" y="3306763"/>
          <p14:tracePt t="45436" x="4564063" y="3314700"/>
          <p14:tracePt t="45452" x="4618038" y="3322638"/>
          <p14:tracePt t="45469" x="4740275" y="3336925"/>
          <p14:tracePt t="45487" x="4876800" y="3344863"/>
          <p14:tracePt t="45502" x="4922838" y="3344863"/>
          <p14:tracePt t="45519" x="5013325" y="3344863"/>
          <p14:tracePt t="45536" x="5045075" y="3344863"/>
          <p14:tracePt t="45552" x="5097463" y="3352800"/>
          <p14:tracePt t="45569" x="5135563" y="3352800"/>
          <p14:tracePt t="45586" x="5143500" y="3352800"/>
          <p14:tracePt t="45602" x="5159375" y="3352800"/>
          <p14:tracePt t="45680" x="5159375" y="3360738"/>
          <p14:tracePt t="46068" x="5197475" y="3360738"/>
          <p14:tracePt t="46077" x="5257800" y="3360738"/>
          <p14:tracePt t="46088" x="5311775" y="3368675"/>
          <p14:tracePt t="46102" x="5372100" y="3368675"/>
          <p14:tracePt t="46119" x="5502275" y="3368675"/>
          <p14:tracePt t="46136" x="5562600" y="3368675"/>
          <p14:tracePt t="46152" x="5646738" y="3375025"/>
          <p14:tracePt t="46169" x="5707063" y="3375025"/>
          <p14:tracePt t="46186" x="5722938" y="3375025"/>
          <p14:tracePt t="46202" x="5745163" y="3375025"/>
          <p14:tracePt t="46485" x="5761038" y="3375025"/>
          <p14:tracePt t="46495" x="5791200" y="3382963"/>
          <p14:tracePt t="46504" x="5859463" y="3390900"/>
          <p14:tracePt t="46519" x="5951538" y="3398838"/>
          <p14:tracePt t="46536" x="6164263" y="3413125"/>
          <p14:tracePt t="46552" x="6308725" y="3421063"/>
          <p14:tracePt t="46569" x="6645275" y="3444875"/>
          <p14:tracePt t="46586" x="6964363" y="3451225"/>
          <p14:tracePt t="46602" x="7094538" y="3451225"/>
          <p14:tracePt t="46619" x="7261225" y="3451225"/>
          <p14:tracePt t="46636" x="7307263" y="3444875"/>
          <p14:tracePt t="46943" x="7421563" y="3444875"/>
          <p14:tracePt t="46952" x="7566025" y="3436938"/>
          <p14:tracePt t="46963" x="7750175" y="3413125"/>
          <p14:tracePt t="46972" x="7947025" y="3390900"/>
          <p14:tracePt t="46986" x="8131175" y="3368675"/>
          <p14:tracePt t="47002" x="8305800" y="3344863"/>
          <p14:tracePt t="47019" x="8580438" y="3298825"/>
          <p14:tracePt t="47036" x="8709025" y="3268663"/>
          <p14:tracePt t="47052" x="8724900" y="3268663"/>
          <p14:tracePt t="47069" x="8724900" y="3254375"/>
          <p14:tracePt t="47086" x="8702675" y="3254375"/>
          <p14:tracePt t="47102" x="8686800" y="3254375"/>
          <p14:tracePt t="47119" x="8670925" y="3254375"/>
          <p14:tracePt t="47298" x="8678863" y="3254375"/>
          <p14:tracePt t="47309" x="8694738" y="3260725"/>
          <p14:tracePt t="47319" x="8724900" y="3260725"/>
          <p14:tracePt t="47328" x="8747125" y="3260725"/>
          <p14:tracePt t="47338" x="8785225" y="3268663"/>
          <p14:tracePt t="47352" x="8823325" y="3268663"/>
          <p14:tracePt t="47369" x="8869363" y="3276600"/>
          <p14:tracePt t="47386" x="8931275" y="3284538"/>
          <p14:tracePt t="47402" x="8961438" y="3292475"/>
          <p14:tracePt t="47419" x="8969375" y="3292475"/>
          <p14:tracePt t="47472" x="8961438" y="3292475"/>
          <p14:tracePt t="47501" x="8953500" y="3292475"/>
          <p14:tracePt t="47564" x="8953500" y="3284538"/>
          <p14:tracePt t="47583" x="8945563" y="3284538"/>
          <p14:tracePt t="47655" x="8937625" y="3284538"/>
          <p14:tracePt t="47766" x="8931275" y="3284538"/>
          <p14:tracePt t="47848" x="8923338" y="3284538"/>
          <p14:tracePt t="48072" x="8931275" y="3284538"/>
          <p14:tracePt t="48103" x="8945563" y="3284538"/>
          <p14:tracePt t="48113" x="8961438" y="3284538"/>
          <p14:tracePt t="48124" x="8991600" y="3284538"/>
          <p14:tracePt t="48136" x="9045575" y="3284538"/>
          <p14:tracePt t="48152" x="9105900" y="3276600"/>
          <p14:tracePt t="48169" x="9288463" y="3254375"/>
          <p14:tracePt t="48186" x="9432925" y="3222625"/>
          <p14:tracePt t="48489" x="9478963" y="3222625"/>
          <p14:tracePt t="48500" x="9540875" y="3230563"/>
          <p14:tracePt t="48511" x="9617075" y="3238500"/>
          <p14:tracePt t="48520" x="9723438" y="3246438"/>
          <p14:tracePt t="48536" x="9821863" y="3246438"/>
          <p14:tracePt t="48553" x="10080625" y="3246438"/>
          <p14:tracePt t="48569" x="10233025" y="3246438"/>
          <p14:tracePt t="48586" x="10575925" y="3192463"/>
          <p14:tracePt t="48603" x="10866438" y="3132138"/>
          <p14:tracePt t="48619" x="10980738" y="3094038"/>
          <p14:tracePt t="48636" x="11109325" y="3055938"/>
          <p14:tracePt t="48653" x="11125200" y="3048000"/>
          <p14:tracePt t="48669" x="11133138" y="3040063"/>
          <p14:tracePt t="48686" x="11125200" y="3040063"/>
          <p14:tracePt t="48703" x="11117263" y="3040063"/>
          <p14:tracePt t="48719" x="11095038" y="3040063"/>
          <p14:tracePt t="48737" x="11087100" y="3040063"/>
          <p14:tracePt t="48754" x="11079163" y="3040063"/>
          <p14:tracePt t="48798" x="11064875" y="3040063"/>
          <p14:tracePt t="48805" x="11056938" y="3032125"/>
          <p14:tracePt t="48816" x="11010900" y="3032125"/>
          <p14:tracePt t="48825" x="10964863" y="3032125"/>
          <p14:tracePt t="48837" x="10934700" y="3032125"/>
          <p14:tracePt t="48853" x="10904538" y="3032125"/>
          <p14:tracePt t="48869" x="10706100" y="3032125"/>
          <p14:tracePt t="48886" x="10401300" y="3063875"/>
          <p14:tracePt t="48903" x="10126663" y="3116263"/>
          <p14:tracePt t="48919" x="9342438" y="3268663"/>
          <p14:tracePt t="48936" x="8839200" y="3368675"/>
          <p14:tracePt t="48953" x="8251825" y="3527425"/>
          <p14:tracePt t="48970" x="7413625" y="3657600"/>
          <p14:tracePt t="48986" x="6835775" y="3703638"/>
          <p14:tracePt t="49003" x="5668963" y="3771900"/>
          <p14:tracePt t="49020" x="5181600" y="3771900"/>
          <p14:tracePt t="49036" x="4816475" y="3749675"/>
          <p14:tracePt t="49053" x="4022725" y="3687763"/>
          <p14:tracePt t="49070" x="3330575" y="3603625"/>
          <p14:tracePt t="49087" x="3063875" y="3559175"/>
          <p14:tracePt t="49103" x="2674938" y="3505200"/>
          <p14:tracePt t="49119" x="2530475" y="3475038"/>
          <p14:tracePt t="49136" x="2301875" y="3436938"/>
          <p14:tracePt t="49153" x="2133600" y="3436938"/>
          <p14:tracePt t="49169" x="2041525" y="3429000"/>
          <p14:tracePt t="49186" x="1958975" y="3436938"/>
          <p14:tracePt t="49405" x="1951038" y="3436938"/>
          <p14:tracePt t="49416" x="1927225" y="3444875"/>
          <p14:tracePt t="49425" x="1866900" y="3451225"/>
          <p14:tracePt t="49437" x="1774825" y="3451225"/>
          <p14:tracePt t="49453" x="1660525" y="3451225"/>
          <p14:tracePt t="49470" x="1447800" y="3436938"/>
          <p14:tracePt t="49486" x="1349375" y="3421063"/>
          <p14:tracePt t="49503" x="1219200" y="3390900"/>
          <p14:tracePt t="49519" x="1189038" y="3375025"/>
          <p14:tracePt t="49538" x="1189038" y="3368675"/>
          <p14:tracePt t="49558" x="1196975" y="3368675"/>
          <p14:tracePt t="49570" x="1203325" y="3368675"/>
          <p14:tracePt t="49589" x="1211263" y="3368675"/>
          <p14:tracePt t="49603" x="1219200" y="3368675"/>
          <p14:tracePt t="49620" x="1227138" y="3368675"/>
          <p14:tracePt t="49636" x="1235075" y="3368675"/>
          <p14:tracePt t="49653" x="1241425" y="3375025"/>
          <p14:tracePt t="49670" x="1257300" y="3375025"/>
          <p14:tracePt t="49686" x="1257300" y="3382963"/>
          <p14:tracePt t="49703" x="1287463" y="3390900"/>
          <p14:tracePt t="49720" x="1311275" y="3398838"/>
          <p14:tracePt t="49736" x="1379538" y="3421063"/>
          <p14:tracePt t="49753" x="1470025" y="3429000"/>
          <p14:tracePt t="49770" x="1539875" y="3436938"/>
          <p14:tracePt t="49786" x="1660525" y="3444875"/>
          <p14:tracePt t="49803" x="1736725" y="3451225"/>
          <p14:tracePt t="49819" x="1905000" y="3467100"/>
          <p14:tracePt t="49837" x="2103438" y="3475038"/>
          <p14:tracePt t="49853" x="2286000" y="3475038"/>
          <p14:tracePt t="49869" x="2400300" y="3482975"/>
          <p14:tracePt t="49886" x="2590800" y="3497263"/>
          <p14:tracePt t="49903" x="2674938" y="3497263"/>
          <p14:tracePt t="49920" x="2835275" y="3497263"/>
          <p14:tracePt t="49936" x="2941638" y="3497263"/>
          <p14:tracePt t="49953" x="2987675" y="3497263"/>
          <p14:tracePt t="49969" x="3032125" y="3497263"/>
          <p14:tracePt t="49986" x="3048000" y="3482975"/>
          <p14:tracePt t="50241" x="3070225" y="3482975"/>
          <p14:tracePt t="50250" x="3108325" y="3482975"/>
          <p14:tracePt t="50261" x="3140075" y="3489325"/>
          <p14:tracePt t="50270" x="3184525" y="3497263"/>
          <p14:tracePt t="50286" x="3216275" y="3497263"/>
          <p14:tracePt t="50303" x="3284538" y="3513138"/>
          <p14:tracePt t="50320" x="3298825" y="3513138"/>
          <p14:tracePt t="50337" x="3336925" y="3513138"/>
          <p14:tracePt t="50353" x="3344863" y="3521075"/>
          <p14:tracePt t="50402" x="3344863" y="3527425"/>
          <p14:tracePt t="50425" x="3336925" y="3527425"/>
          <p14:tracePt t="50434" x="3330575" y="3527425"/>
          <p14:tracePt t="50647" x="3336925" y="3527425"/>
          <p14:tracePt t="50667" x="3344863" y="3527425"/>
          <p14:tracePt t="50698" x="3352800" y="3527425"/>
          <p14:tracePt t="50730" x="3360738" y="3527425"/>
          <p14:tracePt t="50749" x="3368675" y="3527425"/>
          <p14:tracePt t="50790" x="3375025" y="3527425"/>
          <p14:tracePt t="50801" x="3375025" y="3535363"/>
          <p14:tracePt t="50820" x="3382963" y="3535363"/>
          <p14:tracePt t="50831" x="3390900" y="3535363"/>
          <p14:tracePt t="50872" x="3398838" y="3535363"/>
          <p14:tracePt t="51136" x="3413125" y="3535363"/>
          <p14:tracePt t="51147" x="3429000" y="3535363"/>
          <p14:tracePt t="51156" x="3451225" y="3535363"/>
          <p14:tracePt t="51170" x="3475038" y="3535363"/>
          <p14:tracePt t="51187" x="3505200" y="3543300"/>
          <p14:tracePt t="51203" x="3627438" y="3559175"/>
          <p14:tracePt t="51220" x="3771900" y="3573463"/>
          <p14:tracePt t="51237" x="3856038" y="3581400"/>
          <p14:tracePt t="51237" x="3946525" y="3581400"/>
          <p14:tracePt t="51253" x="4022725" y="3581400"/>
          <p14:tracePt t="51270" x="4144963" y="3581400"/>
          <p14:tracePt t="51287" x="4175125" y="3581400"/>
          <p14:tracePt t="51303" x="4206875" y="3573463"/>
          <p14:tracePt t="51544" x="4305300" y="3573463"/>
          <p14:tracePt t="51554" x="4435475" y="3573463"/>
          <p14:tracePt t="51565" x="4632325" y="3565525"/>
          <p14:tracePt t="51574" x="4838700" y="3565525"/>
          <p14:tracePt t="51586" x="5097463" y="3565525"/>
          <p14:tracePt t="51603" x="5349875" y="3565525"/>
          <p14:tracePt t="51620" x="5859463" y="3565525"/>
          <p14:tracePt t="51637" x="6370638" y="3565525"/>
          <p14:tracePt t="51653" x="6583363" y="3565525"/>
          <p14:tracePt t="51670" x="6888163" y="3551238"/>
          <p14:tracePt t="51687" x="7056438" y="3551238"/>
          <p14:tracePt t="51703" x="7102475" y="3551238"/>
          <p14:tracePt t="51720" x="7108825" y="3551238"/>
          <p14:tracePt t="51919" x="7132638" y="3551238"/>
          <p14:tracePt t="51930" x="7178675" y="3551238"/>
          <p14:tracePt t="51940" x="7239000" y="3559175"/>
          <p14:tracePt t="51953" x="7331075" y="3565525"/>
          <p14:tracePt t="51970" x="7437438" y="3573463"/>
          <p14:tracePt t="51987" x="7772400" y="3627438"/>
          <p14:tracePt t="52003" x="8161338" y="3687763"/>
          <p14:tracePt t="52020" x="8335963" y="3695700"/>
          <p14:tracePt t="52037" x="8518525" y="3703638"/>
          <p14:tracePt t="52053" x="8564563" y="3703638"/>
          <p14:tracePt t="52379" x="8626475" y="3703638"/>
          <p14:tracePt t="52388" x="8709025" y="3703638"/>
          <p14:tracePt t="52399" x="8801100" y="3703638"/>
          <p14:tracePt t="52408" x="8893175" y="3703638"/>
          <p14:tracePt t="52420" x="8991600" y="3703638"/>
          <p14:tracePt t="52437" x="9083675" y="3703638"/>
          <p14:tracePt t="52453" x="9258300" y="3695700"/>
          <p14:tracePt t="52470" x="9356725" y="3687763"/>
          <p14:tracePt t="52487" x="9372600" y="3687763"/>
          <p14:tracePt t="52503" x="9380538" y="3687763"/>
          <p14:tracePt t="52532" x="9372600" y="3679825"/>
          <p14:tracePt t="52541" x="9364663" y="3679825"/>
          <p14:tracePt t="52553" x="9356725" y="3679825"/>
          <p14:tracePt t="52776" x="9372600" y="3679825"/>
          <p14:tracePt t="52785" x="9394825" y="3687763"/>
          <p14:tracePt t="52796" x="9426575" y="3695700"/>
          <p14:tracePt t="52805" x="9471025" y="3703638"/>
          <p14:tracePt t="52820" x="9517063" y="3711575"/>
          <p14:tracePt t="52837" x="9571038" y="3717925"/>
          <p14:tracePt t="52853" x="9707563" y="3717925"/>
          <p14:tracePt t="52870" x="9852025" y="3717925"/>
          <p14:tracePt t="52887" x="10004425" y="3711575"/>
          <p14:tracePt t="52903" x="10074275" y="3703638"/>
          <p14:tracePt t="52920" x="10210800" y="3687763"/>
          <p14:tracePt t="52937" x="10271125" y="3673475"/>
          <p14:tracePt t="52953" x="10340975" y="3657600"/>
          <p14:tracePt t="52970" x="10355263" y="3649663"/>
          <p14:tracePt t="53020" x="10340975" y="3649663"/>
          <p14:tracePt t="53029" x="10333038" y="3649663"/>
          <p14:tracePt t="53233" x="10355263" y="3649663"/>
          <p14:tracePt t="53244" x="10393363" y="3649663"/>
          <p14:tracePt t="53254" x="10431463" y="3649663"/>
          <p14:tracePt t="53264" x="10493375" y="3657600"/>
          <p14:tracePt t="53273" x="10569575" y="3657600"/>
          <p14:tracePt t="53287" x="10652125" y="3657600"/>
          <p14:tracePt t="53304" x="10736263" y="3657600"/>
          <p14:tracePt t="53320" x="10858500" y="3657600"/>
          <p14:tracePt t="53337" x="10980738" y="3649663"/>
          <p14:tracePt t="53354" x="11018838" y="3641725"/>
          <p14:tracePt t="53371" x="11049000" y="3627438"/>
          <p14:tracePt t="53387" x="11056938" y="3619500"/>
          <p14:tracePt t="53437" x="11049000" y="3619500"/>
          <p14:tracePt t="53457" x="11041063" y="3619500"/>
          <p14:tracePt t="53479" x="11033125" y="3619500"/>
          <p14:tracePt t="53500" x="11026775" y="3619500"/>
          <p14:tracePt t="53508" x="11010900" y="3619500"/>
          <p14:tracePt t="53520" x="10972800" y="3619500"/>
          <p14:tracePt t="53537" x="10912475" y="3619500"/>
          <p14:tracePt t="53554" x="10752138" y="3619500"/>
          <p14:tracePt t="53570" x="10493375" y="3635375"/>
          <p14:tracePt t="53587" x="10256838" y="3635375"/>
          <p14:tracePt t="53604" x="9707563" y="3703638"/>
          <p14:tracePt t="53620" x="9364663" y="3749675"/>
          <p14:tracePt t="53637" x="8518525" y="3870325"/>
          <p14:tracePt t="53654" x="7650163" y="4008438"/>
          <p14:tracePt t="53671" x="7369175" y="4060825"/>
          <p14:tracePt t="53687" x="6918325" y="4092575"/>
          <p14:tracePt t="53704" x="5921375" y="4144963"/>
          <p14:tracePt t="53720" x="5432425" y="4160838"/>
          <p14:tracePt t="53737" x="4541838" y="4160838"/>
          <p14:tracePt t="53754" x="3825875" y="4160838"/>
          <p14:tracePt t="53770" x="3527425" y="4160838"/>
          <p14:tracePt t="53787" x="3070225" y="4144963"/>
          <p14:tracePt t="53804" x="2735263" y="4106863"/>
          <p14:tracePt t="53820" x="2574925" y="4084638"/>
          <p14:tracePt t="53837" x="2308225" y="4068763"/>
          <p14:tracePt t="53854" x="2087563" y="4060825"/>
          <p14:tracePt t="53871" x="1989138" y="4054475"/>
          <p14:tracePt t="53887" x="1820863" y="4054475"/>
          <p14:tracePt t="53904" x="1768475" y="4054475"/>
          <p14:tracePt t="53920" x="1660525" y="4092575"/>
          <p14:tracePt t="54128" x="1654175" y="4092575"/>
          <p14:tracePt t="54139" x="1646238" y="4092575"/>
          <p14:tracePt t="54149" x="1630363" y="4092575"/>
          <p14:tracePt t="54161" x="1600200" y="4092575"/>
          <p14:tracePt t="54171" x="1562100" y="4092575"/>
          <p14:tracePt t="54187" x="1493838" y="4076700"/>
          <p14:tracePt t="54204" x="1355725" y="4022725"/>
          <p14:tracePt t="54220" x="1279525" y="4000500"/>
          <p14:tracePt t="54237" x="1181100" y="3932238"/>
          <p14:tracePt t="54254" x="1158875" y="3886200"/>
          <p14:tracePt t="54270" x="1158875" y="3878263"/>
          <p14:tracePt t="54271" x="1158875" y="3863975"/>
          <p14:tracePt t="54287" x="1158875" y="3840163"/>
          <p14:tracePt t="54304" x="1189038" y="3787775"/>
          <p14:tracePt t="54320" x="1203325" y="3771900"/>
          <p14:tracePt t="54337" x="1265238" y="3687763"/>
          <p14:tracePt t="54354" x="1303338" y="3649663"/>
          <p14:tracePt t="54370" x="1341438" y="3635375"/>
          <p14:tracePt t="54387" x="1371600" y="3635375"/>
          <p14:tracePt t="54404" x="1401763" y="3635375"/>
          <p14:tracePt t="54420" x="1439863" y="3641725"/>
          <p14:tracePt t="54437" x="1501775" y="3665538"/>
          <p14:tracePt t="54454" x="1516063" y="3679825"/>
          <p14:tracePt t="54470" x="1570038" y="3703638"/>
          <p14:tracePt t="54487" x="1622425" y="3733800"/>
          <p14:tracePt t="54504" x="1646238" y="3733800"/>
          <p14:tracePt t="54520" x="1722438" y="3763963"/>
          <p14:tracePt t="54537" x="1812925" y="3787775"/>
          <p14:tracePt t="54554" x="1866900" y="3794125"/>
          <p14:tracePt t="54570" x="1997075" y="3817938"/>
          <p14:tracePt t="54587" x="2057400" y="3825875"/>
          <p14:tracePt t="54604" x="2217738" y="3825875"/>
          <p14:tracePt t="54621" x="2370138" y="3832225"/>
          <p14:tracePt t="54637" x="2446338" y="3825875"/>
          <p14:tracePt t="54654" x="2620963" y="3810000"/>
          <p14:tracePt t="54670" x="2803525" y="3787775"/>
          <p14:tracePt t="54687" x="2895600" y="3756025"/>
          <p14:tracePt t="54704" x="3078163" y="3717925"/>
          <p14:tracePt t="54720" x="3230563" y="3665538"/>
          <p14:tracePt t="54737" x="3306763" y="3635375"/>
          <p14:tracePt t="54754" x="3398838" y="3589338"/>
          <p14:tracePt t="54770" x="3413125" y="3573463"/>
          <p14:tracePt t="54787" x="3421063" y="3559175"/>
          <p14:tracePt t="54822" x="3413125" y="3559175"/>
          <p14:tracePt t="54831" x="3406775" y="3559175"/>
          <p14:tracePt t="54863" x="3398838" y="3559175"/>
          <p14:tracePt t="54964" x="3413125" y="3559175"/>
          <p14:tracePt t="54973" x="3436938" y="3565525"/>
          <p14:tracePt t="54984" x="3467100" y="3581400"/>
          <p14:tracePt t="54994" x="3497263" y="3597275"/>
          <p14:tracePt t="55005" x="3551238" y="3627438"/>
          <p14:tracePt t="55021" x="3589338" y="3657600"/>
          <p14:tracePt t="55037" x="3657600" y="3703638"/>
          <p14:tracePt t="55054" x="3673475" y="3717925"/>
          <p14:tracePt t="55071" x="3695700" y="3725863"/>
          <p14:tracePt t="55087" x="3703638" y="3725863"/>
          <p14:tracePt t="55146" x="3703638" y="3717925"/>
          <p14:tracePt t="55158" x="3695700" y="3717925"/>
          <p14:tracePt t="55178" x="3679825" y="3711575"/>
          <p14:tracePt t="55188" x="3649663" y="3711575"/>
          <p14:tracePt t="55199" x="3635375" y="3703638"/>
          <p14:tracePt t="55208" x="3619500" y="3703638"/>
          <p14:tracePt t="55220" x="3597275" y="3695700"/>
          <p14:tracePt t="55237" x="3573463" y="3695700"/>
          <p14:tracePt t="55254" x="3527425" y="3679825"/>
          <p14:tracePt t="55271" x="3497263" y="3679825"/>
          <p14:tracePt t="55287" x="3482975" y="3679825"/>
          <p14:tracePt t="55304" x="3459163" y="3679825"/>
          <p14:tracePt t="55321" x="3451225" y="3679825"/>
          <p14:tracePt t="55370" x="3459163" y="3679825"/>
          <p14:tracePt t="55381" x="3467100" y="3679825"/>
          <p14:tracePt t="55391" x="3467100" y="3687763"/>
          <p14:tracePt t="55412" x="3475038" y="3695700"/>
          <p14:tracePt t="55433" x="3482975" y="3695700"/>
          <p14:tracePt t="55463" x="3482975" y="3703638"/>
          <p14:tracePt t="55493" x="3489325" y="3703638"/>
          <p14:tracePt t="55687" x="3475038" y="3703638"/>
          <p14:tracePt t="55696" x="3451225" y="3703638"/>
          <p14:tracePt t="55708" x="3406775" y="3703638"/>
          <p14:tracePt t="55721" x="3330575" y="3711575"/>
          <p14:tracePt t="55738" x="2979738" y="3779838"/>
          <p14:tracePt t="55754" x="2674938" y="3886200"/>
          <p14:tracePt t="55771" x="1958975" y="4221163"/>
          <p14:tracePt t="55787" x="1570038" y="4427538"/>
          <p14:tracePt t="55804" x="936625" y="4792663"/>
          <p14:tracePt t="55821" x="555625" y="5151438"/>
          <p14:tracePt t="55837" x="441325" y="5326063"/>
          <p14:tracePt t="55854" x="365125" y="5540375"/>
          <p14:tracePt t="55871" x="365125" y="5578475"/>
          <p14:tracePt t="55887" x="396875" y="5616575"/>
          <p14:tracePt t="55904" x="427038" y="5616575"/>
          <p14:tracePt t="56043" x="427038" y="5630863"/>
          <p14:tracePt t="56063" x="427038" y="5638800"/>
          <p14:tracePt t="56073" x="427038" y="5654675"/>
          <p14:tracePt t="56084" x="427038" y="5668963"/>
          <p14:tracePt t="56093" x="427038" y="5699125"/>
          <p14:tracePt t="56105" x="419100" y="5753100"/>
          <p14:tracePt t="56120" x="411163" y="5829300"/>
          <p14:tracePt t="56137" x="396875" y="6019800"/>
          <p14:tracePt t="56154" x="388938" y="6111875"/>
          <p14:tracePt t="56171" x="388938" y="6278563"/>
          <p14:tracePt t="56187" x="396875" y="6370638"/>
          <p14:tracePt t="56204" x="411163" y="6416675"/>
          <p14:tracePt t="56221" x="427038" y="6469063"/>
          <p14:tracePt t="56237" x="449263" y="6499225"/>
          <p14:tracePt t="56254" x="457200" y="6499225"/>
          <p14:tracePt t="56271" x="465138" y="6515100"/>
          <p14:tracePt t="56288" x="479425" y="6523038"/>
          <p14:tracePt t="56304" x="495300" y="6530975"/>
          <p14:tracePt t="56321" x="511175" y="6537325"/>
          <p14:tracePt t="56338" x="517525" y="6553200"/>
          <p14:tracePt t="56354" x="525463" y="65532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69027" y="883227"/>
            <a:ext cx="9694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FACTORES ABIÓTICOS Y BIÓTICOS QUE INFLUYEN EN LOS ECOSISTEMAS ACUÁTICOS</a:t>
            </a:r>
            <a:endParaRPr lang="es-CR" dirty="0"/>
          </a:p>
        </p:txBody>
      </p:sp>
      <p:sp>
        <p:nvSpPr>
          <p:cNvPr id="3" name="CuadroTexto 2"/>
          <p:cNvSpPr txBox="1"/>
          <p:nvPr/>
        </p:nvSpPr>
        <p:spPr>
          <a:xfrm>
            <a:off x="1132609" y="1745673"/>
            <a:ext cx="101311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Factores abióticos:</a:t>
            </a:r>
          </a:p>
          <a:p>
            <a:r>
              <a:rPr lang="es-CR" dirty="0" smtClean="0"/>
              <a:t>Presión: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Fuerza que ejerce el agua sobre la superficie de los cuerpos.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Aumenta una atmósfera por cada diez metros de profundidad.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  <a:p>
            <a:r>
              <a:rPr lang="es-CR" dirty="0" smtClean="0"/>
              <a:t>Temperatura: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Varía de -20°C a 30°C.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La temperatura media mundial es de 3.5°C.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La temperatura aumenta en la superficie y disminuye en las profundidades.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  <a:p>
            <a:r>
              <a:rPr lang="es-CR" dirty="0" smtClean="0"/>
              <a:t>Sales minerales: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Las aguas dulces contienen pocas sales (0.5 g/l).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Las aguas marinas con tienen sulfato, carbonato, sodio, magnesio y calcio (35 g/l). </a:t>
            </a:r>
            <a:endParaRPr lang="es-C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9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41"/>
    </mc:Choice>
    <mc:Fallback>
      <p:transition spd="slow" advTm="46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3" x="579438" y="6194425"/>
          <p14:tracePt t="483" x="647700" y="5921375"/>
          <p14:tracePt t="500" x="715963" y="5608638"/>
          <p14:tracePt t="516" x="982663" y="4754563"/>
          <p14:tracePt t="533" x="1173163" y="4305300"/>
          <p14:tracePt t="550" x="1730375" y="3444875"/>
          <p14:tracePt t="567" x="2163763" y="3140075"/>
          <p14:tracePt t="747" x="2133600" y="3140075"/>
          <p14:tracePt t="1032" x="2133600" y="2979738"/>
          <p14:tracePt t="1045" x="2133600" y="2743200"/>
          <p14:tracePt t="1052" x="2133600" y="2468563"/>
          <p14:tracePt t="1066" x="2133600" y="2217738"/>
          <p14:tracePt t="1083" x="2111375" y="1997075"/>
          <p14:tracePt t="1100" x="2065338" y="1760538"/>
          <p14:tracePt t="1116" x="2027238" y="1622425"/>
          <p14:tracePt t="1133" x="2011363" y="1584325"/>
          <p14:tracePt t="1150" x="2003425" y="1577975"/>
          <p14:tracePt t="1167" x="1997075" y="1577975"/>
          <p14:tracePt t="1185" x="1997075" y="1584325"/>
          <p14:tracePt t="1200" x="1997075" y="1592263"/>
          <p14:tracePt t="1217" x="2003425" y="1592263"/>
          <p14:tracePt t="1233" x="2011363" y="1592263"/>
          <p14:tracePt t="1250" x="2035175" y="1577975"/>
          <p14:tracePt t="1267" x="2073275" y="1554163"/>
          <p14:tracePt t="1283" x="2095500" y="1546225"/>
          <p14:tracePt t="1300" x="2133600" y="1524000"/>
          <p14:tracePt t="1316" x="2163763" y="1516063"/>
          <p14:tracePt t="1333" x="2193925" y="1501775"/>
          <p14:tracePt t="1350" x="2217738" y="1501775"/>
          <p14:tracePt t="1368" x="2225675" y="1501775"/>
          <p14:tracePt t="1400" x="2225675" y="1508125"/>
          <p14:tracePt t="1439" x="2217738" y="1508125"/>
          <p14:tracePt t="1451" x="2209800" y="1508125"/>
          <p14:tracePt t="1459" x="2201863" y="1508125"/>
          <p14:tracePt t="1471" x="2187575" y="1508125"/>
          <p14:tracePt t="1483" x="2171700" y="1508125"/>
          <p14:tracePt t="1500" x="2149475" y="1501775"/>
          <p14:tracePt t="1516" x="2125663" y="1493838"/>
          <p14:tracePt t="1533" x="2111375" y="1485900"/>
          <p14:tracePt t="1572" x="2125663" y="1485900"/>
          <p14:tracePt t="1583" x="2141538" y="1485900"/>
          <p14:tracePt t="1592" x="2193925" y="1485900"/>
          <p14:tracePt t="1603" x="2278063" y="1485900"/>
          <p14:tracePt t="1616" x="2378075" y="1493838"/>
          <p14:tracePt t="1633" x="2759075" y="1493838"/>
          <p14:tracePt t="1650" x="3032125" y="1493838"/>
          <p14:tracePt t="1666" x="3711575" y="1477963"/>
          <p14:tracePt t="1684" x="4137025" y="1477963"/>
          <p14:tracePt t="1700" x="4991100" y="1417638"/>
          <p14:tracePt t="1716" x="5684838" y="1355725"/>
          <p14:tracePt t="1733" x="5921375" y="1349375"/>
          <p14:tracePt t="1750" x="6149975" y="1325563"/>
          <p14:tracePt t="1766" x="6180138" y="1317625"/>
          <p14:tracePt t="1949" x="6188075" y="1317625"/>
          <p14:tracePt t="1960" x="6194425" y="1317625"/>
          <p14:tracePt t="1980" x="6210300" y="1317625"/>
          <p14:tracePt t="1989" x="6232525" y="1317625"/>
          <p14:tracePt t="2001" x="6256338" y="1317625"/>
          <p14:tracePt t="2017" x="6294438" y="1317625"/>
          <p14:tracePt t="2033" x="6392863" y="1325563"/>
          <p14:tracePt t="2050" x="6430963" y="1333500"/>
          <p14:tracePt t="2066" x="6446838" y="1333500"/>
          <p14:tracePt t="2083" x="6454775" y="1341438"/>
          <p14:tracePt t="2111" x="6430963" y="1341438"/>
          <p14:tracePt t="2122" x="6416675" y="1341438"/>
          <p14:tracePt t="2133" x="6392863" y="1341438"/>
          <p14:tracePt t="2150" x="6346825" y="1341438"/>
          <p14:tracePt t="2167" x="6180138" y="1341438"/>
          <p14:tracePt t="2184" x="5905500" y="1355725"/>
          <p14:tracePt t="2200" x="5707063" y="1379538"/>
          <p14:tracePt t="2217" x="5241925" y="1431925"/>
          <p14:tracePt t="2234" x="4846638" y="1470025"/>
          <p14:tracePt t="2250" x="4648200" y="1477963"/>
          <p14:tracePt t="2267" x="4381500" y="1501775"/>
          <p14:tracePt t="2284" x="4275138" y="1501775"/>
          <p14:tracePt t="2300" x="4114800" y="1501775"/>
          <p14:tracePt t="2317" x="4054475" y="1501775"/>
          <p14:tracePt t="2356" x="4054475" y="1493838"/>
          <p14:tracePt t="2396" x="4060825" y="1493838"/>
          <p14:tracePt t="2488" x="4046538" y="1493838"/>
          <p14:tracePt t="2500" x="4030663" y="1493838"/>
          <p14:tracePt t="2508" x="4016375" y="1493838"/>
          <p14:tracePt t="2520" x="4000500" y="1493838"/>
          <p14:tracePt t="2533" x="3984625" y="1493838"/>
          <p14:tracePt t="2550" x="3954463" y="1493838"/>
          <p14:tracePt t="2569" x="3940175" y="1485900"/>
          <p14:tracePt t="2652" x="3954463" y="1485900"/>
          <p14:tracePt t="2661" x="3962400" y="1485900"/>
          <p14:tracePt t="2672" x="3970338" y="1485900"/>
          <p14:tracePt t="2683" x="3978275" y="1485900"/>
          <p14:tracePt t="2700" x="3992563" y="1485900"/>
          <p14:tracePt t="2717" x="4046538" y="1485900"/>
          <p14:tracePt t="2734" x="4114800" y="1485900"/>
          <p14:tracePt t="2750" x="4144963" y="1485900"/>
          <p14:tracePt t="2767" x="4221163" y="1485900"/>
          <p14:tracePt t="2784" x="4297363" y="1485900"/>
          <p14:tracePt t="2800" x="4327525" y="1493838"/>
          <p14:tracePt t="2817" x="4365625" y="1493838"/>
          <p14:tracePt t="2834" x="4389438" y="1493838"/>
          <p14:tracePt t="2850" x="4419600" y="1501775"/>
          <p14:tracePt t="2867" x="4441825" y="1508125"/>
          <p14:tracePt t="2885" x="4457700" y="1516063"/>
          <p14:tracePt t="2905" x="4465638" y="1516063"/>
          <p14:tracePt t="2917" x="4487863" y="1524000"/>
          <p14:tracePt t="2934" x="4495800" y="1524000"/>
          <p14:tracePt t="2950" x="4549775" y="1524000"/>
          <p14:tracePt t="2967" x="4625975" y="1524000"/>
          <p14:tracePt t="2984" x="4678363" y="1516063"/>
          <p14:tracePt t="3000" x="4800600" y="1501775"/>
          <p14:tracePt t="3017" x="4868863" y="1477963"/>
          <p14:tracePt t="3034" x="5045075" y="1447800"/>
          <p14:tracePt t="3050" x="5219700" y="1431925"/>
          <p14:tracePt t="3068" x="5303838" y="1417638"/>
          <p14:tracePt t="3083" x="5464175" y="1393825"/>
          <p14:tracePt t="3100" x="5600700" y="1387475"/>
          <p14:tracePt t="3117" x="5661025" y="1387475"/>
          <p14:tracePt t="3134" x="5745163" y="1387475"/>
          <p14:tracePt t="3150" x="5799138" y="1387475"/>
          <p14:tracePt t="3167" x="5807075" y="1387475"/>
          <p14:tracePt t="3184" x="5813425" y="1387475"/>
          <p14:tracePt t="3475" x="5851525" y="1393825"/>
          <p14:tracePt t="3487" x="5913438" y="1401763"/>
          <p14:tracePt t="3496" x="5965825" y="1409700"/>
          <p14:tracePt t="3507" x="6049963" y="1417638"/>
          <p14:tracePt t="3517" x="6142038" y="1417638"/>
          <p14:tracePt t="3534" x="6240463" y="1425575"/>
          <p14:tracePt t="3550" x="6477000" y="1425575"/>
          <p14:tracePt t="3567" x="6607175" y="1425575"/>
          <p14:tracePt t="3584" x="6888163" y="1425575"/>
          <p14:tracePt t="3600" x="6994525" y="1401763"/>
          <p14:tracePt t="3944" x="7086600" y="1401763"/>
          <p14:tracePt t="3953" x="7200900" y="1401763"/>
          <p14:tracePt t="3965" x="7345363" y="1401763"/>
          <p14:tracePt t="3975" x="7475538" y="1401763"/>
          <p14:tracePt t="3986" x="7597775" y="1401763"/>
          <p14:tracePt t="4000" x="7726363" y="1401763"/>
          <p14:tracePt t="4017" x="7954963" y="1393825"/>
          <p14:tracePt t="4034" x="8039100" y="1387475"/>
          <p14:tracePt t="4050" x="8145463" y="1379538"/>
          <p14:tracePt t="4067" x="8169275" y="1379538"/>
          <p14:tracePt t="4096" x="8145463" y="1371600"/>
          <p14:tracePt t="4352" x="8207375" y="1371600"/>
          <p14:tracePt t="4361" x="8297863" y="1379538"/>
          <p14:tracePt t="4372" x="8428038" y="1379538"/>
          <p14:tracePt t="4384" x="8580438" y="1387475"/>
          <p14:tracePt t="4400" x="8740775" y="1401763"/>
          <p14:tracePt t="4417" x="9075738" y="1401763"/>
          <p14:tracePt t="4434" x="9228138" y="1401763"/>
          <p14:tracePt t="4450" x="9456738" y="1401763"/>
          <p14:tracePt t="4467" x="9593263" y="1393825"/>
          <p14:tracePt t="4484" x="9631363" y="1371600"/>
          <p14:tracePt t="4749" x="9731375" y="1371600"/>
          <p14:tracePt t="4758" x="9875838" y="1393825"/>
          <p14:tracePt t="4769" x="10096500" y="1401763"/>
          <p14:tracePt t="4784" x="10309225" y="1417638"/>
          <p14:tracePt t="4800" x="10683875" y="1431925"/>
          <p14:tracePt t="4817" x="10828338" y="1431925"/>
          <p14:tracePt t="4834" x="10980738" y="1401763"/>
          <p14:tracePt t="4850" x="11010900" y="1387475"/>
          <p14:tracePt t="5105" x="10995025" y="1387475"/>
          <p14:tracePt t="5115" x="10980738" y="1387475"/>
          <p14:tracePt t="5126" x="10964863" y="1387475"/>
          <p14:tracePt t="5135" x="10942638" y="1387475"/>
          <p14:tracePt t="5150" x="10904538" y="1393825"/>
          <p14:tracePt t="5167" x="10766425" y="1401763"/>
          <p14:tracePt t="5184" x="10675938" y="1401763"/>
          <p14:tracePt t="5201" x="10371138" y="1409700"/>
          <p14:tracePt t="5217" x="9845675" y="1409700"/>
          <p14:tracePt t="5234" x="9478963" y="1387475"/>
          <p14:tracePt t="5250" x="8618538" y="1295400"/>
          <p14:tracePt t="5267" x="8123238" y="1265238"/>
          <p14:tracePt t="5284" x="7772400" y="1189038"/>
          <p14:tracePt t="5301" x="6789738" y="1104900"/>
          <p14:tracePt t="5317" x="6264275" y="1089025"/>
          <p14:tracePt t="5334" x="5249863" y="1074738"/>
          <p14:tracePt t="5350" x="4770438" y="1074738"/>
          <p14:tracePt t="5367" x="4572000" y="1104900"/>
          <p14:tracePt t="5384" x="3932238" y="1219200"/>
          <p14:tracePt t="5401" x="3336925" y="1303338"/>
          <p14:tracePt t="5417" x="3140075" y="1341438"/>
          <p14:tracePt t="5434" x="2933700" y="1363663"/>
          <p14:tracePt t="5451" x="2917825" y="1371600"/>
          <p14:tracePt t="5470" x="2933700" y="1379538"/>
          <p14:tracePt t="5484" x="2955925" y="1379538"/>
          <p14:tracePt t="5501" x="2979738" y="1379538"/>
          <p14:tracePt t="5517" x="3001963" y="1379538"/>
          <p14:tracePt t="5706" x="2987675" y="1379538"/>
          <p14:tracePt t="5715" x="2963863" y="1379538"/>
          <p14:tracePt t="5726" x="2933700" y="1379538"/>
          <p14:tracePt t="5736" x="2887663" y="1379538"/>
          <p14:tracePt t="5751" x="2827338" y="1387475"/>
          <p14:tracePt t="5767" x="2667000" y="1425575"/>
          <p14:tracePt t="5784" x="2560638" y="1455738"/>
          <p14:tracePt t="5801" x="2384425" y="1524000"/>
          <p14:tracePt t="5818" x="2286000" y="1562100"/>
          <p14:tracePt t="5834" x="2270125" y="1570038"/>
          <p14:tracePt t="5850" x="2239963" y="1577975"/>
          <p14:tracePt t="5867" x="2217738" y="1592263"/>
          <p14:tracePt t="5884" x="2187575" y="1600200"/>
          <p14:tracePt t="5901" x="2149475" y="1630363"/>
          <p14:tracePt t="5917" x="2117725" y="1654175"/>
          <p14:tracePt t="5934" x="2087563" y="1668463"/>
          <p14:tracePt t="5952" x="2079625" y="1676400"/>
          <p14:tracePt t="5967" x="2057400" y="1684338"/>
          <p14:tracePt t="5984" x="2035175" y="1706563"/>
          <p14:tracePt t="6001" x="2027238" y="1714500"/>
          <p14:tracePt t="6017" x="2019300" y="1714500"/>
          <p14:tracePt t="6034" x="1997075" y="1736725"/>
          <p14:tracePt t="6051" x="1989138" y="1744663"/>
          <p14:tracePt t="6067" x="1965325" y="1760538"/>
          <p14:tracePt t="6084" x="1965325" y="1768475"/>
          <p14:tracePt t="6133" x="1973263" y="1768475"/>
          <p14:tracePt t="6315" x="1965325" y="1768475"/>
          <p14:tracePt t="6346" x="1965325" y="1760538"/>
          <p14:tracePt t="6358" x="1958975" y="1760538"/>
          <p14:tracePt t="6367" x="1958975" y="1752600"/>
          <p14:tracePt t="6397" x="1951038" y="1744663"/>
          <p14:tracePt t="6682" x="1943100" y="1744663"/>
          <p14:tracePt t="6703" x="1935163" y="1744663"/>
          <p14:tracePt t="6712" x="1920875" y="1744663"/>
          <p14:tracePt t="6724" x="1905000" y="1744663"/>
          <p14:tracePt t="6734" x="1889125" y="1744663"/>
          <p14:tracePt t="6751" x="1851025" y="1744663"/>
          <p14:tracePt t="6767" x="1760538" y="1760538"/>
          <p14:tracePt t="6784" x="1706563" y="1774825"/>
          <p14:tracePt t="6801" x="1608138" y="1790700"/>
          <p14:tracePt t="6818" x="1577975" y="1798638"/>
          <p14:tracePt t="6834" x="1570038" y="1798638"/>
          <p14:tracePt t="6867" x="1577975" y="1798638"/>
          <p14:tracePt t="6875" x="1584325" y="1798638"/>
          <p14:tracePt t="6917" x="1592263" y="1798638"/>
          <p14:tracePt t="6938" x="1600200" y="1798638"/>
          <p14:tracePt t="6958" x="1608138" y="1798638"/>
          <p14:tracePt t="6978" x="1616075" y="1798638"/>
          <p14:tracePt t="6998" x="1622425" y="1798638"/>
          <p14:tracePt t="7029" x="1630363" y="1798638"/>
          <p14:tracePt t="7059" x="1638300" y="1806575"/>
          <p14:tracePt t="7079" x="1638300" y="1812925"/>
          <p14:tracePt t="7090" x="1646238" y="1812925"/>
          <p14:tracePt t="7130" x="1654175" y="1820863"/>
          <p14:tracePt t="7141" x="1660525" y="1820863"/>
          <p14:tracePt t="7162" x="1668463" y="1828800"/>
          <p14:tracePt t="7170" x="1668463" y="1836738"/>
          <p14:tracePt t="7183" x="1684338" y="1844675"/>
          <p14:tracePt t="7192" x="1692275" y="1851025"/>
          <p14:tracePt t="7204" x="1698625" y="1851025"/>
          <p14:tracePt t="7218" x="1714500" y="1866900"/>
          <p14:tracePt t="7234" x="1736725" y="1874838"/>
          <p14:tracePt t="7251" x="1744663" y="1889125"/>
          <p14:tracePt t="7267" x="1774825" y="1889125"/>
          <p14:tracePt t="7284" x="1798638" y="1897063"/>
          <p14:tracePt t="7301" x="1812925" y="1897063"/>
          <p14:tracePt t="7318" x="1851025" y="1905000"/>
          <p14:tracePt t="7334" x="1874838" y="1905000"/>
          <p14:tracePt t="7351" x="1889125" y="1905000"/>
          <p14:tracePt t="7368" x="1927225" y="1905000"/>
          <p14:tracePt t="7384" x="1951038" y="1905000"/>
          <p14:tracePt t="7401" x="1997075" y="1905000"/>
          <p14:tracePt t="7418" x="2035175" y="1905000"/>
          <p14:tracePt t="7434" x="2065338" y="1905000"/>
          <p14:tracePt t="7451" x="2141538" y="1905000"/>
          <p14:tracePt t="7467" x="2209800" y="1912938"/>
          <p14:tracePt t="7484" x="2239963" y="1920875"/>
          <p14:tracePt t="7501" x="2332038" y="1935163"/>
          <p14:tracePt t="7518" x="2416175" y="1951038"/>
          <p14:tracePt t="7534" x="2454275" y="1965325"/>
          <p14:tracePt t="7551" x="2544763" y="1997075"/>
          <p14:tracePt t="7568" x="2590800" y="2003425"/>
          <p14:tracePt t="7584" x="2674938" y="2027238"/>
          <p14:tracePt t="7601" x="2781300" y="2035175"/>
          <p14:tracePt t="7618" x="2835275" y="2035175"/>
          <p14:tracePt t="7634" x="2933700" y="2035175"/>
          <p14:tracePt t="7651" x="3001963" y="2035175"/>
          <p14:tracePt t="7667" x="3040063" y="2035175"/>
          <p14:tracePt t="7684" x="3078163" y="2035175"/>
          <p14:tracePt t="7701" x="3086100" y="2035175"/>
          <p14:tracePt t="7718" x="3094038" y="2035175"/>
          <p14:tracePt t="7752" x="3086100" y="2035175"/>
          <p14:tracePt t="7793" x="3078163" y="2035175"/>
          <p14:tracePt t="7813" x="3063875" y="2027238"/>
          <p14:tracePt t="7822" x="3055938" y="2027238"/>
          <p14:tracePt t="7834" x="3032125" y="2011363"/>
          <p14:tracePt t="7842" x="2987675" y="2003425"/>
          <p14:tracePt t="7854" x="2917825" y="1989138"/>
          <p14:tracePt t="7868" x="2835275" y="1981200"/>
          <p14:tracePt t="7884" x="2613025" y="1965325"/>
          <p14:tracePt t="7901" x="2454275" y="1951038"/>
          <p14:tracePt t="7918" x="2103438" y="1943100"/>
          <p14:tracePt t="7934" x="1935163" y="1943100"/>
          <p14:tracePt t="7951" x="1676400" y="1951038"/>
          <p14:tracePt t="7968" x="1477963" y="1981200"/>
          <p14:tracePt t="7985" x="1401763" y="1997075"/>
          <p14:tracePt t="7985" x="1349375" y="2003425"/>
          <p14:tracePt t="8001" x="1303338" y="2019300"/>
          <p14:tracePt t="8018" x="1257300" y="2041525"/>
          <p14:tracePt t="8034" x="1257300" y="2049463"/>
          <p14:tracePt t="8051" x="1241425" y="2057400"/>
          <p14:tracePt t="8069" x="1235075" y="2065338"/>
          <p14:tracePt t="8084" x="1235075" y="2073275"/>
          <p14:tracePt t="8118" x="1235075" y="2079625"/>
          <p14:tracePt t="8138" x="1219200" y="2095500"/>
          <p14:tracePt t="8149" x="1211263" y="2117725"/>
          <p14:tracePt t="8158" x="1189038" y="2141538"/>
          <p14:tracePt t="8170" x="1158875" y="2179638"/>
          <p14:tracePt t="8184" x="1135063" y="2217738"/>
          <p14:tracePt t="8201" x="1089025" y="2293938"/>
          <p14:tracePt t="8218" x="1074738" y="2308225"/>
          <p14:tracePt t="8234" x="1066800" y="2316163"/>
          <p14:tracePt t="8251" x="1074738" y="2316163"/>
          <p14:tracePt t="8535" x="1096963" y="2316163"/>
          <p14:tracePt t="8546" x="1135063" y="2316163"/>
          <p14:tracePt t="8555" x="1181100" y="2316163"/>
          <p14:tracePt t="8568" x="1211263" y="2316163"/>
          <p14:tracePt t="8584" x="1257300" y="2316163"/>
          <p14:tracePt t="8601" x="1333500" y="2324100"/>
          <p14:tracePt t="8618" x="1379538" y="2324100"/>
          <p14:tracePt t="8635" x="1401763" y="2324100"/>
          <p14:tracePt t="8651" x="1447800" y="2324100"/>
          <p14:tracePt t="8668" x="1485900" y="2324100"/>
          <p14:tracePt t="8684" x="1516063" y="2332038"/>
          <p14:tracePt t="8701" x="1554163" y="2332038"/>
          <p14:tracePt t="8718" x="1570038" y="2332038"/>
          <p14:tracePt t="8734" x="1616075" y="2332038"/>
          <p14:tracePt t="8751" x="1646238" y="2332038"/>
          <p14:tracePt t="8768" x="1660525" y="2332038"/>
          <p14:tracePt t="8784" x="1668463" y="2332038"/>
          <p14:tracePt t="8801" x="1676400" y="2332038"/>
          <p14:tracePt t="8933" x="1676400" y="2324100"/>
          <p14:tracePt t="9125" x="1668463" y="2324100"/>
          <p14:tracePt t="9177" x="1668463" y="2316163"/>
          <p14:tracePt t="9227" x="1660525" y="2316163"/>
          <p14:tracePt t="9329" x="1654175" y="2316163"/>
          <p14:tracePt t="9350" x="1646238" y="2316163"/>
          <p14:tracePt t="9391" x="1638300" y="2316163"/>
          <p14:tracePt t="9411" x="1630363" y="2316163"/>
          <p14:tracePt t="9420" x="1622425" y="2316163"/>
          <p14:tracePt t="9431" x="1608138" y="2316163"/>
          <p14:tracePt t="9440" x="1592263" y="2316163"/>
          <p14:tracePt t="9453" x="1577975" y="2316163"/>
          <p14:tracePt t="9468" x="1570038" y="2316163"/>
          <p14:tracePt t="9485" x="1546225" y="2316163"/>
          <p14:tracePt t="9501" x="1539875" y="2316163"/>
          <p14:tracePt t="9518" x="1531938" y="2316163"/>
          <p14:tracePt t="9535" x="1524000" y="2316163"/>
          <p14:tracePt t="9583" x="1516063" y="2316163"/>
          <p14:tracePt t="9594" x="1508125" y="2324100"/>
          <p14:tracePt t="9604" x="1501775" y="2324100"/>
          <p14:tracePt t="9618" x="1493838" y="2332038"/>
          <p14:tracePt t="9635" x="1485900" y="2332038"/>
          <p14:tracePt t="9651" x="1470025" y="2339975"/>
          <p14:tracePt t="9980" x="1477963" y="2339975"/>
          <p14:tracePt t="10011" x="1485900" y="2339975"/>
          <p14:tracePt t="10042" x="1493838" y="2339975"/>
          <p14:tracePt t="10053" x="1501775" y="2339975"/>
          <p14:tracePt t="10073" x="1508125" y="2339975"/>
          <p14:tracePt t="10103" x="1524000" y="2339975"/>
          <p14:tracePt t="10123" x="1531938" y="2339975"/>
          <p14:tracePt t="10133" x="1546225" y="2339975"/>
          <p14:tracePt t="10146" x="1546225" y="2346325"/>
          <p14:tracePt t="10154" x="1562100" y="2346325"/>
          <p14:tracePt t="10168" x="1570038" y="2346325"/>
          <p14:tracePt t="10185" x="1577975" y="2346325"/>
          <p14:tracePt t="10205" x="1584325" y="2346325"/>
          <p14:tracePt t="10276" x="1577975" y="2354263"/>
          <p14:tracePt t="10308" x="1570038" y="2354263"/>
          <p14:tracePt t="10327" x="1562100" y="2354263"/>
          <p14:tracePt t="10337" x="1554163" y="2354263"/>
          <p14:tracePt t="10357" x="1546225" y="2354263"/>
          <p14:tracePt t="10377" x="1539875" y="2354263"/>
          <p14:tracePt t="10397" x="1524000" y="2362200"/>
          <p14:tracePt t="10408" x="1516063" y="2370138"/>
          <p14:tracePt t="10418" x="1501775" y="2392363"/>
          <p14:tracePt t="10430" x="1501775" y="2400300"/>
          <p14:tracePt t="10440" x="1493838" y="2408238"/>
          <p14:tracePt t="10452" x="1485900" y="2416175"/>
          <p14:tracePt t="10468" x="1485900" y="2422525"/>
          <p14:tracePt t="10485" x="1485900" y="2430463"/>
          <p14:tracePt t="10550" x="1493838" y="2430463"/>
          <p14:tracePt t="10561" x="1493838" y="2438400"/>
          <p14:tracePt t="10581" x="1501775" y="2438400"/>
          <p14:tracePt t="10663" x="1501775" y="2446338"/>
          <p14:tracePt t="10692" x="1501775" y="2454275"/>
          <p14:tracePt t="10754" x="1501775" y="2460625"/>
          <p14:tracePt t="10776" x="1508125" y="2460625"/>
          <p14:tracePt t="10794" x="1508125" y="2468563"/>
          <p14:tracePt t="10805" x="1508125" y="2476500"/>
          <p14:tracePt t="10814" x="1516063" y="2476500"/>
          <p14:tracePt t="10826" x="1524000" y="2484438"/>
          <p14:tracePt t="10846" x="1524000" y="2498725"/>
          <p14:tracePt t="11100" x="1531938" y="2498725"/>
          <p14:tracePt t="11111" x="1539875" y="2506663"/>
          <p14:tracePt t="11120" x="1554163" y="2514600"/>
          <p14:tracePt t="11135" x="1570038" y="2514600"/>
          <p14:tracePt t="11152" x="1584325" y="2522538"/>
          <p14:tracePt t="11168" x="1616075" y="2536825"/>
          <p14:tracePt t="11185" x="1660525" y="2552700"/>
          <p14:tracePt t="11202" x="1722438" y="2568575"/>
          <p14:tracePt t="11218" x="1752600" y="2574925"/>
          <p14:tracePt t="11235" x="1820863" y="2574925"/>
          <p14:tracePt t="11252" x="1851025" y="2574925"/>
          <p14:tracePt t="11270" x="1912938" y="2574925"/>
          <p14:tracePt t="11285" x="1997075" y="2574925"/>
          <p14:tracePt t="11302" x="2027238" y="2568575"/>
          <p14:tracePt t="11319" x="2087563" y="2568575"/>
          <p14:tracePt t="11335" x="2155825" y="2560638"/>
          <p14:tracePt t="11352" x="2193925" y="2552700"/>
          <p14:tracePt t="11368" x="2247900" y="2552700"/>
          <p14:tracePt t="11385" x="2301875" y="2552700"/>
          <p14:tracePt t="11402" x="2324100" y="2552700"/>
          <p14:tracePt t="11418" x="2370138" y="2560638"/>
          <p14:tracePt t="11435" x="2392363" y="2568575"/>
          <p14:tracePt t="11452" x="2422525" y="2568575"/>
          <p14:tracePt t="11468" x="2454275" y="2574925"/>
          <p14:tracePt t="11485" x="2468563" y="2574925"/>
          <p14:tracePt t="11502" x="2476500" y="2574925"/>
          <p14:tracePt t="11518" x="2484438" y="2574925"/>
          <p14:tracePt t="11843" x="2552700" y="2582863"/>
          <p14:tracePt t="11855" x="2644775" y="2590800"/>
          <p14:tracePt t="11864" x="2759075" y="2590800"/>
          <p14:tracePt t="11875" x="2879725" y="2590800"/>
          <p14:tracePt t="11885" x="3009900" y="2590800"/>
          <p14:tracePt t="11902" x="3140075" y="2590800"/>
          <p14:tracePt t="11918" x="3398838" y="2590800"/>
          <p14:tracePt t="11936" x="3695700" y="2590800"/>
          <p14:tracePt t="11952" x="3810000" y="2590800"/>
          <p14:tracePt t="11969" x="4054475" y="2590800"/>
          <p14:tracePt t="11985" x="4144963" y="2574925"/>
          <p14:tracePt t="12002" x="4297363" y="2560638"/>
          <p14:tracePt t="12018" x="4389438" y="2552700"/>
          <p14:tracePt t="12035" x="4411663" y="2544763"/>
          <p14:tracePt t="12302" x="4479925" y="2544763"/>
          <p14:tracePt t="12311" x="4564063" y="2560638"/>
          <p14:tracePt t="12323" x="4656138" y="2568575"/>
          <p14:tracePt t="12335" x="4746625" y="2574925"/>
          <p14:tracePt t="12352" x="4991100" y="2590800"/>
          <p14:tracePt t="12368" x="5097463" y="2598738"/>
          <p14:tracePt t="12385" x="5303838" y="2606675"/>
          <p14:tracePt t="12402" x="5410200" y="2606675"/>
          <p14:tracePt t="12418" x="5554663" y="2606675"/>
          <p14:tracePt t="12435" x="5654675" y="2606675"/>
          <p14:tracePt t="12452" x="5684838" y="2606675"/>
          <p14:tracePt t="12750" x="5730875" y="2606675"/>
          <p14:tracePt t="12759" x="5807075" y="2606675"/>
          <p14:tracePt t="12770" x="5883275" y="2613025"/>
          <p14:tracePt t="12785" x="5973763" y="2613025"/>
          <p14:tracePt t="12802" x="6156325" y="2620963"/>
          <p14:tracePt t="12819" x="6264275" y="2620963"/>
          <p14:tracePt t="12835" x="6461125" y="2620963"/>
          <p14:tracePt t="12852" x="6645275" y="2620963"/>
          <p14:tracePt t="12868" x="6727825" y="2620963"/>
          <p14:tracePt t="12885" x="6865938" y="2613025"/>
          <p14:tracePt t="12902" x="6972300" y="2613025"/>
          <p14:tracePt t="12919" x="7010400" y="2613025"/>
          <p14:tracePt t="12935" x="7070725" y="2606675"/>
          <p14:tracePt t="12952" x="7078663" y="2606675"/>
          <p14:tracePt t="12969" x="7086600" y="2606675"/>
          <p14:tracePt t="13269" x="7078663" y="2606675"/>
          <p14:tracePt t="13300" x="7070725" y="2606675"/>
          <p14:tracePt t="13309" x="7064375" y="2606675"/>
          <p14:tracePt t="13320" x="7048500" y="2606675"/>
          <p14:tracePt t="13335" x="7032625" y="2606675"/>
          <p14:tracePt t="13352" x="6994525" y="2606675"/>
          <p14:tracePt t="13369" x="6972300" y="2606675"/>
          <p14:tracePt t="13385" x="6904038" y="2620963"/>
          <p14:tracePt t="13402" x="6765925" y="2644775"/>
          <p14:tracePt t="13419" x="6683375" y="2651125"/>
          <p14:tracePt t="13435" x="6416675" y="2682875"/>
          <p14:tracePt t="13452" x="6019800" y="2727325"/>
          <p14:tracePt t="13469" x="5783263" y="2743200"/>
          <p14:tracePt t="13485" x="5173663" y="2797175"/>
          <p14:tracePt t="13502" x="4830763" y="2827338"/>
          <p14:tracePt t="13519" x="4191000" y="2835275"/>
          <p14:tracePt t="13535" x="3551238" y="2819400"/>
          <p14:tracePt t="13552" x="3246438" y="2789238"/>
          <p14:tracePt t="13569" x="2705100" y="2751138"/>
          <p14:tracePt t="13586" x="2201863" y="2713038"/>
          <p14:tracePt t="13602" x="1989138" y="2713038"/>
          <p14:tracePt t="13619" x="1539875" y="2697163"/>
          <p14:tracePt t="13635" x="1196975" y="2697163"/>
          <p14:tracePt t="13652" x="1066800" y="2697163"/>
          <p14:tracePt t="13669" x="892175" y="2697163"/>
          <p14:tracePt t="13685" x="838200" y="2697163"/>
          <p14:tracePt t="13702" x="800100" y="2697163"/>
          <p14:tracePt t="13719" x="792163" y="2697163"/>
          <p14:tracePt t="13737" x="800100" y="2697163"/>
          <p14:tracePt t="13752" x="808038" y="2697163"/>
          <p14:tracePt t="13769" x="815975" y="2705100"/>
          <p14:tracePt t="13790" x="822325" y="2705100"/>
          <p14:tracePt t="13920" x="830263" y="2705100"/>
          <p14:tracePt t="13951" x="838200" y="2705100"/>
          <p14:tracePt t="13981" x="846138" y="2705100"/>
          <p14:tracePt t="14001" x="854075" y="2705100"/>
          <p14:tracePt t="14012" x="860425" y="2705100"/>
          <p14:tracePt t="14021" x="868363" y="2713038"/>
          <p14:tracePt t="14042" x="884238" y="2720975"/>
          <p14:tracePt t="14053" x="892175" y="2735263"/>
          <p14:tracePt t="14069" x="906463" y="2751138"/>
          <p14:tracePt t="14086" x="944563" y="2781300"/>
          <p14:tracePt t="14102" x="974725" y="2803525"/>
          <p14:tracePt t="14119" x="1012825" y="2835275"/>
          <p14:tracePt t="14136" x="1050925" y="2873375"/>
          <p14:tracePt t="14152" x="1066800" y="2879725"/>
          <p14:tracePt t="14169" x="1089025" y="2903538"/>
          <p14:tracePt t="14186" x="1112838" y="2911475"/>
          <p14:tracePt t="14202" x="1127125" y="2917825"/>
          <p14:tracePt t="14219" x="1135063" y="2925763"/>
          <p14:tracePt t="14235" x="1150938" y="2925763"/>
          <p14:tracePt t="14252" x="1158875" y="2933700"/>
          <p14:tracePt t="14269" x="1173163" y="2941638"/>
          <p14:tracePt t="14286" x="1181100" y="2941638"/>
          <p14:tracePt t="14302" x="1189038" y="2941638"/>
          <p14:tracePt t="14319" x="1203325" y="2941638"/>
          <p14:tracePt t="14336" x="1219200" y="2941638"/>
          <p14:tracePt t="14352" x="1241425" y="2933700"/>
          <p14:tracePt t="14664" x="1317625" y="2933700"/>
          <p14:tracePt t="14673" x="1379538" y="2933700"/>
          <p14:tracePt t="14684" x="1447800" y="2925763"/>
          <p14:tracePt t="14695" x="1508125" y="2925763"/>
          <p14:tracePt t="14704" x="1577975" y="2925763"/>
          <p14:tracePt t="14719" x="1654175" y="2917825"/>
          <p14:tracePt t="14736" x="1812925" y="2903538"/>
          <p14:tracePt t="14752" x="1897063" y="2903538"/>
          <p14:tracePt t="14769" x="2079625" y="2895600"/>
          <p14:tracePt t="14786" x="2171700" y="2879725"/>
          <p14:tracePt t="14802" x="2384425" y="2879725"/>
          <p14:tracePt t="14819" x="2598738" y="2873375"/>
          <p14:tracePt t="14836" x="2803525" y="2873375"/>
          <p14:tracePt t="14852" x="2895600" y="2873375"/>
          <p14:tracePt t="14869" x="3078163" y="2873375"/>
          <p14:tracePt t="14886" x="3132138" y="2879725"/>
          <p14:tracePt t="14902" x="3192463" y="2887663"/>
          <p14:tracePt t="14919" x="3200400" y="2895600"/>
          <p14:tracePt t="14949" x="3184525" y="2895600"/>
          <p14:tracePt t="14958" x="3178175" y="2895600"/>
          <p14:tracePt t="14970" x="3170238" y="2895600"/>
          <p14:tracePt t="15233" x="3192463" y="2895600"/>
          <p14:tracePt t="15245" x="3254375" y="2895600"/>
          <p14:tracePt t="15253" x="3322638" y="2917825"/>
          <p14:tracePt t="15269" x="3382963" y="2933700"/>
          <p14:tracePt t="15286" x="3535363" y="2963863"/>
          <p14:tracePt t="15302" x="3627438" y="2979738"/>
          <p14:tracePt t="15319" x="3810000" y="3009900"/>
          <p14:tracePt t="15336" x="4008438" y="3025775"/>
          <p14:tracePt t="15353" x="4098925" y="3032125"/>
          <p14:tracePt t="15369" x="4283075" y="3040063"/>
          <p14:tracePt t="15386" x="4351338" y="3048000"/>
          <p14:tracePt t="15403" x="4435475" y="3055938"/>
          <p14:tracePt t="15419" x="4465638" y="3055938"/>
          <p14:tracePt t="15640" x="4465638" y="3063875"/>
          <p14:tracePt t="15651" x="4473575" y="3063875"/>
          <p14:tracePt t="15660" x="4487863" y="3063875"/>
          <p14:tracePt t="15671" x="4511675" y="3063875"/>
          <p14:tracePt t="15686" x="4541838" y="3063875"/>
          <p14:tracePt t="15702" x="4656138" y="3063875"/>
          <p14:tracePt t="15719" x="4740275" y="3070225"/>
          <p14:tracePt t="15736" x="4914900" y="3078163"/>
          <p14:tracePt t="15753" x="5021263" y="3078163"/>
          <p14:tracePt t="15769" x="5211763" y="3086100"/>
          <p14:tracePt t="15786" x="5426075" y="3086100"/>
          <p14:tracePt t="15803" x="5630863" y="3086100"/>
          <p14:tracePt t="15819" x="5722938" y="3086100"/>
          <p14:tracePt t="15836" x="5867400" y="3086100"/>
          <p14:tracePt t="15853" x="5921375" y="3086100"/>
          <p14:tracePt t="15870" x="5989638" y="3094038"/>
          <p14:tracePt t="15886" x="6003925" y="3094038"/>
          <p14:tracePt t="16201" x="6057900" y="3094038"/>
          <p14:tracePt t="16210" x="6118225" y="3094038"/>
          <p14:tracePt t="16221" x="6202363" y="3101975"/>
          <p14:tracePt t="16235" x="6286500" y="3108325"/>
          <p14:tracePt t="16253" x="6454775" y="3116263"/>
          <p14:tracePt t="16269" x="6545263" y="3116263"/>
          <p14:tracePt t="16286" x="6721475" y="3116263"/>
          <p14:tracePt t="16303" x="6811963" y="3116263"/>
          <p14:tracePt t="16319" x="6980238" y="3116263"/>
          <p14:tracePt t="16336" x="7094538" y="3124200"/>
          <p14:tracePt t="16353" x="7178675" y="3140075"/>
          <p14:tracePt t="16369" x="7200900" y="3146425"/>
          <p14:tracePt t="16386" x="7223125" y="3154363"/>
          <p14:tracePt t="16403" x="7231063" y="3162300"/>
          <p14:tracePt t="16628" x="7239000" y="3170238"/>
          <p14:tracePt t="16638" x="7261225" y="3170238"/>
          <p14:tracePt t="16649" x="7299325" y="3170238"/>
          <p14:tracePt t="16658" x="7345363" y="3170238"/>
          <p14:tracePt t="16670" x="7421563" y="3170238"/>
          <p14:tracePt t="16686" x="7513638" y="3170238"/>
          <p14:tracePt t="16703" x="7742238" y="3170238"/>
          <p14:tracePt t="16720" x="8008938" y="3154363"/>
          <p14:tracePt t="16736" x="8169275" y="3132138"/>
          <p14:tracePt t="16753" x="8450263" y="3094038"/>
          <p14:tracePt t="16769" x="8542338" y="3078163"/>
          <p14:tracePt t="16786" x="8702675" y="3032125"/>
          <p14:tracePt t="16803" x="8770938" y="3017838"/>
          <p14:tracePt t="16819" x="8778875" y="3017838"/>
          <p14:tracePt t="16836" x="8778875" y="3009900"/>
          <p14:tracePt t="16861" x="8763000" y="3009900"/>
          <p14:tracePt t="16883" x="8755063" y="3001963"/>
          <p14:tracePt t="16913" x="8747125" y="3001963"/>
          <p14:tracePt t="16924" x="8740775" y="3001963"/>
          <p14:tracePt t="16954" x="8732838" y="3001963"/>
          <p14:tracePt t="16985" x="8724900" y="3001963"/>
          <p14:tracePt t="17006" x="8716963" y="3001963"/>
          <p14:tracePt t="17015" x="8709025" y="3001963"/>
          <p14:tracePt t="17026" x="8694738" y="3001963"/>
          <p14:tracePt t="17037" x="8670925" y="3001963"/>
          <p14:tracePt t="17053" x="8656638" y="3001963"/>
          <p14:tracePt t="17069" x="8602663" y="3001963"/>
          <p14:tracePt t="17086" x="8496300" y="3001963"/>
          <p14:tracePt t="17103" x="8420100" y="3025775"/>
          <p14:tracePt t="17119" x="8169275" y="3063875"/>
          <p14:tracePt t="17136" x="7726363" y="3108325"/>
          <p14:tracePt t="17153" x="7399338" y="3140075"/>
          <p14:tracePt t="17170" x="6607175" y="3216275"/>
          <p14:tracePt t="17186" x="6111875" y="3260725"/>
          <p14:tracePt t="17203" x="5562600" y="3344863"/>
          <p14:tracePt t="17220" x="5257800" y="3382963"/>
          <p14:tracePt t="17236" x="4237038" y="3444875"/>
          <p14:tracePt t="17253" x="3200400" y="3482975"/>
          <p14:tracePt t="17270" x="2759075" y="3482975"/>
          <p14:tracePt t="17286" x="2079625" y="3482975"/>
          <p14:tracePt t="17303" x="1646238" y="3459163"/>
          <p14:tracePt t="17319" x="1554163" y="3459163"/>
          <p14:tracePt t="17336" x="1501775" y="3451225"/>
          <p14:tracePt t="17362" x="1516063" y="3451225"/>
          <p14:tracePt t="17373" x="1539875" y="3451225"/>
          <p14:tracePt t="17386" x="1562100" y="3451225"/>
          <p14:tracePt t="17403" x="1592263" y="3482975"/>
          <p14:tracePt t="17586" x="1592263" y="3489325"/>
          <p14:tracePt t="17605" x="1584325" y="3489325"/>
          <p14:tracePt t="17616" x="1570038" y="3489325"/>
          <p14:tracePt t="17625" x="1554163" y="3489325"/>
          <p14:tracePt t="17637" x="1516063" y="3489325"/>
          <p14:tracePt t="17653" x="1470025" y="3475038"/>
          <p14:tracePt t="17670" x="1355725" y="3436938"/>
          <p14:tracePt t="17687" x="1249363" y="3398838"/>
          <p14:tracePt t="17703" x="1203325" y="3375025"/>
          <p14:tracePt t="17720" x="1112838" y="3344863"/>
          <p14:tracePt t="17736" x="1082675" y="3330575"/>
          <p14:tracePt t="17753" x="1066800" y="3330575"/>
          <p14:tracePt t="17770" x="1058863" y="3330575"/>
          <p14:tracePt t="17809" x="1058863" y="3322638"/>
          <p14:tracePt t="17818" x="1066800" y="3314700"/>
          <p14:tracePt t="17829" x="1074738" y="3314700"/>
          <p14:tracePt t="17838" x="1082675" y="3314700"/>
          <p14:tracePt t="17853" x="1089025" y="3314700"/>
          <p14:tracePt t="17870" x="1096963" y="3306763"/>
          <p14:tracePt t="17886" x="1120775" y="3306763"/>
          <p14:tracePt t="17903" x="1173163" y="3292475"/>
          <p14:tracePt t="17920" x="1196975" y="3276600"/>
          <p14:tracePt t="17936" x="1241425" y="3260725"/>
          <p14:tracePt t="17953" x="1303338" y="3254375"/>
          <p14:tracePt t="17970" x="1349375" y="3246438"/>
          <p14:tracePt t="17986" x="1393825" y="3238500"/>
          <p14:tracePt t="18003" x="1439863" y="3238500"/>
          <p14:tracePt t="18020" x="1463675" y="3238500"/>
          <p14:tracePt t="18036" x="1516063" y="3238500"/>
          <p14:tracePt t="18053" x="1539875" y="3238500"/>
          <p14:tracePt t="18070" x="1577975" y="3238500"/>
          <p14:tracePt t="18086" x="1608138" y="3246438"/>
          <p14:tracePt t="18103" x="1630363" y="3246438"/>
          <p14:tracePt t="18120" x="1646238" y="3254375"/>
          <p14:tracePt t="18136" x="1692275" y="3260725"/>
          <p14:tracePt t="18153" x="1706563" y="3260725"/>
          <p14:tracePt t="18170" x="1744663" y="3260725"/>
          <p14:tracePt t="18186" x="1790700" y="3260725"/>
          <p14:tracePt t="18203" x="1820863" y="3260725"/>
          <p14:tracePt t="18220" x="1889125" y="3246438"/>
          <p14:tracePt t="18236" x="1912938" y="3238500"/>
          <p14:tracePt t="18237" x="1935163" y="3238500"/>
          <p14:tracePt t="18253" x="1943100" y="3230563"/>
          <p14:tracePt t="18270" x="1951038" y="3222625"/>
          <p14:tracePt t="18309" x="1943100" y="3222625"/>
          <p14:tracePt t="18320" x="1935163" y="3222625"/>
          <p14:tracePt t="18328" x="1927225" y="3222625"/>
          <p14:tracePt t="18339" x="1905000" y="3222625"/>
          <p14:tracePt t="18353" x="1889125" y="3216275"/>
          <p14:tracePt t="18370" x="1782763" y="3200400"/>
          <p14:tracePt t="18386" x="1722438" y="3200400"/>
          <p14:tracePt t="18403" x="1546225" y="3184525"/>
          <p14:tracePt t="18420" x="1439863" y="3184525"/>
          <p14:tracePt t="18436" x="1211263" y="3184525"/>
          <p14:tracePt t="18453" x="982663" y="3200400"/>
          <p14:tracePt t="18470" x="769938" y="3230563"/>
          <p14:tracePt t="18486" x="685800" y="3254375"/>
          <p14:tracePt t="18503" x="609600" y="3284538"/>
          <p14:tracePt t="18520" x="593725" y="3292475"/>
          <p14:tracePt t="18536" x="593725" y="3298825"/>
          <p14:tracePt t="18553" x="617538" y="3306763"/>
          <p14:tracePt t="18570" x="631825" y="3314700"/>
          <p14:tracePt t="18586" x="669925" y="3322638"/>
          <p14:tracePt t="18603" x="685800" y="3322638"/>
          <p14:tracePt t="18620" x="739775" y="3368675"/>
          <p14:tracePt t="18636" x="846138" y="3436938"/>
          <p14:tracePt t="18653" x="982663" y="3513138"/>
          <p14:tracePt t="18670" x="1058863" y="3543300"/>
          <p14:tracePt t="18686" x="1249363" y="3597275"/>
          <p14:tracePt t="18703" x="1349375" y="3603625"/>
          <p14:tracePt t="18720" x="1584325" y="3581400"/>
          <p14:tracePt t="18737" x="1951038" y="3444875"/>
          <p14:tracePt t="18753" x="2171700" y="3336925"/>
          <p14:tracePt t="18770" x="2735263" y="3040063"/>
          <p14:tracePt t="18787" x="3238500" y="2735263"/>
          <p14:tracePt t="18803" x="3444875" y="2598738"/>
          <p14:tracePt t="18820" x="3673475" y="2454275"/>
          <p14:tracePt t="18837" x="3725863" y="2416175"/>
          <p14:tracePt t="18853" x="3725863" y="2408238"/>
          <p14:tracePt t="18870" x="3717925" y="2408238"/>
          <p14:tracePt t="18886" x="3695700" y="2408238"/>
          <p14:tracePt t="18903" x="3657600" y="2408238"/>
          <p14:tracePt t="18920" x="3565525" y="2408238"/>
          <p14:tracePt t="18936" x="3475038" y="2408238"/>
          <p14:tracePt t="18953" x="3284538" y="2416175"/>
          <p14:tracePt t="18970" x="3078163" y="2430463"/>
          <p14:tracePt t="18986" x="3001963" y="2430463"/>
          <p14:tracePt t="19003" x="2887663" y="2430463"/>
          <p14:tracePt t="19020" x="2857500" y="2430463"/>
          <p14:tracePt t="19036" x="2803525" y="2438400"/>
          <p14:tracePt t="19053" x="2797175" y="2438400"/>
          <p14:tracePt t="19081" x="2797175" y="2446338"/>
          <p14:tracePt t="19112" x="2803525" y="2454275"/>
          <p14:tracePt t="19132" x="2803525" y="2460625"/>
          <p14:tracePt t="19142" x="2803525" y="2468563"/>
          <p14:tracePt t="19173" x="2803525" y="2476500"/>
          <p14:tracePt t="19193" x="2803525" y="2484438"/>
          <p14:tracePt t="19204" x="2797175" y="2492375"/>
          <p14:tracePt t="19213" x="2773363" y="2514600"/>
          <p14:tracePt t="19224" x="2743200" y="2552700"/>
          <p14:tracePt t="19236" x="2705100" y="2582863"/>
          <p14:tracePt t="19253" x="2674938" y="2613025"/>
          <p14:tracePt t="19270" x="2620963" y="2682875"/>
          <p14:tracePt t="19286" x="2598738" y="2697163"/>
          <p14:tracePt t="19303" x="2598738" y="2705100"/>
          <p14:tracePt t="19357" x="2598738" y="2697163"/>
          <p14:tracePt t="19386" x="2606675" y="2697163"/>
          <p14:tracePt t="19519" x="2606675" y="2705100"/>
          <p14:tracePt t="19539" x="2606675" y="2720975"/>
          <p14:tracePt t="19550" x="2606675" y="2727325"/>
          <p14:tracePt t="19559" x="2598738" y="2751138"/>
          <p14:tracePt t="19571" x="2590800" y="2773363"/>
          <p14:tracePt t="19587" x="2582863" y="2797175"/>
          <p14:tracePt t="19603" x="2568575" y="2827338"/>
          <p14:tracePt t="19620" x="2568575" y="2841625"/>
          <p14:tracePt t="19621" x="2560638" y="2841625"/>
          <p14:tracePt t="19855" x="2560638" y="2849563"/>
          <p14:tracePt t="19864" x="2552700" y="2849563"/>
          <p14:tracePt t="19885" x="2536825" y="2849563"/>
          <p14:tracePt t="19897" x="2522538" y="2857500"/>
          <p14:tracePt t="19905" x="2492375" y="2857500"/>
          <p14:tracePt t="19920" x="2454275" y="2857500"/>
          <p14:tracePt t="19937" x="2362200" y="2873375"/>
          <p14:tracePt t="19953" x="2286000" y="2879725"/>
          <p14:tracePt t="19970" x="2171700" y="2879725"/>
          <p14:tracePt t="19987" x="2041525" y="2887663"/>
          <p14:tracePt t="20003" x="1981200" y="2887663"/>
          <p14:tracePt t="20020" x="1874838" y="2887663"/>
          <p14:tracePt t="20037" x="1820863" y="2895600"/>
          <p14:tracePt t="20053" x="1768475" y="2903538"/>
          <p14:tracePt t="20070" x="1722438" y="2903538"/>
          <p14:tracePt t="20087" x="1706563" y="2903538"/>
          <p14:tracePt t="20103" x="1698625" y="2911475"/>
          <p14:tracePt t="20120" x="1676400" y="2933700"/>
          <p14:tracePt t="20137" x="1668463" y="2949575"/>
          <p14:tracePt t="20153" x="1660525" y="2971800"/>
          <p14:tracePt t="20171" x="1654175" y="2994025"/>
          <p14:tracePt t="20187" x="1638300" y="3017838"/>
          <p14:tracePt t="20203" x="1630363" y="3040063"/>
          <p14:tracePt t="20220" x="1630363" y="3048000"/>
          <p14:tracePt t="20237" x="1616075" y="3094038"/>
          <p14:tracePt t="20254" x="1600200" y="3140075"/>
          <p14:tracePt t="20270" x="1600200" y="3162300"/>
          <p14:tracePt t="20287" x="1600200" y="3192463"/>
          <p14:tracePt t="20303" x="1600200" y="3200400"/>
          <p14:tracePt t="20320" x="1600200" y="3208338"/>
          <p14:tracePt t="20354" x="1608138" y="3208338"/>
          <p14:tracePt t="20363" x="1616075" y="3208338"/>
          <p14:tracePt t="20374" x="1630363" y="3208338"/>
          <p14:tracePt t="20387" x="1646238" y="3222625"/>
          <p14:tracePt t="20404" x="1676400" y="3254375"/>
          <p14:tracePt t="20420" x="1692275" y="3260725"/>
          <p14:tracePt t="20437" x="1736725" y="3314700"/>
          <p14:tracePt t="20454" x="1760538" y="3330575"/>
          <p14:tracePt t="20471" x="1806575" y="3368675"/>
          <p14:tracePt t="20487" x="1828800" y="3406775"/>
          <p14:tracePt t="20503" x="1836738" y="3413125"/>
          <p14:tracePt t="20520" x="1851025" y="3429000"/>
          <p14:tracePt t="20537" x="1851025" y="3436938"/>
          <p14:tracePt t="20553" x="1858963" y="3436938"/>
          <p14:tracePt t="20570" x="1866900" y="3436938"/>
          <p14:tracePt t="20740" x="1866900" y="3444875"/>
          <p14:tracePt t="20772" x="1866900" y="3451225"/>
          <p14:tracePt t="20802" x="1866900" y="3459163"/>
          <p14:tracePt t="20811" x="1882775" y="3467100"/>
          <p14:tracePt t="20822" x="1882775" y="3475038"/>
          <p14:tracePt t="20837" x="1889125" y="3482975"/>
          <p14:tracePt t="20854" x="1912938" y="3505200"/>
          <p14:tracePt t="20871" x="1927225" y="3513138"/>
          <p14:tracePt t="20887" x="1951038" y="3527425"/>
          <p14:tracePt t="20904" x="1973263" y="3535363"/>
          <p14:tracePt t="20920" x="2003425" y="3559175"/>
          <p14:tracePt t="20937" x="2035175" y="3565525"/>
          <p14:tracePt t="20954" x="2057400" y="3565525"/>
          <p14:tracePt t="20970" x="2079625" y="3565525"/>
          <p14:tracePt t="20987" x="2103438" y="3565525"/>
          <p14:tracePt t="21004" x="2111375" y="3573463"/>
          <p14:tracePt t="21021" x="2149475" y="3573463"/>
          <p14:tracePt t="21037" x="2179638" y="3573463"/>
          <p14:tracePt t="21054" x="2201863" y="3573463"/>
          <p14:tracePt t="21070" x="2247900" y="3573463"/>
          <p14:tracePt t="21087" x="2301875" y="3573463"/>
          <p14:tracePt t="21104" x="2324100" y="3573463"/>
          <p14:tracePt t="21120" x="2346325" y="3573463"/>
          <p14:tracePt t="21137" x="2362200" y="3573463"/>
          <p14:tracePt t="21154" x="2392363" y="3573463"/>
          <p14:tracePt t="21170" x="2422525" y="3573463"/>
          <p14:tracePt t="21187" x="2438400" y="3573463"/>
          <p14:tracePt t="21204" x="2476500" y="3573463"/>
          <p14:tracePt t="21220" x="2498725" y="3573463"/>
          <p14:tracePt t="21237" x="2506663" y="3573463"/>
          <p14:tracePt t="21362" x="2514600" y="3573463"/>
          <p14:tracePt t="21371" x="2522538" y="3573463"/>
          <p14:tracePt t="21382" x="2536825" y="3573463"/>
          <p14:tracePt t="21391" x="2552700" y="3573463"/>
          <p14:tracePt t="21403" x="2568575" y="3573463"/>
          <p14:tracePt t="21420" x="2582863" y="3581400"/>
          <p14:tracePt t="21437" x="2620963" y="3597275"/>
          <p14:tracePt t="21454" x="2644775" y="3597275"/>
          <p14:tracePt t="21470" x="2659063" y="3597275"/>
          <p14:tracePt t="21809" x="2682875" y="3597275"/>
          <p14:tracePt t="21820" x="2705100" y="3597275"/>
          <p14:tracePt t="21829" x="2727325" y="3597275"/>
          <p14:tracePt t="21841" x="2751138" y="3597275"/>
          <p14:tracePt t="21854" x="2765425" y="3597275"/>
          <p14:tracePt t="21871" x="2811463" y="3597275"/>
          <p14:tracePt t="21887" x="2827338" y="3597275"/>
          <p14:tracePt t="21904" x="2849563" y="3597275"/>
          <p14:tracePt t="21920" x="2857500" y="3597275"/>
          <p14:tracePt t="21937" x="2873375" y="3597275"/>
          <p14:tracePt t="21954" x="2887663" y="3597275"/>
          <p14:tracePt t="21970" x="2895600" y="3597275"/>
          <p14:tracePt t="21987" x="2925763" y="3597275"/>
          <p14:tracePt t="22004" x="2971800" y="3597275"/>
          <p14:tracePt t="22020" x="2994025" y="3597275"/>
          <p14:tracePt t="22037" x="3040063" y="3597275"/>
          <p14:tracePt t="22054" x="3086100" y="3589338"/>
          <p14:tracePt t="22071" x="3116263" y="3589338"/>
          <p14:tracePt t="22087" x="3154363" y="3589338"/>
          <p14:tracePt t="22104" x="3170238" y="3589338"/>
          <p14:tracePt t="22121" x="3178175" y="3589338"/>
          <p14:tracePt t="22451" x="3200400" y="3589338"/>
          <p14:tracePt t="22460" x="3254375" y="3589338"/>
          <p14:tracePt t="22472" x="3284538" y="3589338"/>
          <p14:tracePt t="22487" x="3330575" y="3589338"/>
          <p14:tracePt t="22504" x="3436938" y="3589338"/>
          <p14:tracePt t="22521" x="3489325" y="3589338"/>
          <p14:tracePt t="22537" x="3589338" y="3589338"/>
          <p14:tracePt t="22554" x="3695700" y="3589338"/>
          <p14:tracePt t="22571" x="3749675" y="3589338"/>
          <p14:tracePt t="22587" x="3817938" y="3581400"/>
          <p14:tracePt t="22604" x="3848100" y="3573463"/>
          <p14:tracePt t="22621" x="3863975" y="3565525"/>
          <p14:tracePt t="22637" x="3878263" y="3565525"/>
          <p14:tracePt t="22654" x="3886200" y="3565525"/>
          <p14:tracePt t="22757" x="3894138" y="3565525"/>
          <p14:tracePt t="22766" x="3908425" y="3565525"/>
          <p14:tracePt t="22777" x="3916363" y="3565525"/>
          <p14:tracePt t="22787" x="3940175" y="3565525"/>
          <p14:tracePt t="22804" x="3954463" y="3565525"/>
          <p14:tracePt t="22821" x="3992563" y="3565525"/>
          <p14:tracePt t="22837" x="4008438" y="3565525"/>
          <p14:tracePt t="22854" x="4016375" y="3573463"/>
          <p14:tracePt t="22872" x="4022725" y="3573463"/>
          <p14:tracePt t="22969" x="4016375" y="3573463"/>
          <p14:tracePt t="22981" x="4008438" y="3573463"/>
          <p14:tracePt t="22991" x="4000500" y="3573463"/>
          <p14:tracePt t="23004" x="3984625" y="3573463"/>
          <p14:tracePt t="23021" x="3962400" y="3573463"/>
          <p14:tracePt t="23037" x="3856038" y="3573463"/>
          <p14:tracePt t="23054" x="3695700" y="3573463"/>
          <p14:tracePt t="23071" x="3451225" y="3581400"/>
          <p14:tracePt t="23087" x="3246438" y="3619500"/>
          <p14:tracePt t="23104" x="2827338" y="3703638"/>
          <p14:tracePt t="23121" x="2598738" y="3756025"/>
          <p14:tracePt t="23137" x="2141538" y="3856038"/>
          <p14:tracePt t="23154" x="1684338" y="3970338"/>
          <p14:tracePt t="23171" x="1470025" y="4022725"/>
          <p14:tracePt t="23187" x="1089025" y="4130675"/>
          <p14:tracePt t="23204" x="868363" y="4183063"/>
          <p14:tracePt t="23221" x="808038" y="4191000"/>
          <p14:tracePt t="23237" x="746125" y="4206875"/>
          <p14:tracePt t="23275" x="754063" y="4206875"/>
          <p14:tracePt t="23286" x="762000" y="4206875"/>
          <p14:tracePt t="23306" x="769938" y="4206875"/>
          <p14:tracePt t="23315" x="769938" y="4213225"/>
          <p14:tracePt t="23337" x="769938" y="4221163"/>
          <p14:tracePt t="23347" x="769938" y="4229100"/>
          <p14:tracePt t="23367" x="769938" y="4237038"/>
          <p14:tracePt t="23376" x="769938" y="4244975"/>
          <p14:tracePt t="23397" x="769938" y="4251325"/>
          <p14:tracePt t="23489" x="777875" y="4244975"/>
          <p14:tracePt t="23510" x="792163" y="4237038"/>
          <p14:tracePt t="23518" x="800100" y="4229100"/>
          <p14:tracePt t="23531" x="808038" y="4229100"/>
          <p14:tracePt t="23540" x="822325" y="4221163"/>
          <p14:tracePt t="23554" x="846138" y="4213225"/>
          <p14:tracePt t="23571" x="892175" y="4198938"/>
          <p14:tracePt t="23587" x="936625" y="4183063"/>
          <p14:tracePt t="23604" x="1028700" y="4168775"/>
          <p14:tracePt t="23621" x="1096963" y="4152900"/>
          <p14:tracePt t="23637" x="1120775" y="4152900"/>
          <p14:tracePt t="23654" x="1181100" y="4152900"/>
          <p14:tracePt t="23671" x="1203325" y="4152900"/>
          <p14:tracePt t="23688" x="1273175" y="4168775"/>
          <p14:tracePt t="23704" x="1341438" y="4183063"/>
          <p14:tracePt t="23721" x="1387475" y="4183063"/>
          <p14:tracePt t="23737" x="1477963" y="4191000"/>
          <p14:tracePt t="23754" x="1577975" y="4191000"/>
          <p14:tracePt t="23771" x="1638300" y="4198938"/>
          <p14:tracePt t="23787" x="1744663" y="4198938"/>
          <p14:tracePt t="23804" x="1851025" y="4206875"/>
          <p14:tracePt t="23821" x="1905000" y="4213225"/>
          <p14:tracePt t="23837" x="1981200" y="4221163"/>
          <p14:tracePt t="23854" x="2003425" y="4221163"/>
          <p14:tracePt t="23871" x="2027238" y="4229100"/>
          <p14:tracePt t="23887" x="2035175" y="4229100"/>
          <p14:tracePt t="24221" x="2065338" y="4229100"/>
          <p14:tracePt t="24233" x="2087563" y="4229100"/>
          <p14:tracePt t="24242" x="2117725" y="4213225"/>
          <p14:tracePt t="24254" x="2155825" y="4206875"/>
          <p14:tracePt t="24271" x="2201863" y="4198938"/>
          <p14:tracePt t="24288" x="2278063" y="4191000"/>
          <p14:tracePt t="24304" x="2339975" y="4175125"/>
          <p14:tracePt t="24321" x="2378075" y="4168775"/>
          <p14:tracePt t="24338" x="2454275" y="4160838"/>
          <p14:tracePt t="24354" x="2484438" y="4160838"/>
          <p14:tracePt t="24371" x="2544763" y="4152900"/>
          <p14:tracePt t="24388" x="2598738" y="4152900"/>
          <p14:tracePt t="24404" x="2628900" y="4152900"/>
          <p14:tracePt t="24421" x="2697163" y="4152900"/>
          <p14:tracePt t="24437" x="2759075" y="4160838"/>
          <p14:tracePt t="24454" x="2797175" y="4168775"/>
          <p14:tracePt t="24471" x="2879725" y="4183063"/>
          <p14:tracePt t="24488" x="2941638" y="4198938"/>
          <p14:tracePt t="24504" x="2963863" y="4198938"/>
          <p14:tracePt t="24873" x="3048000" y="4191000"/>
          <p14:tracePt t="24884" x="3146425" y="4168775"/>
          <p14:tracePt t="24893" x="3284538" y="4152900"/>
          <p14:tracePt t="24905" x="3398838" y="4137025"/>
          <p14:tracePt t="24921" x="3513138" y="4122738"/>
          <p14:tracePt t="24938" x="3779838" y="4098925"/>
          <p14:tracePt t="24954" x="3894138" y="4092575"/>
          <p14:tracePt t="24971" x="4114800" y="4068763"/>
          <p14:tracePt t="24988" x="4283075" y="4068763"/>
          <p14:tracePt t="25004" x="4343400" y="4068763"/>
          <p14:tracePt t="25021" x="4449763" y="4068763"/>
          <p14:tracePt t="25038" x="4503738" y="4068763"/>
          <p14:tracePt t="25054" x="4511675" y="4068763"/>
          <p14:tracePt t="25071" x="4525963" y="4068763"/>
          <p14:tracePt t="25127" x="4518025" y="4068763"/>
          <p14:tracePt t="25147" x="4511675" y="4068763"/>
          <p14:tracePt t="25484" x="4556125" y="4068763"/>
          <p14:tracePt t="25495" x="4640263" y="4076700"/>
          <p14:tracePt t="25505" x="4716463" y="4084638"/>
          <p14:tracePt t="25515" x="4800600" y="4092575"/>
          <p14:tracePt t="25524" x="4884738" y="4098925"/>
          <p14:tracePt t="25538" x="4975225" y="4114800"/>
          <p14:tracePt t="25554" x="5059363" y="4114800"/>
          <p14:tracePt t="25571" x="5219700" y="4137025"/>
          <p14:tracePt t="25588" x="5364163" y="4137025"/>
          <p14:tracePt t="25604" x="5418138" y="4144963"/>
          <p14:tracePt t="25621" x="5494338" y="4144963"/>
          <p14:tracePt t="25638" x="5540375" y="4144963"/>
          <p14:tracePt t="25654" x="5546725" y="4144963"/>
          <p14:tracePt t="25671" x="5554663" y="4144963"/>
          <p14:tracePt t="25718" x="5546725" y="4144963"/>
          <p14:tracePt t="25728" x="5546725" y="4137025"/>
          <p14:tracePt t="25750" x="5540375" y="4137025"/>
          <p14:tracePt t="25759" x="5532438" y="4137025"/>
          <p14:tracePt t="25973" x="5546725" y="4137025"/>
          <p14:tracePt t="25982" x="5570538" y="4144963"/>
          <p14:tracePt t="25993" x="5616575" y="4152900"/>
          <p14:tracePt t="26004" x="5676900" y="4152900"/>
          <p14:tracePt t="26022" x="5730875" y="4152900"/>
          <p14:tracePt t="26038" x="5845175" y="4152900"/>
          <p14:tracePt t="26055" x="5897563" y="4152900"/>
          <p14:tracePt t="26055" x="5935663" y="4152900"/>
          <p14:tracePt t="26071" x="5959475" y="4144963"/>
          <p14:tracePt t="26088" x="5989638" y="4130675"/>
          <p14:tracePt t="26105" x="5989638" y="4106863"/>
          <p14:tracePt t="26350" x="5989638" y="4098925"/>
          <p14:tracePt t="26359" x="5965825" y="4092575"/>
          <p14:tracePt t="26371" x="5927725" y="4092575"/>
          <p14:tracePt t="26379" x="5889625" y="4084638"/>
          <p14:tracePt t="26390" x="5813425" y="4076700"/>
          <p14:tracePt t="26405" x="5730875" y="4060825"/>
          <p14:tracePt t="26422" x="5486400" y="4046538"/>
          <p14:tracePt t="26438" x="5295900" y="4046538"/>
          <p14:tracePt t="26455" x="4822825" y="4030663"/>
          <p14:tracePt t="26471" x="4525963" y="4030663"/>
          <p14:tracePt t="26488" x="3825875" y="4054475"/>
          <p14:tracePt t="26505" x="2903538" y="4114800"/>
          <p14:tracePt t="26522" x="2552700" y="4221163"/>
          <p14:tracePt t="26538" x="2073275" y="4335463"/>
          <p14:tracePt t="26554" x="1058863" y="4511675"/>
          <p14:tracePt t="26571" x="647700" y="4556125"/>
          <p14:tracePt t="26588" x="122238" y="4594225"/>
          <p14:tracePt t="26605" x="22225" y="4594225"/>
          <p14:tracePt t="26622" x="22225" y="4587875"/>
          <p14:tracePt t="26638" x="68263" y="4579938"/>
          <p14:tracePt t="26655" x="92075" y="4579938"/>
          <p14:tracePt t="26672" x="136525" y="4579938"/>
          <p14:tracePt t="26688" x="168275" y="4579938"/>
          <p14:tracePt t="26705" x="198438" y="4579938"/>
          <p14:tracePt t="26722" x="206375" y="4579938"/>
          <p14:tracePt t="26738" x="288925" y="4579938"/>
          <p14:tracePt t="26755" x="350838" y="4579938"/>
          <p14:tracePt t="26771" x="479425" y="4579938"/>
          <p14:tracePt t="26788" x="593725" y="4579938"/>
          <p14:tracePt t="26805" x="639763" y="4579938"/>
          <p14:tracePt t="26821" x="701675" y="4579938"/>
          <p14:tracePt t="26838" x="739775" y="4579938"/>
          <p14:tracePt t="26855" x="746125" y="4579938"/>
          <p14:tracePt t="26872" x="762000" y="4587875"/>
          <p14:tracePt t="26888" x="769938" y="4594225"/>
          <p14:tracePt t="26905" x="800100" y="4594225"/>
          <p14:tracePt t="26921" x="854075" y="4594225"/>
          <p14:tracePt t="26938" x="884238" y="4602163"/>
          <p14:tracePt t="26955" x="960438" y="4610100"/>
          <p14:tracePt t="26971" x="1089025" y="4610100"/>
          <p14:tracePt t="26988" x="1158875" y="4610100"/>
          <p14:tracePt t="27005" x="1349375" y="4610100"/>
          <p14:tracePt t="27022" x="1447800" y="4610100"/>
          <p14:tracePt t="27038" x="1760538" y="4587875"/>
          <p14:tracePt t="27055" x="2103438" y="4579938"/>
          <p14:tracePt t="27072" x="2498725" y="4541838"/>
          <p14:tracePt t="27088" x="2682875" y="4533900"/>
          <p14:tracePt t="27105" x="3032125" y="4495800"/>
          <p14:tracePt t="27122" x="3184525" y="4495800"/>
          <p14:tracePt t="27138" x="3390900" y="4487863"/>
          <p14:tracePt t="27155" x="3527425" y="4487863"/>
          <p14:tracePt t="27172" x="3551238" y="4487863"/>
          <p14:tracePt t="27188" x="3565525" y="4487863"/>
          <p14:tracePt t="27470" x="3611563" y="4487863"/>
          <p14:tracePt t="27479" x="3673475" y="4487863"/>
          <p14:tracePt t="27490" x="3756025" y="4487863"/>
          <p14:tracePt t="27505" x="3848100" y="4487863"/>
          <p14:tracePt t="27522" x="4038600" y="4487863"/>
          <p14:tracePt t="27538" x="4152900" y="4487863"/>
          <p14:tracePt t="27555" x="4359275" y="4479925"/>
          <p14:tracePt t="27572" x="4549775" y="4473575"/>
          <p14:tracePt t="27588" x="4610100" y="4465638"/>
          <p14:tracePt t="27605" x="4656138" y="4449763"/>
          <p14:tracePt t="27642" x="4648200" y="4441825"/>
          <p14:tracePt t="27651" x="4640263" y="4441825"/>
          <p14:tracePt t="27663" x="4632325" y="4435475"/>
          <p14:tracePt t="27672" x="4618038" y="4435475"/>
          <p14:tracePt t="27688" x="4610100" y="4435475"/>
          <p14:tracePt t="27705" x="4572000" y="4435475"/>
          <p14:tracePt t="27876" x="4594225" y="4435475"/>
          <p14:tracePt t="27887" x="4632325" y="4441825"/>
          <p14:tracePt t="27896" x="4670425" y="4449763"/>
          <p14:tracePt t="27907" x="4732338" y="4465638"/>
          <p14:tracePt t="27922" x="4800600" y="4479925"/>
          <p14:tracePt t="27938" x="4983163" y="4518025"/>
          <p14:tracePt t="27955" x="5075238" y="4541838"/>
          <p14:tracePt t="27972" x="5219700" y="4572000"/>
          <p14:tracePt t="27988" x="5257800" y="4579938"/>
          <p14:tracePt t="28005" x="5303838" y="4594225"/>
          <p14:tracePt t="28264" x="5318125" y="4594225"/>
          <p14:tracePt t="28273" x="5334000" y="4602163"/>
          <p14:tracePt t="28283" x="5356225" y="4602163"/>
          <p14:tracePt t="28293" x="5394325" y="4602163"/>
          <p14:tracePt t="28305" x="5448300" y="4602163"/>
          <p14:tracePt t="28322" x="5516563" y="4602163"/>
          <p14:tracePt t="28338" x="5692775" y="4587875"/>
          <p14:tracePt t="28355" x="5889625" y="4549775"/>
          <p14:tracePt t="28372" x="5989638" y="4533900"/>
          <p14:tracePt t="28388" x="6172200" y="4495800"/>
          <p14:tracePt t="28405" x="6264275" y="4479925"/>
          <p14:tracePt t="28422" x="6384925" y="4441825"/>
          <p14:tracePt t="28439" x="6430963" y="4419600"/>
          <p14:tracePt t="28455" x="6446838" y="4419600"/>
          <p14:tracePt t="28476" x="6438900" y="4419600"/>
          <p14:tracePt t="28496" x="6423025" y="4419600"/>
          <p14:tracePt t="28507" x="6416675" y="4419600"/>
          <p14:tracePt t="28721" x="6423025" y="4419600"/>
          <p14:tracePt t="28731" x="6446838" y="4419600"/>
          <p14:tracePt t="28742" x="6477000" y="4419600"/>
          <p14:tracePt t="28755" x="6530975" y="4435475"/>
          <p14:tracePt t="28772" x="6713538" y="4465638"/>
          <p14:tracePt t="28788" x="6811963" y="4479925"/>
          <p14:tracePt t="28805" x="7032625" y="4511675"/>
          <p14:tracePt t="28822" x="7124700" y="4511675"/>
          <p14:tracePt t="28838" x="7246938" y="4495800"/>
          <p14:tracePt t="29129" x="7307263" y="4495800"/>
          <p14:tracePt t="29138" x="7383463" y="4503738"/>
          <p14:tracePt t="29149" x="7483475" y="4511675"/>
          <p14:tracePt t="29158" x="7589838" y="4525963"/>
          <p14:tracePt t="29172" x="7696200" y="4549775"/>
          <p14:tracePt t="29189" x="7802563" y="4564063"/>
          <p14:tracePt t="29205" x="7978775" y="4579938"/>
          <p14:tracePt t="29222" x="8061325" y="4579938"/>
          <p14:tracePt t="29238" x="8077200" y="4579938"/>
          <p14:tracePt t="29505" x="8153400" y="4579938"/>
          <p14:tracePt t="29516" x="8251825" y="4579938"/>
          <p14:tracePt t="29525" x="8366125" y="4579938"/>
          <p14:tracePt t="29539" x="8512175" y="4572000"/>
          <p14:tracePt t="29555" x="8670925" y="4549775"/>
          <p14:tracePt t="29572" x="9013825" y="4503738"/>
          <p14:tracePt t="29589" x="9220200" y="4479925"/>
          <p14:tracePt t="29605" x="9274175" y="4473575"/>
          <p14:tracePt t="29622" x="9296400" y="4465638"/>
          <p14:tracePt t="29923" x="9350375" y="4465638"/>
          <p14:tracePt t="29932" x="9426575" y="4473575"/>
          <p14:tracePt t="29943" x="9502775" y="4473575"/>
          <p14:tracePt t="29955" x="9609138" y="4473575"/>
          <p14:tracePt t="29972" x="9723438" y="4465638"/>
          <p14:tracePt t="29989" x="9928225" y="4403725"/>
          <p14:tracePt t="30005" x="10080625" y="4321175"/>
          <p14:tracePt t="30022" x="10126663" y="4267200"/>
          <p14:tracePt t="30039" x="10156825" y="4213225"/>
          <p14:tracePt t="30055" x="10156825" y="4191000"/>
          <p14:tracePt t="30075" x="10142538" y="4191000"/>
          <p14:tracePt t="30089" x="10134600" y="4191000"/>
          <p14:tracePt t="30105" x="10126663" y="4183063"/>
          <p14:tracePt t="30122" x="10104438" y="4175125"/>
          <p14:tracePt t="30139" x="10088563" y="4175125"/>
          <p14:tracePt t="30156" x="10042525" y="4144963"/>
          <p14:tracePt t="30172" x="10036175" y="4130675"/>
          <p14:tracePt t="30189" x="9982200" y="4084638"/>
          <p14:tracePt t="30205" x="9959975" y="4068763"/>
          <p14:tracePt t="30222" x="9913938" y="4030663"/>
          <p14:tracePt t="30239" x="9867900" y="4000500"/>
          <p14:tracePt t="30255" x="9829800" y="3992563"/>
          <p14:tracePt t="30272" x="9737725" y="3978275"/>
          <p14:tracePt t="30289" x="9585325" y="3992563"/>
          <p14:tracePt t="30305" x="9486900" y="4016375"/>
          <p14:tracePt t="30322" x="9159875" y="4092575"/>
          <p14:tracePt t="30339" x="8953500" y="4130675"/>
          <p14:tracePt t="30355" x="8518525" y="4229100"/>
          <p14:tracePt t="30372" x="8077200" y="4327525"/>
          <p14:tracePt t="30389" x="7886700" y="4373563"/>
          <p14:tracePt t="30405" x="7642225" y="4435475"/>
          <p14:tracePt t="30422" x="7505700" y="4495800"/>
          <p14:tracePt t="30439" x="7489825" y="4503738"/>
          <p14:tracePt t="30455" x="7489825" y="4525963"/>
          <p14:tracePt t="30473" x="7527925" y="4533900"/>
          <p14:tracePt t="30489" x="7543800" y="4533900"/>
          <p14:tracePt t="30505" x="7573963" y="4549775"/>
          <p14:tracePt t="30522" x="7604125" y="4556125"/>
          <p14:tracePt t="30539" x="7620000" y="4564063"/>
          <p14:tracePt t="30555" x="7666038" y="4610100"/>
          <p14:tracePt t="30572" x="7696200" y="4648200"/>
          <p14:tracePt t="30589" x="7780338" y="4746625"/>
          <p14:tracePt t="30605" x="7916863" y="4830763"/>
          <p14:tracePt t="30622" x="7993063" y="4868863"/>
          <p14:tracePt t="30639" x="8207375" y="4914900"/>
          <p14:tracePt t="30656" x="8343900" y="4922838"/>
          <p14:tracePt t="30672" x="8755063" y="4846638"/>
          <p14:tracePt t="30689" x="9364663" y="4587875"/>
          <p14:tracePt t="30706" x="10066338" y="4198938"/>
          <p14:tracePt t="30722" x="10401300" y="4022725"/>
          <p14:tracePt t="30739" x="10918825" y="3711575"/>
          <p14:tracePt t="30755" x="11056938" y="3611563"/>
          <p14:tracePt t="30772" x="11109325" y="3559175"/>
          <p14:tracePt t="30789" x="11102975" y="3559175"/>
          <p14:tracePt t="30805" x="11087100" y="3559175"/>
          <p14:tracePt t="30822" x="11056938" y="3565525"/>
          <p14:tracePt t="30839" x="11018838" y="3581400"/>
          <p14:tracePt t="30856" x="10995025" y="3589338"/>
          <p14:tracePt t="30872" x="10956925" y="3597275"/>
          <p14:tracePt t="30889" x="10942638" y="3597275"/>
          <p14:tracePt t="30905" x="10926763" y="3597275"/>
          <p14:tracePt t="30922" x="10880725" y="3611563"/>
          <p14:tracePt t="30939" x="10866438" y="3611563"/>
          <p14:tracePt t="30955" x="10790238" y="3619500"/>
          <p14:tracePt t="30972" x="10698163" y="3627438"/>
          <p14:tracePt t="30989" x="10629900" y="3641725"/>
          <p14:tracePt t="31005" x="10439400" y="3687763"/>
          <p14:tracePt t="31022" x="10112375" y="3756025"/>
          <p14:tracePt t="31039" x="9859963" y="3825875"/>
          <p14:tracePt t="31055" x="9151938" y="3970338"/>
          <p14:tracePt t="31073" x="8191500" y="4183063"/>
          <p14:tracePt t="31089" x="7627938" y="4313238"/>
          <p14:tracePt t="31105" x="7056438" y="4541838"/>
          <p14:tracePt t="31122" x="6423025" y="4694238"/>
          <p14:tracePt t="31139" x="5006975" y="4983163"/>
          <p14:tracePt t="31155" x="4068763" y="5173663"/>
          <p14:tracePt t="31172" x="3527425" y="5227638"/>
          <p14:tracePt t="31189" x="2476500" y="5241925"/>
          <p14:tracePt t="31206" x="1806575" y="5197475"/>
          <p14:tracePt t="31222" x="1638300" y="5197475"/>
          <p14:tracePt t="31429" x="1622425" y="5197475"/>
          <p14:tracePt t="31438" x="1608138" y="5197475"/>
          <p14:tracePt t="31449" x="1570038" y="5197475"/>
          <p14:tracePt t="31459" x="1516063" y="5181600"/>
          <p14:tracePt t="31472" x="1425575" y="5143500"/>
          <p14:tracePt t="31489" x="1333500" y="5097463"/>
          <p14:tracePt t="31506" x="1082675" y="4968875"/>
          <p14:tracePt t="31523" x="854075" y="4754563"/>
          <p14:tracePt t="31539" x="777875" y="4648200"/>
          <p14:tracePt t="31556" x="723900" y="4487863"/>
          <p14:tracePt t="31572" x="731838" y="4403725"/>
          <p14:tracePt t="31589" x="739775" y="4389438"/>
          <p14:tracePt t="31605" x="854075" y="4313238"/>
          <p14:tracePt t="31622" x="906463" y="4283075"/>
          <p14:tracePt t="31639" x="982663" y="4267200"/>
          <p14:tracePt t="31656" x="1082675" y="4267200"/>
          <p14:tracePt t="31673" x="1112838" y="4267200"/>
          <p14:tracePt t="31689" x="1143000" y="4289425"/>
          <p14:tracePt t="31706" x="1165225" y="4313238"/>
          <p14:tracePt t="31722" x="1173163" y="4321175"/>
          <p14:tracePt t="31739" x="1181100" y="4351338"/>
          <p14:tracePt t="31756" x="1181100" y="4359275"/>
          <p14:tracePt t="31772" x="1181100" y="4365625"/>
          <p14:tracePt t="31789" x="1181100" y="4373563"/>
          <p14:tracePt t="31806" x="1173163" y="4381500"/>
          <p14:tracePt t="31822" x="1165225" y="4381500"/>
          <p14:tracePt t="31839" x="1165225" y="4419600"/>
          <p14:tracePt t="31856" x="1165225" y="4441825"/>
          <p14:tracePt t="31873" x="1165225" y="4479925"/>
          <p14:tracePt t="31889" x="1189038" y="4525963"/>
          <p14:tracePt t="31906" x="1203325" y="4541838"/>
          <p14:tracePt t="31922" x="1265238" y="4572000"/>
          <p14:tracePt t="31939" x="1393825" y="4602163"/>
          <p14:tracePt t="31955" x="1485900" y="4610100"/>
          <p14:tracePt t="31972" x="1722438" y="4602163"/>
          <p14:tracePt t="31989" x="2103438" y="4503738"/>
          <p14:tracePt t="32006" x="2316163" y="4441825"/>
          <p14:tracePt t="32023" x="2811463" y="4267200"/>
          <p14:tracePt t="32039" x="3048000" y="4175125"/>
          <p14:tracePt t="32056" x="3505200" y="4008438"/>
          <p14:tracePt t="32072" x="3787775" y="3908425"/>
          <p14:tracePt t="32089" x="3856038" y="3894138"/>
          <p14:tracePt t="32106" x="3878263" y="3886200"/>
          <p14:tracePt t="32130" x="3863975" y="3894138"/>
          <p14:tracePt t="32141" x="3840163" y="3902075"/>
          <p14:tracePt t="32156" x="3825875" y="3902075"/>
          <p14:tracePt t="32173" x="3794125" y="3908425"/>
          <p14:tracePt t="32189" x="3771900" y="3908425"/>
          <p14:tracePt t="32206" x="3725863" y="3908425"/>
          <p14:tracePt t="32222" x="3679825" y="3908425"/>
          <p14:tracePt t="32239" x="3521075" y="3924300"/>
          <p14:tracePt t="32256" x="3230563" y="3992563"/>
          <p14:tracePt t="32273" x="2735263" y="4152900"/>
          <p14:tracePt t="32289" x="2484438" y="4237038"/>
          <p14:tracePt t="32306" x="2019300" y="4365625"/>
          <p14:tracePt t="32323" x="1882775" y="4411663"/>
          <p14:tracePt t="32339" x="1722438" y="4479925"/>
          <p14:tracePt t="32356" x="1654175" y="4533900"/>
          <p14:tracePt t="32372" x="1654175" y="4541838"/>
          <p14:tracePt t="32389" x="1654175" y="4549775"/>
          <p14:tracePt t="32406" x="1668463" y="4549775"/>
          <p14:tracePt t="32423" x="1676400" y="4549775"/>
          <p14:tracePt t="32439" x="1684338" y="4549775"/>
          <p14:tracePt t="32468" x="1668463" y="4549775"/>
          <p14:tracePt t="32477" x="1646238" y="4549775"/>
          <p14:tracePt t="32489" x="1600200" y="4556125"/>
          <p14:tracePt t="32506" x="1546225" y="4572000"/>
          <p14:tracePt t="32523" x="1447800" y="4594225"/>
          <p14:tracePt t="32539" x="1401763" y="4594225"/>
          <p14:tracePt t="32558" x="1401763" y="4602163"/>
          <p14:tracePt t="32753" x="1393825" y="4602163"/>
          <p14:tracePt t="32792" x="1393825" y="4610100"/>
          <p14:tracePt t="32812" x="1393825" y="4618038"/>
          <p14:tracePt t="32823" x="1387475" y="4625975"/>
          <p14:tracePt t="32833" x="1387475" y="4640263"/>
          <p14:tracePt t="32844" x="1387475" y="4664075"/>
          <p14:tracePt t="32856" x="1379538" y="4678363"/>
          <p14:tracePt t="32873" x="1371600" y="4740275"/>
          <p14:tracePt t="32889" x="1371600" y="4770438"/>
          <p14:tracePt t="32906" x="1371600" y="4800600"/>
          <p14:tracePt t="32923" x="1371600" y="4816475"/>
          <p14:tracePt t="32939" x="1371600" y="4822825"/>
          <p14:tracePt t="32975" x="1379538" y="4822825"/>
          <p14:tracePt t="32995" x="1393825" y="4822825"/>
          <p14:tracePt t="33006" x="1401763" y="4822825"/>
          <p14:tracePt t="33015" x="1409700" y="4838700"/>
          <p14:tracePt t="33028" x="1431925" y="4838700"/>
          <p14:tracePt t="33039" x="1439863" y="4846638"/>
          <p14:tracePt t="33056" x="1455738" y="4860925"/>
          <p14:tracePt t="33073" x="1477963" y="4868863"/>
          <p14:tracePt t="33089" x="1508125" y="4884738"/>
          <p14:tracePt t="33106" x="1524000" y="4884738"/>
          <p14:tracePt t="33122" x="1554163" y="4906963"/>
          <p14:tracePt t="33139" x="1577975" y="4906963"/>
          <p14:tracePt t="33156" x="1600200" y="4906963"/>
          <p14:tracePt t="33173" x="1622425" y="4914900"/>
          <p14:tracePt t="33189" x="1630363" y="4914900"/>
          <p14:tracePt t="33206" x="1668463" y="4922838"/>
          <p14:tracePt t="33223" x="1692275" y="4922838"/>
          <p14:tracePt t="33239" x="1706563" y="4922838"/>
          <p14:tracePt t="33256" x="1714500" y="4930775"/>
          <p14:tracePt t="33352" x="1706563" y="4930775"/>
          <p14:tracePt t="33373" x="1698625" y="4930775"/>
          <p14:tracePt t="33384" x="1692275" y="4930775"/>
          <p14:tracePt t="33392" x="1654175" y="4930775"/>
          <p14:tracePt t="33406" x="1608138" y="4930775"/>
          <p14:tracePt t="33423" x="1562100" y="4930775"/>
          <p14:tracePt t="33439" x="1501775" y="4937125"/>
          <p14:tracePt t="33456" x="1477963" y="4945063"/>
          <p14:tracePt t="33473" x="1470025" y="4945063"/>
          <p14:tracePt t="33489" x="1470025" y="4953000"/>
          <p14:tracePt t="33506" x="1477963" y="4953000"/>
          <p14:tracePt t="33523" x="1485900" y="4953000"/>
          <p14:tracePt t="33539" x="1508125" y="4953000"/>
          <p14:tracePt t="33556" x="1554163" y="4960938"/>
          <p14:tracePt t="33573" x="1600200" y="4975225"/>
          <p14:tracePt t="33589" x="1722438" y="5006975"/>
          <p14:tracePt t="33606" x="1806575" y="5013325"/>
          <p14:tracePt t="33623" x="2035175" y="5021263"/>
          <p14:tracePt t="33639" x="2324100" y="5037138"/>
          <p14:tracePt t="33656" x="2476500" y="5051425"/>
          <p14:tracePt t="33673" x="2827338" y="5075238"/>
          <p14:tracePt t="33689" x="3170238" y="5075238"/>
          <p14:tracePt t="33706" x="3322638" y="5067300"/>
          <p14:tracePt t="33723" x="3565525" y="5021263"/>
          <p14:tracePt t="33739" x="3657600" y="4983163"/>
          <p14:tracePt t="33952" x="3665538" y="4983163"/>
          <p14:tracePt t="33963" x="3687763" y="4983163"/>
          <p14:tracePt t="33973" x="3711575" y="4983163"/>
          <p14:tracePt t="33989" x="3749675" y="4999038"/>
          <p14:tracePt t="34006" x="3878263" y="5013325"/>
          <p14:tracePt t="34023" x="3954463" y="5013325"/>
          <p14:tracePt t="34040" x="4092575" y="5029200"/>
          <p14:tracePt t="34056" x="4259263" y="5037138"/>
          <p14:tracePt t="34073" x="4351338" y="5037138"/>
          <p14:tracePt t="34089" x="4549775" y="5051425"/>
          <p14:tracePt t="34106" x="4732338" y="5067300"/>
          <p14:tracePt t="34123" x="4830763" y="5089525"/>
          <p14:tracePt t="34139" x="4968875" y="5105400"/>
          <p14:tracePt t="34156" x="5037138" y="5113338"/>
          <p14:tracePt t="34173" x="5045075" y="5113338"/>
          <p14:tracePt t="34189" x="5051425" y="5113338"/>
          <p14:tracePt t="34482" x="5083175" y="5113338"/>
          <p14:tracePt t="34493" x="5121275" y="5113338"/>
          <p14:tracePt t="34502" x="5173663" y="5113338"/>
          <p14:tracePt t="34513" x="5227638" y="5121275"/>
          <p14:tracePt t="34523" x="5280025" y="5121275"/>
          <p14:tracePt t="34539" x="5334000" y="5121275"/>
          <p14:tracePt t="34556" x="5418138" y="5121275"/>
          <p14:tracePt t="34573" x="5448300" y="5121275"/>
          <p14:tracePt t="34589" x="5502275" y="5121275"/>
          <p14:tracePt t="34606" x="5508625" y="5121275"/>
          <p14:tracePt t="34675" x="5502275" y="5121275"/>
          <p14:tracePt t="34715" x="5494338" y="5121275"/>
          <p14:tracePt t="34757" x="5486400" y="5121275"/>
          <p14:tracePt t="34808" x="5494338" y="5121275"/>
          <p14:tracePt t="34819" x="5502275" y="5121275"/>
          <p14:tracePt t="34828" x="5516563" y="5127625"/>
          <p14:tracePt t="34840" x="5524500" y="5135563"/>
          <p14:tracePt t="34856" x="5532438" y="5143500"/>
          <p14:tracePt t="34873" x="5546725" y="5151438"/>
          <p14:tracePt t="35187" x="5584825" y="5151438"/>
          <p14:tracePt t="35195" x="5630863" y="5151438"/>
          <p14:tracePt t="35206" x="5676900" y="5151438"/>
          <p14:tracePt t="35223" x="5722938" y="5151438"/>
          <p14:tracePt t="35239" x="5791200" y="5151438"/>
          <p14:tracePt t="35256" x="5867400" y="5151438"/>
          <p14:tracePt t="35273" x="5905500" y="5151438"/>
          <p14:tracePt t="35289" x="5935663" y="5151438"/>
          <p14:tracePt t="35306" x="5943600" y="5151438"/>
          <p14:tracePt t="35510" x="5951538" y="5143500"/>
          <p14:tracePt t="35521" x="5965825" y="5143500"/>
          <p14:tracePt t="35530" x="5989638" y="5143500"/>
          <p14:tracePt t="35541" x="6011863" y="5143500"/>
          <p14:tracePt t="35556" x="6035675" y="5135563"/>
          <p14:tracePt t="35574" x="6065838" y="5135563"/>
          <p14:tracePt t="35591" x="6073775" y="5135563"/>
          <p14:tracePt t="35927" x="6096000" y="5135563"/>
          <p14:tracePt t="35938" x="6118225" y="5127625"/>
          <p14:tracePt t="35948" x="6126163" y="5127625"/>
          <p14:tracePt t="35959" x="6142038" y="5121275"/>
          <p14:tracePt t="35973" x="6164263" y="5121275"/>
          <p14:tracePt t="35990" x="6188075" y="5121275"/>
          <p14:tracePt t="36006" x="6194425" y="5121275"/>
          <p14:tracePt t="36023" x="6202363" y="5121275"/>
          <p14:tracePt t="36162" x="6202363" y="5113338"/>
          <p14:tracePt t="36661" x="6210300" y="5113338"/>
          <p14:tracePt t="36967" x="6278563" y="5113338"/>
          <p14:tracePt t="36975" x="6370638" y="5113338"/>
          <p14:tracePt t="36987" x="6438900" y="5113338"/>
          <p14:tracePt t="36996" x="6484938" y="5113338"/>
          <p14:tracePt t="37007" x="6515100" y="5113338"/>
          <p14:tracePt t="37024" x="6523038" y="5113338"/>
          <p14:tracePt t="37040" x="6537325" y="5113338"/>
          <p14:tracePt t="37127" x="6530975" y="5113338"/>
          <p14:tracePt t="37160" x="6523038" y="5113338"/>
          <p14:tracePt t="37252" x="6515100" y="5113338"/>
          <p14:tracePt t="37282" x="6507163" y="5113338"/>
          <p14:tracePt t="37301" x="6499225" y="5113338"/>
          <p14:tracePt t="37312" x="6484938" y="5113338"/>
          <p14:tracePt t="37321" x="6454775" y="5113338"/>
          <p14:tracePt t="37332" x="6416675" y="5113338"/>
          <p14:tracePt t="37343" x="6346825" y="5127625"/>
          <p14:tracePt t="37357" x="6256338" y="5143500"/>
          <p14:tracePt t="37374" x="5935663" y="5197475"/>
          <p14:tracePt t="37390" x="5646738" y="5249863"/>
          <p14:tracePt t="37407" x="4816475" y="5387975"/>
          <p14:tracePt t="37424" x="3763963" y="5532438"/>
          <p14:tracePt t="37440" x="3687763" y="5570538"/>
          <p14:tracePt t="37457" x="2835275" y="5692775"/>
          <p14:tracePt t="37473" x="2247900" y="5775325"/>
          <p14:tracePt t="37490" x="1135063" y="5927725"/>
          <p14:tracePt t="37507" x="601663" y="6035675"/>
          <p14:tracePt t="37524" x="465138" y="6065838"/>
          <p14:tracePt t="37540" x="198438" y="6118225"/>
          <p14:tracePt t="37557" x="98425" y="6118225"/>
          <p14:tracePt t="37573" x="84138" y="6118225"/>
          <p14:tracePt t="37607" x="84138" y="6111875"/>
          <p14:tracePt t="37617" x="92075" y="6111875"/>
          <p14:tracePt t="37628" x="98425" y="6103938"/>
          <p14:tracePt t="37649" x="106363" y="6103938"/>
          <p14:tracePt t="37679" x="114300" y="6103938"/>
          <p14:tracePt t="37719" x="122238" y="6103938"/>
          <p14:tracePt t="37740" x="122238" y="6096000"/>
          <p14:tracePt t="37760" x="130175" y="6088063"/>
          <p14:tracePt t="37769" x="130175" y="6080125"/>
          <p14:tracePt t="37780" x="136525" y="6073775"/>
          <p14:tracePt t="37790" x="144463" y="6065838"/>
          <p14:tracePt t="37807" x="152400" y="6065838"/>
          <p14:tracePt t="37823" x="212725" y="6027738"/>
          <p14:tracePt t="37840" x="258763" y="5997575"/>
          <p14:tracePt t="37856" x="449263" y="5897563"/>
          <p14:tracePt t="37873" x="754063" y="5737225"/>
          <p14:tracePt t="37890" x="952500" y="5668963"/>
          <p14:tracePt t="37906" x="1439863" y="5524500"/>
          <p14:tracePt t="37923" x="1951038" y="5372100"/>
          <p14:tracePt t="37940" x="2179638" y="5326063"/>
          <p14:tracePt t="37957" x="2530475" y="5265738"/>
          <p14:tracePt t="37974" x="2720975" y="5249863"/>
          <p14:tracePt t="37990" x="2773363" y="5249863"/>
          <p14:tracePt t="38007" x="2797175" y="5249863"/>
          <p14:tracePt t="38249" x="2865438" y="5249863"/>
          <p14:tracePt t="38258" x="2963863" y="5249863"/>
          <p14:tracePt t="38269" x="3070225" y="5265738"/>
          <p14:tracePt t="38279" x="3192463" y="5287963"/>
          <p14:tracePt t="38290" x="3314700" y="5318125"/>
          <p14:tracePt t="38307" x="3429000" y="5356225"/>
          <p14:tracePt t="38324" x="3649663" y="5432425"/>
          <p14:tracePt t="38340" x="3870325" y="5516563"/>
          <p14:tracePt t="38357" x="3962400" y="5546725"/>
          <p14:tracePt t="38373" x="4098925" y="5608638"/>
          <p14:tracePt t="38390" x="4152900" y="5622925"/>
          <p14:tracePt t="38407" x="4191000" y="5638800"/>
          <p14:tracePt t="38442" x="4183063" y="5638800"/>
          <p14:tracePt t="38452" x="4168775" y="5630863"/>
          <p14:tracePt t="38462" x="4160838" y="5630863"/>
          <p14:tracePt t="38544" x="4152900" y="5630863"/>
          <p14:tracePt t="38575" x="4152900" y="5622925"/>
          <p14:tracePt t="38655" x="4168775" y="5622925"/>
          <p14:tracePt t="38676" x="4175125" y="5622925"/>
          <p14:tracePt t="38687" x="4198938" y="5622925"/>
          <p14:tracePt t="38697" x="4213225" y="5622925"/>
          <p14:tracePt t="38708" x="4229100" y="5630863"/>
          <p14:tracePt t="38724" x="4244975" y="5638800"/>
          <p14:tracePt t="38740" x="4297363" y="5661025"/>
          <p14:tracePt t="38757" x="4351338" y="5668963"/>
          <p14:tracePt t="38774" x="4365625" y="5676900"/>
          <p14:tracePt t="38790" x="4389438" y="5676900"/>
          <p14:tracePt t="38807" x="4397375" y="5676900"/>
          <p14:tracePt t="38824" x="4403725" y="5676900"/>
          <p14:tracePt t="39053" x="4457700" y="5676900"/>
          <p14:tracePt t="39062" x="4533900" y="5676900"/>
          <p14:tracePt t="39074" x="4610100" y="5676900"/>
          <p14:tracePt t="39082" x="4686300" y="5676900"/>
          <p14:tracePt t="39093" x="4778375" y="5676900"/>
          <p14:tracePt t="39107" x="4868863" y="5676900"/>
          <p14:tracePt t="39124" x="5051425" y="5676900"/>
          <p14:tracePt t="39141" x="5127625" y="5676900"/>
          <p14:tracePt t="39157" x="5265738" y="5676900"/>
          <p14:tracePt t="39174" x="5311775" y="5676900"/>
          <p14:tracePt t="39190" x="5349875" y="5676900"/>
          <p14:tracePt t="39207" x="5364163" y="5676900"/>
          <p14:tracePt t="39449" x="5387975" y="5684838"/>
          <p14:tracePt t="39460" x="5410200" y="5684838"/>
          <p14:tracePt t="39470" x="5426075" y="5684838"/>
          <p14:tracePt t="39480" x="5440363" y="5692775"/>
          <p14:tracePt t="39491" x="5456238" y="5692775"/>
          <p14:tracePt t="39507" x="5470525" y="5692775"/>
          <p14:tracePt t="39524" x="5494338" y="5692775"/>
          <p14:tracePt t="39540" x="5508625" y="5692775"/>
          <p14:tracePt t="39561" x="5516563" y="5692775"/>
          <p14:tracePt t="39623" x="5508625" y="5692775"/>
          <p14:tracePt t="39642" x="5502275" y="5692775"/>
          <p14:tracePt t="39674" x="5494338" y="5692775"/>
          <p14:tracePt t="39907" x="5554663" y="5692775"/>
          <p14:tracePt t="39918" x="5646738" y="5692775"/>
          <p14:tracePt t="39927" x="5761038" y="5692775"/>
          <p14:tracePt t="39940" x="5875338" y="5692775"/>
          <p14:tracePt t="39957" x="5997575" y="5692775"/>
          <p14:tracePt t="39974" x="6194425" y="5684838"/>
          <p14:tracePt t="39991" x="6340475" y="5676900"/>
          <p14:tracePt t="40007" x="6392863" y="5668963"/>
          <p14:tracePt t="40024" x="6423025" y="5654675"/>
          <p14:tracePt t="40254" x="6454775" y="5654675"/>
          <p14:tracePt t="40263" x="6499225" y="5661025"/>
          <p14:tracePt t="40275" x="6545263" y="5668963"/>
          <p14:tracePt t="40290" x="6599238" y="5684838"/>
          <p14:tracePt t="40307" x="6683375" y="5699125"/>
          <p14:tracePt t="40324" x="6727825" y="5707063"/>
          <p14:tracePt t="40340" x="6789738" y="5707063"/>
          <p14:tracePt t="40357" x="6819900" y="5707063"/>
          <p14:tracePt t="40610" x="6850063" y="5707063"/>
          <p14:tracePt t="40621" x="6904038" y="5715000"/>
          <p14:tracePt t="40630" x="6964363" y="5722938"/>
          <p14:tracePt t="40641" x="7032625" y="5730875"/>
          <p14:tracePt t="40657" x="7094538" y="5745163"/>
          <p14:tracePt t="40674" x="7192963" y="5761038"/>
          <p14:tracePt t="40691" x="7239000" y="5761038"/>
          <p14:tracePt t="40707" x="7254875" y="5761038"/>
          <p14:tracePt t="40752" x="7239000" y="5761038"/>
          <p14:tracePt t="40772" x="7231063" y="5761038"/>
          <p14:tracePt t="40784" x="7216775" y="5753100"/>
          <p14:tracePt t="40793" x="7208838" y="5745163"/>
          <p14:tracePt t="40808" x="7185025" y="5745163"/>
          <p14:tracePt t="40824" x="7132638" y="5722938"/>
          <p14:tracePt t="40841" x="7116763" y="5715000"/>
          <p14:tracePt t="40857" x="7108825" y="5715000"/>
          <p14:tracePt t="40905" x="7116763" y="5715000"/>
          <p14:tracePt t="40916" x="7132638" y="5715000"/>
          <p14:tracePt t="40925" x="7154863" y="5715000"/>
          <p14:tracePt t="40941" x="7178675" y="5715000"/>
          <p14:tracePt t="40958" x="7231063" y="5715000"/>
          <p14:tracePt t="40974" x="7254875" y="5722938"/>
          <p14:tracePt t="40991" x="7285038" y="5722938"/>
          <p14:tracePt t="41007" x="7307263" y="5722938"/>
          <p14:tracePt t="41024" x="7315200" y="5722938"/>
          <p14:tracePt t="41293" x="7407275" y="5707063"/>
          <p14:tracePt t="41302" x="7604125" y="5668963"/>
          <p14:tracePt t="41313" x="7856538" y="5622925"/>
          <p14:tracePt t="41324" x="8145463" y="5562600"/>
          <p14:tracePt t="41341" x="8412163" y="5524500"/>
          <p14:tracePt t="41357" x="8640763" y="5478463"/>
          <p14:tracePt t="41374" x="8694738" y="5464175"/>
          <p14:tracePt t="41630" x="8793163" y="5456238"/>
          <p14:tracePt t="41638" x="8931275" y="5440363"/>
          <p14:tracePt t="41649" x="9029700" y="5432425"/>
          <p14:tracePt t="41658" x="9113838" y="5432425"/>
          <p14:tracePt t="41675" x="9159875" y="5432425"/>
          <p14:tracePt t="41691" x="9182100" y="5432425"/>
          <p14:tracePt t="41707" x="9174163" y="5432425"/>
          <p14:tracePt t="41724" x="9166225" y="5432425"/>
          <p14:tracePt t="41893" x="9182100" y="5432425"/>
          <p14:tracePt t="41904" x="9204325" y="5432425"/>
          <p14:tracePt t="41913" x="9250363" y="5432425"/>
          <p14:tracePt t="41925" x="9304338" y="5440363"/>
          <p14:tracePt t="41941" x="9364663" y="5440363"/>
          <p14:tracePt t="41957" x="9517063" y="5464175"/>
          <p14:tracePt t="41974" x="9623425" y="5494338"/>
          <p14:tracePt t="41991" x="9669463" y="5508625"/>
          <p14:tracePt t="42008" x="9737725" y="5524500"/>
          <p14:tracePt t="42024" x="9745663" y="5532438"/>
          <p14:tracePt t="42041" x="9753600" y="5532438"/>
          <p14:tracePt t="42280" x="9799638" y="5532438"/>
          <p14:tracePt t="42289" x="9867900" y="5540375"/>
          <p14:tracePt t="42301" x="9936163" y="5546725"/>
          <p14:tracePt t="42310" x="9990138" y="5554663"/>
          <p14:tracePt t="42324" x="10042525" y="5562600"/>
          <p14:tracePt t="42341" x="10074275" y="5570538"/>
          <p14:tracePt t="42358" x="10126663" y="5570538"/>
          <p14:tracePt t="42375" x="10142538" y="5570538"/>
          <p14:tracePt t="42422" x="10134600" y="5570538"/>
          <p14:tracePt t="42442" x="10126663" y="5570538"/>
          <p14:tracePt t="42778" x="10118725" y="5570538"/>
          <p14:tracePt t="42789" x="10112375" y="5562600"/>
          <p14:tracePt t="42819" x="10104438" y="5554663"/>
          <p14:tracePt t="42840" x="10096500" y="5546725"/>
          <p14:tracePt t="42870" x="10088563" y="5540375"/>
          <p14:tracePt t="42879" x="10080625" y="5540375"/>
          <p14:tracePt t="42892" x="10074275" y="5532438"/>
          <p14:tracePt t="42921" x="10066338" y="5524500"/>
          <p14:tracePt t="42951" x="10066338" y="5516563"/>
          <p14:tracePt t="43054" x="10074275" y="5516563"/>
          <p14:tracePt t="43094" x="10080625" y="5516563"/>
          <p14:tracePt t="43144" x="10088563" y="5516563"/>
          <p14:tracePt t="43155" x="10088563" y="5524500"/>
          <p14:tracePt t="43175" x="10096500" y="5524500"/>
          <p14:tracePt t="43187" x="10112375" y="5524500"/>
          <p14:tracePt t="43206" x="10118725" y="5524500"/>
          <p14:tracePt t="43216" x="10134600" y="5524500"/>
          <p14:tracePt t="43236" x="10142538" y="5524500"/>
          <p14:tracePt t="43247" x="10150475" y="5524500"/>
          <p14:tracePt t="43267" x="10156825" y="5524500"/>
          <p14:tracePt t="43298" x="10164763" y="5524500"/>
          <p14:tracePt t="43561" x="10156825" y="5524500"/>
          <p14:tracePt t="43612" x="10150475" y="5524500"/>
          <p14:tracePt t="44009" x="10150475" y="5516563"/>
          <p14:tracePt t="44101" x="10156825" y="5516563"/>
          <p14:tracePt t="44163" x="10164763" y="5516563"/>
          <p14:tracePt t="44377" x="10164763" y="5524500"/>
          <p14:tracePt t="44417" x="10172700" y="5524500"/>
          <p14:tracePt t="44428" x="10188575" y="5524500"/>
          <p14:tracePt t="44437" x="10210800" y="5524500"/>
          <p14:tracePt t="44448" x="10240963" y="5524500"/>
          <p14:tracePt t="44458" x="10287000" y="5524500"/>
          <p14:tracePt t="44475" x="10325100" y="5524500"/>
          <p14:tracePt t="44491" x="10423525" y="5524500"/>
          <p14:tracePt t="44508" x="10477500" y="5516563"/>
          <p14:tracePt t="44525" x="10553700" y="5508625"/>
          <p14:tracePt t="44541" x="10599738" y="5508625"/>
          <p14:tracePt t="44558" x="10607675" y="5508625"/>
          <p14:tracePt t="44575" x="10607675" y="5502275"/>
          <p14:tracePt t="44662" x="10599738" y="5502275"/>
          <p14:tracePt t="44763" x="10599738" y="5494338"/>
          <p14:tracePt t="44783" x="10591800" y="5494338"/>
          <p14:tracePt t="44835" x="10583863" y="5494338"/>
          <p14:tracePt t="44885" x="10575925" y="5494338"/>
          <p14:tracePt t="44917" x="10561638" y="5494338"/>
          <p14:tracePt t="44937" x="10545763" y="5494338"/>
          <p14:tracePt t="44946" x="10523538" y="5494338"/>
          <p14:tracePt t="44958" x="10493375" y="5486400"/>
          <p14:tracePt t="44966" x="10447338" y="5486400"/>
          <p14:tracePt t="44977" x="10371138" y="5486400"/>
          <p14:tracePt t="44991" x="10279063" y="5486400"/>
          <p14:tracePt t="45008" x="9959975" y="5494338"/>
          <p14:tracePt t="45024" x="9699625" y="5516563"/>
          <p14:tracePt t="45042" x="8975725" y="5608638"/>
          <p14:tracePt t="45058" x="8526463" y="5668963"/>
          <p14:tracePt t="45075" x="7954963" y="5745163"/>
          <p14:tracePt t="45091" x="7140575" y="5897563"/>
          <p14:tracePt t="45108" x="6553200" y="6011863"/>
          <p14:tracePt t="45125" x="5364163" y="6248400"/>
          <p14:tracePt t="45141" x="4670425" y="6477000"/>
          <p14:tracePt t="45158" x="4381500" y="6607175"/>
          <p14:tracePt t="45175" x="3733800" y="6850063"/>
          <p14:tracePt t="45192" x="3230563" y="6850063"/>
          <p14:tracePt t="45353" x="3216275" y="6850063"/>
          <p14:tracePt t="45364" x="3200400" y="6850063"/>
          <p14:tracePt t="45375" x="3178175" y="6850063"/>
          <p14:tracePt t="45384" x="3132138" y="6850063"/>
          <p14:tracePt t="45395" x="3048000" y="6850063"/>
          <p14:tracePt t="45408" x="2941638" y="6850063"/>
          <p14:tracePt t="45425" x="2582863" y="6850063"/>
          <p14:tracePt t="45442" x="2362200" y="6850063"/>
          <p14:tracePt t="45458" x="1851025" y="6850063"/>
          <p14:tracePt t="45800" x="327025" y="6515100"/>
          <p14:tracePt t="45814" x="320675" y="6499225"/>
          <p14:tracePt t="45833" x="320675" y="6492875"/>
          <p14:tracePt t="45853" x="327025" y="6492875"/>
          <p14:tracePt t="45862" x="334963" y="6492875"/>
          <p14:tracePt t="45875" x="342900" y="6492875"/>
          <p14:tracePt t="45892" x="358775" y="6499225"/>
          <p14:tracePt t="45908" x="365125" y="6515100"/>
          <p14:tracePt t="45925" x="381000" y="6523038"/>
          <p14:tracePt t="45942" x="388938" y="6530975"/>
          <p14:tracePt t="45958" x="396875" y="6545263"/>
          <p14:tracePt t="45975" x="403225" y="6545263"/>
          <p14:tracePt t="45992" x="403225" y="6553200"/>
          <p14:tracePt t="46016" x="403225" y="65611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0201" y="238829"/>
            <a:ext cx="957002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Oxígeno: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El oxígeno y el dióxido de carbono son los gases más importantes.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Contienen un 35% de oxígeno.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La solubilidad del oxígeno en el mar es menor que en el agua dulce, varía con la temperatura.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Lo utilizan los animales en su respiración.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Deben contener cantidades mayores de 7 mg por litro para que se desarrolle la vida animal.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  <a:p>
            <a:r>
              <a:rPr lang="es-CR" dirty="0" smtClean="0"/>
              <a:t>Luz: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Disminuye a medida que aumenta la profundidad.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Influye sobre la tasa de fotosíntesis de los organismos acuáticos y la estructura vertical de las masas de agua.</a:t>
            </a:r>
          </a:p>
          <a:p>
            <a:endParaRPr lang="es-CR" dirty="0" smtClean="0"/>
          </a:p>
          <a:p>
            <a:r>
              <a:rPr lang="es-CR" dirty="0" smtClean="0"/>
              <a:t>Factores bióticos:</a:t>
            </a:r>
          </a:p>
          <a:p>
            <a:r>
              <a:rPr lang="es-CR" dirty="0" smtClean="0"/>
              <a:t>Productores: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Fitoplancton, Algas, Plantas acuáticas.</a:t>
            </a:r>
          </a:p>
          <a:p>
            <a:r>
              <a:rPr lang="es-CR" dirty="0" smtClean="0"/>
              <a:t>Consumidores: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Zooplancton, Moluscos, Equinodermos, Crustáceos, Peces</a:t>
            </a:r>
          </a:p>
          <a:p>
            <a:r>
              <a:rPr lang="es-CR" dirty="0" smtClean="0"/>
              <a:t>Descomponedores: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 smtClean="0"/>
              <a:t>Son los hongos y las bacterias que con su acción proporcionan sales minerales a las plantas.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3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86"/>
    </mc:Choice>
    <mc:Fallback>
      <p:transition spd="slow" advTm="5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3" x="403225" y="6400800"/>
          <p14:tracePt t="454" x="434975" y="6202363"/>
          <p14:tracePt t="468" x="487363" y="5927725"/>
          <p14:tracePt t="484" x="746125" y="5165725"/>
          <p14:tracePt t="501" x="960438" y="4708525"/>
          <p14:tracePt t="518" x="1447800" y="3817938"/>
          <p14:tracePt t="534" x="1660525" y="3482975"/>
          <p14:tracePt t="551" x="1858963" y="3254375"/>
          <p14:tracePt t="568" x="1889125" y="3254375"/>
          <p14:tracePt t="595" x="1889125" y="3276600"/>
          <p14:tracePt t="809" x="1882775" y="3276600"/>
          <p14:tracePt t="820" x="1874838" y="3276600"/>
          <p14:tracePt t="829" x="1858963" y="3246438"/>
          <p14:tracePt t="840" x="1828800" y="3170238"/>
          <p14:tracePt t="851" x="1790700" y="3063875"/>
          <p14:tracePt t="868" x="1744663" y="2887663"/>
          <p14:tracePt t="884" x="1684338" y="2339975"/>
          <p14:tracePt t="901" x="1654175" y="2035175"/>
          <p14:tracePt t="918" x="1654175" y="1630363"/>
          <p14:tracePt t="934" x="1668463" y="1539875"/>
          <p14:tracePt t="1134" x="1668463" y="1516063"/>
          <p14:tracePt t="1145" x="1668463" y="1463675"/>
          <p14:tracePt t="1155" x="1646238" y="1387475"/>
          <p14:tracePt t="1168" x="1630363" y="1279525"/>
          <p14:tracePt t="1184" x="1622425" y="1173163"/>
          <p14:tracePt t="1201" x="1622425" y="968375"/>
          <p14:tracePt t="1218" x="1660525" y="731838"/>
          <p14:tracePt t="1234" x="1698625" y="631825"/>
          <p14:tracePt t="1251" x="1790700" y="495300"/>
          <p14:tracePt t="1268" x="1866900" y="434975"/>
          <p14:tracePt t="1284" x="1882775" y="434975"/>
          <p14:tracePt t="1301" x="1912938" y="449263"/>
          <p14:tracePt t="1318" x="1973263" y="465138"/>
          <p14:tracePt t="1334" x="1989138" y="473075"/>
          <p14:tracePt t="1351" x="2073275" y="465138"/>
          <p14:tracePt t="1368" x="2111375" y="457200"/>
          <p14:tracePt t="1384" x="2133600" y="449263"/>
          <p14:tracePt t="1481" x="2141538" y="449263"/>
          <p14:tracePt t="1490" x="2155825" y="449263"/>
          <p14:tracePt t="1503" x="2179638" y="449263"/>
          <p14:tracePt t="1518" x="2209800" y="441325"/>
          <p14:tracePt t="1534" x="2286000" y="434975"/>
          <p14:tracePt t="1551" x="2324100" y="434975"/>
          <p14:tracePt t="1568" x="2370138" y="434975"/>
          <p14:tracePt t="1584" x="2384425" y="434975"/>
          <p14:tracePt t="1808" x="2384425" y="441325"/>
          <p14:tracePt t="1817" x="2378075" y="441325"/>
          <p14:tracePt t="1828" x="2354263" y="449263"/>
          <p14:tracePt t="1837" x="2332038" y="457200"/>
          <p14:tracePt t="1851" x="2278063" y="479425"/>
          <p14:tracePt t="1868" x="2225675" y="503238"/>
          <p14:tracePt t="1869" x="2149475" y="549275"/>
          <p14:tracePt t="1884" x="2079625" y="587375"/>
          <p14:tracePt t="1901" x="1997075" y="639763"/>
          <p14:tracePt t="1918" x="1981200" y="647700"/>
          <p14:tracePt t="1949" x="1989138" y="647700"/>
          <p14:tracePt t="1961" x="1997075" y="647700"/>
          <p14:tracePt t="1970" x="2003425" y="647700"/>
          <p14:tracePt t="1990" x="2011363" y="647700"/>
          <p14:tracePt t="2010" x="2019300" y="647700"/>
          <p14:tracePt t="2021" x="2027238" y="647700"/>
          <p14:tracePt t="2052" x="2035175" y="647700"/>
          <p14:tracePt t="2082" x="2041525" y="647700"/>
          <p14:tracePt t="2103" x="2049463" y="647700"/>
          <p14:tracePt t="2112" x="2057400" y="647700"/>
          <p14:tracePt t="2123" x="2065338" y="647700"/>
          <p14:tracePt t="2135" x="2073275" y="655638"/>
          <p14:tracePt t="2151" x="2087563" y="663575"/>
          <p14:tracePt t="2168" x="2111375" y="685800"/>
          <p14:tracePt t="2185" x="2141538" y="708025"/>
          <p14:tracePt t="2201" x="2163763" y="723900"/>
          <p14:tracePt t="2218" x="2193925" y="754063"/>
          <p14:tracePt t="2234" x="2247900" y="777875"/>
          <p14:tracePt t="2251" x="2286000" y="792163"/>
          <p14:tracePt t="2268" x="2384425" y="822325"/>
          <p14:tracePt t="2285" x="2438400" y="838200"/>
          <p14:tracePt t="2301" x="2590800" y="838200"/>
          <p14:tracePt t="2318" x="2765425" y="838200"/>
          <p14:tracePt t="2335" x="2887663" y="815975"/>
          <p14:tracePt t="2351" x="3086100" y="769938"/>
          <p14:tracePt t="2368" x="3276600" y="701675"/>
          <p14:tracePt t="2385" x="3330575" y="677863"/>
          <p14:tracePt t="2401" x="3375025" y="655638"/>
          <p14:tracePt t="2612" x="3382963" y="655638"/>
          <p14:tracePt t="2623" x="3398838" y="663575"/>
          <p14:tracePt t="2632" x="3413125" y="663575"/>
          <p14:tracePt t="2641" x="3421063" y="677863"/>
          <p14:tracePt t="2652" x="3444875" y="685800"/>
          <p14:tracePt t="2668" x="3451225" y="693738"/>
          <p14:tracePt t="2685" x="3467100" y="701675"/>
          <p14:tracePt t="2701" x="3475038" y="708025"/>
          <p14:tracePt t="2723" x="3482975" y="715963"/>
          <p14:tracePt t="2735" x="3482975" y="723900"/>
          <p14:tracePt t="2754" x="3489325" y="731838"/>
          <p14:tracePt t="2768" x="3497263" y="739775"/>
          <p14:tracePt t="2785" x="3505200" y="754063"/>
          <p14:tracePt t="2801" x="3513138" y="762000"/>
          <p14:tracePt t="2818" x="3521075" y="777875"/>
          <p14:tracePt t="3090" x="3603625" y="777875"/>
          <p14:tracePt t="3099" x="3703638" y="762000"/>
          <p14:tracePt t="3110" x="3810000" y="754063"/>
          <p14:tracePt t="3119" x="3924300" y="754063"/>
          <p14:tracePt t="3135" x="4046538" y="754063"/>
          <p14:tracePt t="3152" x="4289425" y="754063"/>
          <p14:tracePt t="3168" x="4419600" y="762000"/>
          <p14:tracePt t="3185" x="4625975" y="769938"/>
          <p14:tracePt t="3201" x="4702175" y="769938"/>
          <p14:tracePt t="3218" x="4784725" y="769938"/>
          <p14:tracePt t="3235" x="4808538" y="762000"/>
          <p14:tracePt t="3477" x="4884738" y="769938"/>
          <p14:tracePt t="3487" x="4991100" y="777875"/>
          <p14:tracePt t="3496" x="5089525" y="784225"/>
          <p14:tracePt t="3507" x="5203825" y="800100"/>
          <p14:tracePt t="3518" x="5311775" y="808038"/>
          <p14:tracePt t="3535" x="5426075" y="815975"/>
          <p14:tracePt t="3551" x="5630863" y="822325"/>
          <p14:tracePt t="3568" x="5761038" y="830263"/>
          <p14:tracePt t="3585" x="5799138" y="830263"/>
          <p14:tracePt t="3602" x="5829300" y="830263"/>
          <p14:tracePt t="3853" x="5883275" y="830263"/>
          <p14:tracePt t="3862" x="5935663" y="830263"/>
          <p14:tracePt t="3873" x="5997575" y="830263"/>
          <p14:tracePt t="3885" x="6049963" y="838200"/>
          <p14:tracePt t="3902" x="6103938" y="846138"/>
          <p14:tracePt t="3918" x="6202363" y="854075"/>
          <p14:tracePt t="3935" x="6286500" y="860425"/>
          <p14:tracePt t="3952" x="6332538" y="860425"/>
          <p14:tracePt t="3968" x="6362700" y="868363"/>
          <p14:tracePt t="3985" x="6378575" y="868363"/>
          <p14:tracePt t="4015" x="6370638" y="868363"/>
          <p14:tracePt t="4250" x="6378575" y="868363"/>
          <p14:tracePt t="4261" x="6400800" y="868363"/>
          <p14:tracePt t="4270" x="6430963" y="868363"/>
          <p14:tracePt t="4285" x="6492875" y="868363"/>
          <p14:tracePt t="4302" x="6667500" y="868363"/>
          <p14:tracePt t="4318" x="6773863" y="868363"/>
          <p14:tracePt t="4335" x="6988175" y="876300"/>
          <p14:tracePt t="4352" x="7231063" y="876300"/>
          <p14:tracePt t="4368" x="7331075" y="892175"/>
          <p14:tracePt t="4385" x="7505700" y="892175"/>
          <p14:tracePt t="4402" x="7573963" y="892175"/>
          <p14:tracePt t="4418" x="7620000" y="892175"/>
          <p14:tracePt t="4435" x="7627938" y="892175"/>
          <p14:tracePt t="4656" x="7680325" y="898525"/>
          <p14:tracePt t="4669" x="7750175" y="906463"/>
          <p14:tracePt t="4677" x="7864475" y="914400"/>
          <p14:tracePt t="4688" x="8016875" y="930275"/>
          <p14:tracePt t="4702" x="8169275" y="944563"/>
          <p14:tracePt t="4719" x="8435975" y="952500"/>
          <p14:tracePt t="4735" x="8518525" y="944563"/>
          <p14:tracePt t="4752" x="8610600" y="922338"/>
          <p14:tracePt t="4768" x="8626475" y="914400"/>
          <p14:tracePt t="4785" x="8626475" y="898525"/>
          <p14:tracePt t="4983" x="8602663" y="898525"/>
          <p14:tracePt t="4995" x="8572500" y="898525"/>
          <p14:tracePt t="5003" x="8518525" y="898525"/>
          <p14:tracePt t="5018" x="8442325" y="906463"/>
          <p14:tracePt t="5035" x="8259763" y="914400"/>
          <p14:tracePt t="5052" x="8115300" y="930275"/>
          <p14:tracePt t="5068" x="7712075" y="930275"/>
          <p14:tracePt t="5085" x="7216775" y="922338"/>
          <p14:tracePt t="5102" x="6956425" y="906463"/>
          <p14:tracePt t="5118" x="6461125" y="884238"/>
          <p14:tracePt t="5135" x="6240463" y="860425"/>
          <p14:tracePt t="5152" x="5889625" y="838200"/>
          <p14:tracePt t="5168" x="5622925" y="830263"/>
          <p14:tracePt t="5185" x="5516563" y="830263"/>
          <p14:tracePt t="5202" x="5356225" y="830263"/>
          <p14:tracePt t="5218" x="5265738" y="846138"/>
          <p14:tracePt t="5235" x="5249863" y="846138"/>
          <p14:tracePt t="5252" x="5249863" y="854075"/>
          <p14:tracePt t="5269" x="5249863" y="876300"/>
          <p14:tracePt t="5482" x="5227638" y="876300"/>
          <p14:tracePt t="5491" x="5173663" y="876300"/>
          <p14:tracePt t="5503" x="5097463" y="876300"/>
          <p14:tracePt t="5519" x="5013325" y="876300"/>
          <p14:tracePt t="5535" x="4754563" y="860425"/>
          <p14:tracePt t="5552" x="4381500" y="838200"/>
          <p14:tracePt t="5569" x="4183063" y="830263"/>
          <p14:tracePt t="5585" x="3817938" y="815975"/>
          <p14:tracePt t="5602" x="3665538" y="815975"/>
          <p14:tracePt t="5619" x="3475038" y="815975"/>
          <p14:tracePt t="5635" x="3398838" y="830263"/>
          <p14:tracePt t="5665" x="3406775" y="838200"/>
          <p14:tracePt t="5674" x="3413125" y="838200"/>
          <p14:tracePt t="5686" x="3421063" y="846138"/>
          <p14:tracePt t="5702" x="3444875" y="846138"/>
          <p14:tracePt t="5719" x="3451225" y="854075"/>
          <p14:tracePt t="5899" x="3444875" y="854075"/>
          <p14:tracePt t="5909" x="3421063" y="860425"/>
          <p14:tracePt t="5920" x="3368675" y="868363"/>
          <p14:tracePt t="5935" x="3292475" y="884238"/>
          <p14:tracePt t="5952" x="3078163" y="922338"/>
          <p14:tracePt t="5969" x="2963863" y="936625"/>
          <p14:tracePt t="5985" x="2713038" y="998538"/>
          <p14:tracePt t="6002" x="2522538" y="1028700"/>
          <p14:tracePt t="6019" x="2454275" y="1050925"/>
          <p14:tracePt t="6035" x="2392363" y="1066800"/>
          <p14:tracePt t="6103" x="2400300" y="1066800"/>
          <p14:tracePt t="6112" x="2408238" y="1066800"/>
          <p14:tracePt t="6132" x="2416175" y="1066800"/>
          <p14:tracePt t="6164" x="2422525" y="1066800"/>
          <p14:tracePt t="6183" x="2430463" y="1066800"/>
          <p14:tracePt t="6227" x="2438400" y="1066800"/>
          <p14:tracePt t="6256" x="2454275" y="1066800"/>
          <p14:tracePt t="6276" x="2468563" y="1066800"/>
          <p14:tracePt t="6286" x="2484438" y="1066800"/>
          <p14:tracePt t="6296" x="2514600" y="1066800"/>
          <p14:tracePt t="6305" x="2552700" y="1066800"/>
          <p14:tracePt t="6319" x="2574925" y="1066800"/>
          <p14:tracePt t="6335" x="2606675" y="1066800"/>
          <p14:tracePt t="6352" x="2659063" y="1066800"/>
          <p14:tracePt t="6369" x="2720975" y="1066800"/>
          <p14:tracePt t="6386" x="2765425" y="1066800"/>
          <p14:tracePt t="6402" x="2841625" y="1066800"/>
          <p14:tracePt t="6419" x="2949575" y="1066800"/>
          <p14:tracePt t="6435" x="2987675" y="1066800"/>
          <p14:tracePt t="6452" x="3078163" y="1074738"/>
          <p14:tracePt t="6469" x="3170238" y="1082675"/>
          <p14:tracePt t="6485" x="3216275" y="1082675"/>
          <p14:tracePt t="6502" x="3292475" y="1089025"/>
          <p14:tracePt t="6519" x="3314700" y="1089025"/>
          <p14:tracePt t="6535" x="3352800" y="1089025"/>
          <p14:tracePt t="6552" x="3382963" y="1089025"/>
          <p14:tracePt t="6571" x="3390900" y="1089025"/>
          <p14:tracePt t="6661" x="3406775" y="1089025"/>
          <p14:tracePt t="6673" x="3421063" y="1089025"/>
          <p14:tracePt t="6683" x="3436938" y="1089025"/>
          <p14:tracePt t="6694" x="3459163" y="1089025"/>
          <p14:tracePt t="6703" x="3489325" y="1089025"/>
          <p14:tracePt t="6719" x="3543300" y="1089025"/>
          <p14:tracePt t="6735" x="3679825" y="1082675"/>
          <p14:tracePt t="6752" x="3763963" y="1074738"/>
          <p14:tracePt t="6769" x="3924300" y="1050925"/>
          <p14:tracePt t="6785" x="4060825" y="1028700"/>
          <p14:tracePt t="6802" x="4114800" y="1020763"/>
          <p14:tracePt t="6819" x="4175125" y="1006475"/>
          <p14:tracePt t="6835" x="4183063" y="998538"/>
          <p14:tracePt t="7109" x="4213225" y="998538"/>
          <p14:tracePt t="7120" x="4267200" y="1006475"/>
          <p14:tracePt t="7130" x="4321175" y="1012825"/>
          <p14:tracePt t="7143" x="4389438" y="1020763"/>
          <p14:tracePt t="7152" x="4441825" y="1028700"/>
          <p14:tracePt t="7169" x="4511675" y="1036638"/>
          <p14:tracePt t="7186" x="4664075" y="1050925"/>
          <p14:tracePt t="7202" x="4808538" y="1050925"/>
          <p14:tracePt t="7219" x="4892675" y="1050925"/>
          <p14:tracePt t="7236" x="5029200" y="1050925"/>
          <p14:tracePt t="7252" x="5165725" y="1036638"/>
          <p14:tracePt t="7269" x="5219700" y="1028700"/>
          <p14:tracePt t="7286" x="5303838" y="1012825"/>
          <p14:tracePt t="7302" x="5326063" y="1012825"/>
          <p14:tracePt t="7319" x="5349875" y="998538"/>
          <p14:tracePt t="7344" x="5349875" y="990600"/>
          <p14:tracePt t="7355" x="5341938" y="982663"/>
          <p14:tracePt t="7369" x="5334000" y="982663"/>
          <p14:tracePt t="7448" x="5326063" y="982663"/>
          <p14:tracePt t="7456" x="5311775" y="982663"/>
          <p14:tracePt t="7467" x="5287963" y="982663"/>
          <p14:tracePt t="7477" x="5257800" y="982663"/>
          <p14:tracePt t="7487" x="5197475" y="982663"/>
          <p14:tracePt t="7502" x="5113338" y="998538"/>
          <p14:tracePt t="7519" x="4906963" y="1028700"/>
          <p14:tracePt t="7536" x="4762500" y="1036638"/>
          <p14:tracePt t="7552" x="4411663" y="1096963"/>
          <p14:tracePt t="7569" x="3992563" y="1135063"/>
          <p14:tracePt t="7586" x="3802063" y="1143000"/>
          <p14:tracePt t="7602" x="3482975" y="1143000"/>
          <p14:tracePt t="7619" x="3276600" y="1143000"/>
          <p14:tracePt t="7636" x="3178175" y="1143000"/>
          <p14:tracePt t="7652" x="3032125" y="1135063"/>
          <p14:tracePt t="7669" x="2987675" y="1135063"/>
          <p14:tracePt t="7686" x="2917825" y="1135063"/>
          <p14:tracePt t="7702" x="2835275" y="1135063"/>
          <p14:tracePt t="7719" x="2797175" y="1135063"/>
          <p14:tracePt t="7736" x="2759075" y="1135063"/>
          <p14:tracePt t="7752" x="2751138" y="1135063"/>
          <p14:tracePt t="7769" x="2743200" y="1135063"/>
          <p14:tracePt t="7786" x="2743200" y="1127125"/>
          <p14:tracePt t="7843" x="2751138" y="1127125"/>
          <p14:tracePt t="7853" x="2759075" y="1127125"/>
          <p14:tracePt t="7884" x="2765425" y="1127125"/>
          <p14:tracePt t="7915" x="2773363" y="1127125"/>
          <p14:tracePt t="7925" x="2773363" y="1135063"/>
          <p14:tracePt t="7935" x="2781300" y="1135063"/>
          <p14:tracePt t="7945" x="2789238" y="1143000"/>
          <p14:tracePt t="8149" x="2789238" y="1150938"/>
          <p14:tracePt t="8169" x="2765425" y="1165225"/>
          <p14:tracePt t="8178" x="2727325" y="1173163"/>
          <p14:tracePt t="8190" x="2682875" y="1196975"/>
          <p14:tracePt t="8202" x="2628900" y="1235075"/>
          <p14:tracePt t="8219" x="2560638" y="1273175"/>
          <p14:tracePt t="8236" x="2400300" y="1355725"/>
          <p14:tracePt t="8252" x="2255838" y="1425575"/>
          <p14:tracePt t="8269" x="2209800" y="1447800"/>
          <p14:tracePt t="8286" x="2163763" y="1463675"/>
          <p14:tracePt t="8331" x="2163763" y="1455738"/>
          <p14:tracePt t="8373" x="2171700" y="1455738"/>
          <p14:tracePt t="8392" x="2179638" y="1455738"/>
          <p14:tracePt t="8433" x="2187575" y="1455738"/>
          <p14:tracePt t="8463" x="2193925" y="1455738"/>
          <p14:tracePt t="8483" x="2201863" y="1455738"/>
          <p14:tracePt t="8495" x="2217738" y="1455738"/>
          <p14:tracePt t="8505" x="2239963" y="1455738"/>
          <p14:tracePt t="8519" x="2263775" y="1455738"/>
          <p14:tracePt t="8536" x="2339975" y="1455738"/>
          <p14:tracePt t="8552" x="2370138" y="1455738"/>
          <p14:tracePt t="8569" x="2422525" y="1455738"/>
          <p14:tracePt t="8587" x="2492375" y="1463675"/>
          <p14:tracePt t="8602" x="2514600" y="1470025"/>
          <p14:tracePt t="8619" x="2574925" y="1477963"/>
          <p14:tracePt t="8636" x="2606675" y="1477963"/>
          <p14:tracePt t="8652" x="2659063" y="1493838"/>
          <p14:tracePt t="8669" x="2751138" y="1516063"/>
          <p14:tracePt t="8686" x="2803525" y="1531938"/>
          <p14:tracePt t="8703" x="2955925" y="1554163"/>
          <p14:tracePt t="8719" x="3140075" y="1584325"/>
          <p14:tracePt t="8736" x="3260725" y="1600200"/>
          <p14:tracePt t="8752" x="3551238" y="1622425"/>
          <p14:tracePt t="8769" x="3908425" y="1622425"/>
          <p14:tracePt t="8786" x="4060825" y="1622425"/>
          <p14:tracePt t="8802" x="4351338" y="1608138"/>
          <p14:tracePt t="8819" x="4449763" y="1608138"/>
          <p14:tracePt t="8836" x="4572000" y="1608138"/>
          <p14:tracePt t="8853" x="4594225" y="1608138"/>
          <p14:tracePt t="9116" x="4594225" y="1616075"/>
          <p14:tracePt t="9126" x="4602163" y="1616075"/>
          <p14:tracePt t="9137" x="4625975" y="1616075"/>
          <p14:tracePt t="9153" x="4648200" y="1616075"/>
          <p14:tracePt t="9169" x="4708525" y="1616075"/>
          <p14:tracePt t="9186" x="4816475" y="1600200"/>
          <p14:tracePt t="9203" x="4884738" y="1584325"/>
          <p14:tracePt t="9219" x="5029200" y="1546225"/>
          <p14:tracePt t="9236" x="5113338" y="1531938"/>
          <p14:tracePt t="9253" x="5287963" y="1493838"/>
          <p14:tracePt t="9269" x="5464175" y="1447800"/>
          <p14:tracePt t="9286" x="5554663" y="1425575"/>
          <p14:tracePt t="9302" x="5692775" y="1387475"/>
          <p14:tracePt t="9320" x="5768975" y="1355725"/>
          <p14:tracePt t="9336" x="5791200" y="1355725"/>
          <p14:tracePt t="9370" x="5783263" y="1355725"/>
          <p14:tracePt t="9389" x="5775325" y="1355725"/>
          <p14:tracePt t="9400" x="5761038" y="1355725"/>
          <p14:tracePt t="9411" x="5753100" y="1355725"/>
          <p14:tracePt t="9422" x="5737225" y="1355725"/>
          <p14:tracePt t="9436" x="5676900" y="1363663"/>
          <p14:tracePt t="9453" x="5562600" y="1393825"/>
          <p14:tracePt t="9469" x="5486400" y="1417638"/>
          <p14:tracePt t="9487" x="5364163" y="1447800"/>
          <p14:tracePt t="9503" x="5295900" y="1463675"/>
          <p14:tracePt t="9519" x="5287963" y="1470025"/>
          <p14:tracePt t="9536" x="5273675" y="1470025"/>
          <p14:tracePt t="9574" x="5280025" y="1470025"/>
          <p14:tracePt t="9585" x="5287963" y="1470025"/>
          <p14:tracePt t="9604" x="5303838" y="1470025"/>
          <p14:tracePt t="9615" x="5311775" y="1470025"/>
          <p14:tracePt t="9636" x="5334000" y="1470025"/>
          <p14:tracePt t="9644" x="5364163" y="1470025"/>
          <p14:tracePt t="9655" x="5410200" y="1470025"/>
          <p14:tracePt t="9669" x="5464175" y="1477963"/>
          <p14:tracePt t="9686" x="5578475" y="1477963"/>
          <p14:tracePt t="9703" x="5646738" y="1477963"/>
          <p14:tracePt t="9720" x="5813425" y="1477963"/>
          <p14:tracePt t="9736" x="5889625" y="1477963"/>
          <p14:tracePt t="9753" x="6042025" y="1463675"/>
          <p14:tracePt t="9769" x="6142038" y="1455738"/>
          <p14:tracePt t="9787" x="6180138" y="1447800"/>
          <p14:tracePt t="9803" x="6180138" y="1439863"/>
          <p14:tracePt t="10093" x="6232525" y="1439863"/>
          <p14:tracePt t="10102" x="6308725" y="1439863"/>
          <p14:tracePt t="10113" x="6378575" y="1447800"/>
          <p14:tracePt t="10122" x="6469063" y="1463675"/>
          <p14:tracePt t="10136" x="6553200" y="1470025"/>
          <p14:tracePt t="10153" x="6645275" y="1477963"/>
          <p14:tracePt t="10169" x="6842125" y="1485900"/>
          <p14:tracePt t="10187" x="7002463" y="1485900"/>
          <p14:tracePt t="10203" x="7070725" y="1485900"/>
          <p14:tracePt t="10219" x="7170738" y="1485900"/>
          <p14:tracePt t="10236" x="7216775" y="1485900"/>
          <p14:tracePt t="10256" x="7223125" y="1485900"/>
          <p14:tracePt t="10285" x="7223125" y="1493838"/>
          <p14:tracePt t="10316" x="7216775" y="1493838"/>
          <p14:tracePt t="10338" x="7208838" y="1493838"/>
          <p14:tracePt t="10622" x="7261225" y="1493838"/>
          <p14:tracePt t="10633" x="7369175" y="1508125"/>
          <p14:tracePt t="10642" x="7483475" y="1516063"/>
          <p14:tracePt t="10654" x="7597775" y="1539875"/>
          <p14:tracePt t="10669" x="7734300" y="1546225"/>
          <p14:tracePt t="10686" x="8001000" y="1554163"/>
          <p14:tracePt t="10703" x="8229600" y="1554163"/>
          <p14:tracePt t="10720" x="8335963" y="1546225"/>
          <p14:tracePt t="10736" x="8480425" y="1524000"/>
          <p14:tracePt t="10753" x="8526463" y="1508125"/>
          <p14:tracePt t="10770" x="8556625" y="1493838"/>
          <p14:tracePt t="11008" x="8618538" y="1493838"/>
          <p14:tracePt t="11020" x="8686800" y="1493838"/>
          <p14:tracePt t="11028" x="8785225" y="1501775"/>
          <p14:tracePt t="11039" x="8885238" y="1508125"/>
          <p14:tracePt t="11053" x="8991600" y="1516063"/>
          <p14:tracePt t="11070" x="9212263" y="1531938"/>
          <p14:tracePt t="11086" x="9304338" y="1531938"/>
          <p14:tracePt t="11103" x="9418638" y="1531938"/>
          <p14:tracePt t="11120" x="9448800" y="1531938"/>
          <p14:tracePt t="11136" x="9464675" y="1531938"/>
          <p14:tracePt t="11162" x="9456738" y="1531938"/>
          <p14:tracePt t="11171" x="9456738" y="1524000"/>
          <p14:tracePt t="11187" x="9448800" y="1524000"/>
          <p14:tracePt t="11204" x="9432925" y="1524000"/>
          <p14:tracePt t="11222" x="9426575" y="1524000"/>
          <p14:tracePt t="11253" x="9426575" y="1516063"/>
          <p14:tracePt t="11264" x="9418638" y="1516063"/>
          <p14:tracePt t="11284" x="9410700" y="1516063"/>
          <p14:tracePt t="11293" x="9402763" y="1516063"/>
          <p14:tracePt t="11313" x="9394825" y="1516063"/>
          <p14:tracePt t="11324" x="9364663" y="1516063"/>
          <p14:tracePt t="11336" x="9334500" y="1516063"/>
          <p14:tracePt t="11353" x="9296400" y="1516063"/>
          <p14:tracePt t="11370" x="9190038" y="1516063"/>
          <p14:tracePt t="11387" x="9007475" y="1516063"/>
          <p14:tracePt t="11403" x="8893175" y="1516063"/>
          <p14:tracePt t="11420" x="8496300" y="1531938"/>
          <p14:tracePt t="11437" x="7878763" y="1539875"/>
          <p14:tracePt t="11453" x="7497763" y="1554163"/>
          <p14:tracePt t="11470" x="6575425" y="1638300"/>
          <p14:tracePt t="11486" x="6103938" y="1684338"/>
          <p14:tracePt t="11503" x="5768975" y="1752600"/>
          <p14:tracePt t="11520" x="4746625" y="1943100"/>
          <p14:tracePt t="11536" x="4206875" y="2041525"/>
          <p14:tracePt t="11553" x="3246438" y="2263775"/>
          <p14:tracePt t="11570" x="2574925" y="2422525"/>
          <p14:tracePt t="11587" x="2422525" y="2468563"/>
          <p14:tracePt t="11603" x="2354263" y="2484438"/>
          <p14:tracePt t="11620" x="2378075" y="2484438"/>
          <p14:tracePt t="11636" x="2408238" y="2484438"/>
          <p14:tracePt t="11653" x="2454275" y="2492375"/>
          <p14:tracePt t="11670" x="2492375" y="2498725"/>
          <p14:tracePt t="11686" x="2514600" y="2506663"/>
          <p14:tracePt t="11863" x="2498725" y="2506663"/>
          <p14:tracePt t="11875" x="2476500" y="2506663"/>
          <p14:tracePt t="11884" x="2446338" y="2506663"/>
          <p14:tracePt t="11895" x="2408238" y="2506663"/>
          <p14:tracePt t="11904" x="2354263" y="2506663"/>
          <p14:tracePt t="11920" x="2278063" y="2506663"/>
          <p14:tracePt t="11937" x="2171700" y="2468563"/>
          <p14:tracePt t="11953" x="2111375" y="2438400"/>
          <p14:tracePt t="11970" x="2027238" y="2370138"/>
          <p14:tracePt t="11986" x="1989138" y="2301875"/>
          <p14:tracePt t="12003" x="1981200" y="2278063"/>
          <p14:tracePt t="12020" x="1981200" y="2247900"/>
          <p14:tracePt t="12036" x="1989138" y="2239963"/>
          <p14:tracePt t="12053" x="2011363" y="2232025"/>
          <p14:tracePt t="12070" x="2087563" y="2187575"/>
          <p14:tracePt t="12087" x="2125663" y="2155825"/>
          <p14:tracePt t="12087" x="2149475" y="2141538"/>
          <p14:tracePt t="12103" x="2163763" y="2133600"/>
          <p14:tracePt t="12120" x="2187575" y="2125663"/>
          <p14:tracePt t="12136" x="2217738" y="2125663"/>
          <p14:tracePt t="12153" x="2270125" y="2111375"/>
          <p14:tracePt t="12170" x="2286000" y="2111375"/>
          <p14:tracePt t="12187" x="2293938" y="2111375"/>
          <p14:tracePt t="12221" x="2293938" y="2117725"/>
          <p14:tracePt t="12343" x="2316163" y="2117725"/>
          <p14:tracePt t="12351" x="2346325" y="2111375"/>
          <p14:tracePt t="12363" x="2370138" y="2103438"/>
          <p14:tracePt t="12372" x="2408238" y="2095500"/>
          <p14:tracePt t="12387" x="2460625" y="2087563"/>
          <p14:tracePt t="12403" x="2522538" y="2079625"/>
          <p14:tracePt t="12404" x="2590800" y="2073275"/>
          <p14:tracePt t="12420" x="2674938" y="2065338"/>
          <p14:tracePt t="12437" x="2857500" y="2041525"/>
          <p14:tracePt t="12453" x="3055938" y="2035175"/>
          <p14:tracePt t="12470" x="3162300" y="2027238"/>
          <p14:tracePt t="12487" x="3336925" y="2027238"/>
          <p14:tracePt t="12503" x="3406775" y="2027238"/>
          <p14:tracePt t="12520" x="3559175" y="2035175"/>
          <p14:tracePt t="12537" x="3679825" y="2041525"/>
          <p14:tracePt t="12553" x="3749675" y="2041525"/>
          <p14:tracePt t="12570" x="3863975" y="2049463"/>
          <p14:tracePt t="12587" x="3946525" y="2049463"/>
          <p14:tracePt t="12603" x="3984625" y="2049463"/>
          <p14:tracePt t="12620" x="4022725" y="2049463"/>
          <p14:tracePt t="12922" x="4076700" y="2049463"/>
          <p14:tracePt t="12931" x="4130675" y="2041525"/>
          <p14:tracePt t="12943" x="4175125" y="2035175"/>
          <p14:tracePt t="12953" x="4237038" y="2019300"/>
          <p14:tracePt t="12970" x="4297363" y="2011363"/>
          <p14:tracePt t="12987" x="4449763" y="1997075"/>
          <p14:tracePt t="13003" x="4525963" y="1981200"/>
          <p14:tracePt t="13020" x="4678363" y="1965325"/>
          <p14:tracePt t="13037" x="4830763" y="1951038"/>
          <p14:tracePt t="13053" x="4914900" y="1943100"/>
          <p14:tracePt t="13070" x="5059363" y="1943100"/>
          <p14:tracePt t="13087" x="5181600" y="1943100"/>
          <p14:tracePt t="13104" x="5235575" y="1943100"/>
          <p14:tracePt t="13120" x="5326063" y="1943100"/>
          <p14:tracePt t="13137" x="5387975" y="1943100"/>
          <p14:tracePt t="13153" x="5402263" y="1943100"/>
          <p14:tracePt t="13170" x="5418138" y="1943100"/>
          <p14:tracePt t="13464" x="5478463" y="1951038"/>
          <p14:tracePt t="13474" x="5578475" y="1958975"/>
          <p14:tracePt t="13483" x="5668963" y="1973263"/>
          <p14:tracePt t="13491" x="5768975" y="1973263"/>
          <p14:tracePt t="13504" x="5875338" y="1973263"/>
          <p14:tracePt t="13520" x="5981700" y="1973263"/>
          <p14:tracePt t="13537" x="6156325" y="1965325"/>
          <p14:tracePt t="13553" x="6294438" y="1951038"/>
          <p14:tracePt t="13570" x="6324600" y="1943100"/>
          <p14:tracePt t="13587" x="6346825" y="1943100"/>
          <p14:tracePt t="13626" x="6340475" y="1943100"/>
          <p14:tracePt t="13636" x="6332538" y="1943100"/>
          <p14:tracePt t="13645" x="6324600" y="1943100"/>
          <p14:tracePt t="13666" x="6316663" y="1943100"/>
          <p14:tracePt t="13706" x="6308725" y="1943100"/>
          <p14:tracePt t="13715" x="6302375" y="1943100"/>
          <p14:tracePt t="13807" x="6294438" y="1943100"/>
          <p14:tracePt t="13828" x="6278563" y="1943100"/>
          <p14:tracePt t="13838" x="6264275" y="1943100"/>
          <p14:tracePt t="13849" x="6240463" y="1943100"/>
          <p14:tracePt t="13858" x="6210300" y="1943100"/>
          <p14:tracePt t="13870" x="6172200" y="1951038"/>
          <p14:tracePt t="13887" x="6118225" y="1958975"/>
          <p14:tracePt t="13903" x="5965825" y="1958975"/>
          <p14:tracePt t="13920" x="5707063" y="1965325"/>
          <p14:tracePt t="13937" x="5516563" y="1965325"/>
          <p14:tracePt t="13953" x="5021263" y="1997075"/>
          <p14:tracePt t="13970" x="4702175" y="2019300"/>
          <p14:tracePt t="13987" x="4016375" y="2049463"/>
          <p14:tracePt t="14004" x="3336925" y="2065338"/>
          <p14:tracePt t="14021" x="2682875" y="2065338"/>
          <p14:tracePt t="14037" x="2362200" y="2065338"/>
          <p14:tracePt t="14053" x="1828800" y="2057400"/>
          <p14:tracePt t="14070" x="1570038" y="2057400"/>
          <p14:tracePt t="14087" x="1173163" y="2087563"/>
          <p14:tracePt t="14104" x="854075" y="2125663"/>
          <p14:tracePt t="14120" x="708025" y="2155825"/>
          <p14:tracePt t="14137" x="517525" y="2193925"/>
          <p14:tracePt t="14154" x="449263" y="2209800"/>
          <p14:tracePt t="14170" x="373063" y="2217738"/>
          <p14:tracePt t="14187" x="358775" y="2209800"/>
          <p14:tracePt t="14204" x="358775" y="2201863"/>
          <p14:tracePt t="14220" x="358775" y="2193925"/>
          <p14:tracePt t="14237" x="373063" y="2193925"/>
          <p14:tracePt t="14254" x="381000" y="2193925"/>
          <p14:tracePt t="14270" x="388938" y="2193925"/>
          <p14:tracePt t="14287" x="396875" y="2193925"/>
          <p14:tracePt t="14317" x="403225" y="2193925"/>
          <p14:tracePt t="14326" x="411163" y="2193925"/>
          <p14:tracePt t="14346" x="427038" y="2201863"/>
          <p14:tracePt t="14357" x="434975" y="2201863"/>
          <p14:tracePt t="14370" x="457200" y="2201863"/>
          <p14:tracePt t="14388" x="549275" y="2217738"/>
          <p14:tracePt t="14404" x="609600" y="2225675"/>
          <p14:tracePt t="14420" x="746125" y="2232025"/>
          <p14:tracePt t="14437" x="830263" y="2255838"/>
          <p14:tracePt t="14454" x="1028700" y="2270125"/>
          <p14:tracePt t="14470" x="1295400" y="2286000"/>
          <p14:tracePt t="14487" x="1417638" y="2286000"/>
          <p14:tracePt t="14504" x="1730375" y="2308225"/>
          <p14:tracePt t="14521" x="2019300" y="2332038"/>
          <p14:tracePt t="14537" x="2171700" y="2339975"/>
          <p14:tracePt t="14554" x="2392363" y="2354263"/>
          <p14:tracePt t="14570" x="2484438" y="2354263"/>
          <p14:tracePt t="14588" x="2620963" y="2370138"/>
          <p14:tracePt t="14604" x="2659063" y="2378075"/>
          <p14:tracePt t="14784" x="2659063" y="2384425"/>
          <p14:tracePt t="14815" x="2659063" y="2392363"/>
          <p14:tracePt t="14847" x="2659063" y="2400300"/>
          <p14:tracePt t="14877" x="2667000" y="2400300"/>
          <p14:tracePt t="14887" x="2674938" y="2400300"/>
          <p14:tracePt t="14897" x="2682875" y="2400300"/>
          <p14:tracePt t="14906" x="2697163" y="2400300"/>
          <p14:tracePt t="14920" x="2720975" y="2400300"/>
          <p14:tracePt t="14937" x="2759075" y="2408238"/>
          <p14:tracePt t="14954" x="2819400" y="2408238"/>
          <p14:tracePt t="14970" x="2949575" y="2408238"/>
          <p14:tracePt t="14987" x="3124200" y="2370138"/>
          <p14:tracePt t="15004" x="3246438" y="2332038"/>
          <p14:tracePt t="15020" x="3489325" y="2255838"/>
          <p14:tracePt t="15037" x="3603625" y="2201863"/>
          <p14:tracePt t="15054" x="3763963" y="2133600"/>
          <p14:tracePt t="15070" x="3825875" y="2111375"/>
          <p14:tracePt t="15087" x="3825875" y="2103438"/>
          <p14:tracePt t="15104" x="3817938" y="2103438"/>
          <p14:tracePt t="15121" x="3810000" y="2103438"/>
          <p14:tracePt t="15137" x="3794125" y="2103438"/>
          <p14:tracePt t="15154" x="3787775" y="2103438"/>
          <p14:tracePt t="15172" x="3779838" y="2103438"/>
          <p14:tracePt t="15192" x="3771900" y="2103438"/>
          <p14:tracePt t="15365" x="3771900" y="2111375"/>
          <p14:tracePt t="15435" x="3771900" y="2117725"/>
          <p14:tracePt t="15447" x="3787775" y="2133600"/>
          <p14:tracePt t="15455" x="3802063" y="2155825"/>
          <p14:tracePt t="15470" x="3810000" y="2171700"/>
          <p14:tracePt t="15487" x="3840163" y="2193925"/>
          <p14:tracePt t="15504" x="3908425" y="2225675"/>
          <p14:tracePt t="15520" x="3992563" y="2255838"/>
          <p14:tracePt t="15538" x="4030663" y="2263775"/>
          <p14:tracePt t="15554" x="4038600" y="2270125"/>
          <p14:tracePt t="15570" x="4046538" y="2270125"/>
          <p14:tracePt t="15854" x="4092575" y="2270125"/>
          <p14:tracePt t="15863" x="4137025" y="2270125"/>
          <p14:tracePt t="15874" x="4191000" y="2278063"/>
          <p14:tracePt t="15887" x="4259263" y="2286000"/>
          <p14:tracePt t="15904" x="4427538" y="2286000"/>
          <p14:tracePt t="15921" x="4518025" y="2286000"/>
          <p14:tracePt t="15937" x="4784725" y="2286000"/>
          <p14:tracePt t="15954" x="4937125" y="2286000"/>
          <p14:tracePt t="15971" x="5280025" y="2278063"/>
          <p14:tracePt t="15987" x="5440363" y="2263775"/>
          <p14:tracePt t="16004" x="5470525" y="2263775"/>
          <p14:tracePt t="16021" x="5494338" y="2247900"/>
          <p14:tracePt t="16037" x="5494338" y="2239963"/>
          <p14:tracePt t="16292" x="5570538" y="2232025"/>
          <p14:tracePt t="16301" x="5668963" y="2225675"/>
          <p14:tracePt t="16312" x="5783263" y="2217738"/>
          <p14:tracePt t="16321" x="5889625" y="2201863"/>
          <p14:tracePt t="16338" x="6003925" y="2201863"/>
          <p14:tracePt t="16354" x="6218238" y="2209800"/>
          <p14:tracePt t="16371" x="6332538" y="2217738"/>
          <p14:tracePt t="16387" x="6553200" y="2239963"/>
          <p14:tracePt t="16404" x="6713538" y="2239963"/>
          <p14:tracePt t="16421" x="6751638" y="2239963"/>
          <p14:tracePt t="16437" x="6773863" y="2239963"/>
          <p14:tracePt t="16454" x="6773863" y="2232025"/>
          <p14:tracePt t="16471" x="6773863" y="2225675"/>
          <p14:tracePt t="16658" x="6773863" y="2232025"/>
          <p14:tracePt t="16667" x="6773863" y="2239963"/>
          <p14:tracePt t="16688" x="6781800" y="2239963"/>
          <p14:tracePt t="16698" x="6804025" y="2239963"/>
          <p14:tracePt t="16709" x="6811963" y="2239963"/>
          <p14:tracePt t="16721" x="6827838" y="2239963"/>
          <p14:tracePt t="16737" x="6842125" y="2239963"/>
          <p14:tracePt t="16754" x="6888163" y="2239963"/>
          <p14:tracePt t="16771" x="6918325" y="2255838"/>
          <p14:tracePt t="16788" x="6926263" y="2255838"/>
          <p14:tracePt t="16804" x="6950075" y="2263775"/>
          <p14:tracePt t="16820" x="6972300" y="2263775"/>
          <p14:tracePt t="16840" x="6980238" y="2263775"/>
          <p14:tracePt t="16932" x="6972300" y="2263775"/>
          <p14:tracePt t="16992" x="6964363" y="2263775"/>
          <p14:tracePt t="17015" x="6956425" y="2263775"/>
          <p14:tracePt t="17178" x="6964363" y="2263775"/>
          <p14:tracePt t="17198" x="6972300" y="2263775"/>
          <p14:tracePt t="17207" x="6994525" y="2263775"/>
          <p14:tracePt t="17218" x="7010400" y="2263775"/>
          <p14:tracePt t="17227" x="7032625" y="2263775"/>
          <p14:tracePt t="17238" x="7048500" y="2263775"/>
          <p14:tracePt t="17254" x="7064375" y="2263775"/>
          <p14:tracePt t="17271" x="7102475" y="2263775"/>
          <p14:tracePt t="17288" x="7124700" y="2263775"/>
          <p14:tracePt t="17304" x="7132638" y="2263775"/>
          <p14:tracePt t="17594" x="7185025" y="2263775"/>
          <p14:tracePt t="17604" x="7246938" y="2263775"/>
          <p14:tracePt t="17615" x="7299325" y="2263775"/>
          <p14:tracePt t="17624" x="7353300" y="2263775"/>
          <p14:tracePt t="17638" x="7407275" y="2263775"/>
          <p14:tracePt t="17654" x="7459663" y="2255838"/>
          <p14:tracePt t="17671" x="7559675" y="2239963"/>
          <p14:tracePt t="17688" x="7589838" y="2232025"/>
          <p14:tracePt t="17737" x="7581900" y="2232025"/>
          <p14:tracePt t="17757" x="7573963" y="2232025"/>
          <p14:tracePt t="17790" x="7566025" y="2232025"/>
          <p14:tracePt t="17798" x="7559675" y="2232025"/>
          <p14:tracePt t="17818" x="7551738" y="2232025"/>
          <p14:tracePt t="17839" x="7535863" y="2232025"/>
          <p14:tracePt t="17858" x="7527925" y="2232025"/>
          <p14:tracePt t="17869" x="7521575" y="2232025"/>
          <p14:tracePt t="17878" x="7497763" y="2232025"/>
          <p14:tracePt t="17890" x="7483475" y="2232025"/>
          <p14:tracePt t="17904" x="7467600" y="2232025"/>
          <p14:tracePt t="17921" x="7451725" y="2232025"/>
          <p14:tracePt t="17940" x="7445375" y="2232025"/>
          <p14:tracePt t="17954" x="7437438" y="2232025"/>
          <p14:tracePt t="17971" x="7429500" y="2239963"/>
          <p14:tracePt t="18114" x="7437438" y="2239963"/>
          <p14:tracePt t="18204" x="7445375" y="2239963"/>
          <p14:tracePt t="18398" x="7451725" y="2239963"/>
          <p14:tracePt t="18450" x="7459663" y="2239963"/>
          <p14:tracePt t="18460" x="7467600" y="2239963"/>
          <p14:tracePt t="18469" x="7483475" y="2239963"/>
          <p14:tracePt t="18480" x="7489825" y="2239963"/>
          <p14:tracePt t="18489" x="7513638" y="2239963"/>
          <p14:tracePt t="18504" x="7535863" y="2239963"/>
          <p14:tracePt t="18521" x="7620000" y="2239963"/>
          <p14:tracePt t="18538" x="7680325" y="2239963"/>
          <p14:tracePt t="18554" x="7764463" y="2232025"/>
          <p14:tracePt t="18571" x="7794625" y="2225675"/>
          <p14:tracePt t="19000" x="7756525" y="2225675"/>
          <p14:tracePt t="19009" x="7696200" y="2225675"/>
          <p14:tracePt t="19020" x="7620000" y="2225675"/>
          <p14:tracePt t="19029" x="7527925" y="2225675"/>
          <p14:tracePt t="19040" x="7399338" y="2232025"/>
          <p14:tracePt t="19054" x="7269163" y="2232025"/>
          <p14:tracePt t="19071" x="6950075" y="2232025"/>
          <p14:tracePt t="19088" x="6781800" y="2232025"/>
          <p14:tracePt t="19104" x="6370638" y="2247900"/>
          <p14:tracePt t="19121" x="5943600" y="2255838"/>
          <p14:tracePt t="19138" x="5745163" y="2270125"/>
          <p14:tracePt t="19154" x="5418138" y="2278063"/>
          <p14:tracePt t="19172" x="5151438" y="2286000"/>
          <p14:tracePt t="19188" x="5059363" y="2301875"/>
          <p14:tracePt t="19204" x="4914900" y="2324100"/>
          <p14:tracePt t="19221" x="4892675" y="2332038"/>
          <p14:tracePt t="19242" x="4899025" y="2346325"/>
          <p14:tracePt t="19467" x="4892675" y="2346325"/>
          <p14:tracePt t="19477" x="4860925" y="2346325"/>
          <p14:tracePt t="19489" x="4822825" y="2346325"/>
          <p14:tracePt t="19497" x="4732338" y="2346325"/>
          <p14:tracePt t="19508" x="4618038" y="2346325"/>
          <p14:tracePt t="19521" x="4473575" y="2346325"/>
          <p14:tracePt t="19538" x="4060825" y="2346325"/>
          <p14:tracePt t="19555" x="3848100" y="2332038"/>
          <p14:tracePt t="19571" x="3413125" y="2346325"/>
          <p14:tracePt t="19588" x="3238500" y="2362200"/>
          <p14:tracePt t="19605" x="2887663" y="2438400"/>
          <p14:tracePt t="19621" x="2667000" y="2492375"/>
          <p14:tracePt t="19638" x="2590800" y="2522538"/>
          <p14:tracePt t="19655" x="2530475" y="2530475"/>
          <p14:tracePt t="19672" x="2522538" y="2536825"/>
          <p14:tracePt t="19702" x="2536825" y="2536825"/>
          <p14:tracePt t="19711" x="2544763" y="2536825"/>
          <p14:tracePt t="19722" x="2552700" y="2536825"/>
          <p14:tracePt t="19738" x="2552700" y="2530475"/>
          <p14:tracePt t="19755" x="2560638" y="2530475"/>
          <p14:tracePt t="19782" x="2568575" y="2522538"/>
          <p14:tracePt t="19834" x="2574925" y="2522538"/>
          <p14:tracePt t="19843" x="2582863" y="2514600"/>
          <p14:tracePt t="19855" x="2590800" y="2514600"/>
          <p14:tracePt t="19865" x="2613025" y="2506663"/>
          <p14:tracePt t="19875" x="2644775" y="2498725"/>
          <p14:tracePt t="19888" x="2682875" y="2498725"/>
          <p14:tracePt t="19905" x="2773363" y="2484438"/>
          <p14:tracePt t="19921" x="2811463" y="2484438"/>
          <p14:tracePt t="19938" x="2865438" y="2484438"/>
          <p14:tracePt t="19955" x="2873375" y="2484438"/>
          <p14:tracePt t="19971" x="2887663" y="2484438"/>
          <p14:tracePt t="19988" x="2895600" y="2484438"/>
          <p14:tracePt t="20250" x="2895600" y="2492375"/>
          <p14:tracePt t="20322" x="2887663" y="2492375"/>
          <p14:tracePt t="20352" x="2879725" y="2492375"/>
          <p14:tracePt t="20363" x="2873375" y="2492375"/>
          <p14:tracePt t="20576" x="2865438" y="2498725"/>
          <p14:tracePt t="20586" x="2857500" y="2498725"/>
          <p14:tracePt t="20598" x="2835275" y="2506663"/>
          <p14:tracePt t="20607" x="2803525" y="2506663"/>
          <p14:tracePt t="20621" x="2743200" y="2506663"/>
          <p14:tracePt t="20638" x="2574925" y="2506663"/>
          <p14:tracePt t="20655" x="2468563" y="2506663"/>
          <p14:tracePt t="20671" x="2141538" y="2536825"/>
          <p14:tracePt t="20688" x="1774825" y="2598738"/>
          <p14:tracePt t="20705" x="1608138" y="2636838"/>
          <p14:tracePt t="20721" x="1333500" y="2735263"/>
          <p14:tracePt t="20738" x="1265238" y="2759075"/>
          <p14:tracePt t="20755" x="1211263" y="2789238"/>
          <p14:tracePt t="20790" x="1219200" y="2789238"/>
          <p14:tracePt t="20801" x="1227138" y="2789238"/>
          <p14:tracePt t="20810" x="1241425" y="2789238"/>
          <p14:tracePt t="20830" x="1249363" y="2789238"/>
          <p14:tracePt t="20841" x="1257300" y="2789238"/>
          <p14:tracePt t="20874" x="1265238" y="2789238"/>
          <p14:tracePt t="20903" x="1273175" y="2789238"/>
          <p14:tracePt t="20943" x="1279525" y="2789238"/>
          <p14:tracePt t="20983" x="1287463" y="2789238"/>
          <p14:tracePt t="21023" x="1295400" y="2789238"/>
          <p14:tracePt t="21075" x="1303338" y="2781300"/>
          <p14:tracePt t="21085" x="1311275" y="2781300"/>
          <p14:tracePt t="21106" x="1317625" y="2781300"/>
          <p14:tracePt t="21115" x="1325563" y="2781300"/>
          <p14:tracePt t="21126" x="1333500" y="2781300"/>
          <p14:tracePt t="21138" x="1341438" y="2781300"/>
          <p14:tracePt t="21166" x="1341438" y="2789238"/>
          <p14:tracePt t="21217" x="1341438" y="2797175"/>
          <p14:tracePt t="21238" x="1349375" y="2811463"/>
          <p14:tracePt t="21249" x="1355725" y="2819400"/>
          <p14:tracePt t="21258" x="1355725" y="2827338"/>
          <p14:tracePt t="21278" x="1355725" y="2835275"/>
          <p14:tracePt t="21299" x="1355725" y="2841625"/>
          <p14:tracePt t="21308" x="1363663" y="2849563"/>
          <p14:tracePt t="21332" x="1371600" y="2849563"/>
          <p14:tracePt t="21339" x="1371600" y="2857500"/>
          <p14:tracePt t="21355" x="1387475" y="2873375"/>
          <p14:tracePt t="21372" x="1409700" y="2903538"/>
          <p14:tracePt t="21388" x="1425575" y="2917825"/>
          <p14:tracePt t="21405" x="1470025" y="2955925"/>
          <p14:tracePt t="21422" x="1539875" y="2994025"/>
          <p14:tracePt t="21438" x="1584325" y="3017838"/>
          <p14:tracePt t="21455" x="1692275" y="3078163"/>
          <p14:tracePt t="21472" x="1744663" y="3108325"/>
          <p14:tracePt t="21488" x="1858963" y="3162300"/>
          <p14:tracePt t="21505" x="1935163" y="3184525"/>
          <p14:tracePt t="21736" x="1920875" y="3184525"/>
          <p14:tracePt t="21747" x="1905000" y="3184525"/>
          <p14:tracePt t="21757" x="1897063" y="3184525"/>
          <p14:tracePt t="21772" x="1866900" y="3170238"/>
          <p14:tracePt t="21789" x="1836738" y="3162300"/>
          <p14:tracePt t="21805" x="1820863" y="3154363"/>
          <p14:tracePt t="21822" x="1812925" y="3146425"/>
          <p14:tracePt t="21840" x="1812925" y="3140075"/>
          <p14:tracePt t="21860" x="1812925" y="3132138"/>
          <p14:tracePt t="21872" x="1812925" y="3124200"/>
          <p14:tracePt t="21888" x="1820863" y="3108325"/>
          <p14:tracePt t="21889" x="1828800" y="3101975"/>
          <p14:tracePt t="21905" x="1836738" y="3094038"/>
          <p14:tracePt t="21922" x="1874838" y="3048000"/>
          <p14:tracePt t="21938" x="1927225" y="3001963"/>
          <p14:tracePt t="21955" x="2057400" y="2911475"/>
          <p14:tracePt t="21972" x="2225675" y="2841625"/>
          <p14:tracePt t="21988" x="2286000" y="2819400"/>
          <p14:tracePt t="22005" x="2346325" y="2811463"/>
          <p14:tracePt t="22022" x="2354263" y="2811463"/>
          <p14:tracePt t="22053" x="2346325" y="2811463"/>
          <p14:tracePt t="22062" x="2339975" y="2811463"/>
          <p14:tracePt t="22073" x="2324100" y="2811463"/>
          <p14:tracePt t="22088" x="2301875" y="2811463"/>
          <p14:tracePt t="22105" x="2270125" y="2811463"/>
          <p14:tracePt t="22122" x="2247900" y="2811463"/>
          <p14:tracePt t="22138" x="2171700" y="2811463"/>
          <p14:tracePt t="22155" x="2057400" y="2803525"/>
          <p14:tracePt t="22172" x="1997075" y="2803525"/>
          <p14:tracePt t="22189" x="1889125" y="2803525"/>
          <p14:tracePt t="22205" x="1820863" y="2827338"/>
          <p14:tracePt t="22222" x="1798638" y="2835275"/>
          <p14:tracePt t="22238" x="1798638" y="2849563"/>
          <p14:tracePt t="22255" x="1798638" y="2857500"/>
          <p14:tracePt t="22272" x="1806575" y="2865438"/>
          <p14:tracePt t="22288" x="1812925" y="2873375"/>
          <p14:tracePt t="22305" x="1820863" y="2879725"/>
          <p14:tracePt t="22322" x="1828800" y="2903538"/>
          <p14:tracePt t="22338" x="1836738" y="2925763"/>
          <p14:tracePt t="22355" x="1844675" y="3017838"/>
          <p14:tracePt t="22372" x="1874838" y="3078163"/>
          <p14:tracePt t="22389" x="1889125" y="3101975"/>
          <p14:tracePt t="22405" x="1905000" y="3101975"/>
          <p14:tracePt t="22422" x="1958975" y="3124200"/>
          <p14:tracePt t="22439" x="1989138" y="3132138"/>
          <p14:tracePt t="22455" x="2065338" y="3132138"/>
          <p14:tracePt t="22472" x="2125663" y="3140075"/>
          <p14:tracePt t="22489" x="2149475" y="3140075"/>
          <p14:tracePt t="22505" x="2201863" y="3140075"/>
          <p14:tracePt t="22522" x="2247900" y="3154363"/>
          <p14:tracePt t="22538" x="2278063" y="3170238"/>
          <p14:tracePt t="22555" x="2316163" y="3184525"/>
          <p14:tracePt t="22572" x="2378075" y="3216275"/>
          <p14:tracePt t="22589" x="2416175" y="3238500"/>
          <p14:tracePt t="22605" x="2484438" y="3292475"/>
          <p14:tracePt t="22622" x="2522538" y="3322638"/>
          <p14:tracePt t="22639" x="2552700" y="3352800"/>
          <p14:tracePt t="22655" x="2560638" y="3360738"/>
          <p14:tracePt t="22806" x="2552700" y="3360738"/>
          <p14:tracePt t="22866" x="2560638" y="3360738"/>
          <p14:tracePt t="22877" x="2568575" y="3368675"/>
          <p14:tracePt t="22886" x="2582863" y="3375025"/>
          <p14:tracePt t="22899" x="2606675" y="3375025"/>
          <p14:tracePt t="22906" x="2636838" y="3382963"/>
          <p14:tracePt t="22922" x="2682875" y="3390900"/>
          <p14:tracePt t="22939" x="2803525" y="3398838"/>
          <p14:tracePt t="22955" x="2879725" y="3406775"/>
          <p14:tracePt t="22972" x="3055938" y="3406775"/>
          <p14:tracePt t="22989" x="3222625" y="3406775"/>
          <p14:tracePt t="23005" x="3322638" y="3406775"/>
          <p14:tracePt t="23022" x="3505200" y="3398838"/>
          <p14:tracePt t="23039" x="3565525" y="3390900"/>
          <p14:tracePt t="23055" x="3665538" y="3382963"/>
          <p14:tracePt t="23072" x="3711575" y="3375025"/>
          <p14:tracePt t="23089" x="3717925" y="3375025"/>
          <p14:tracePt t="23304" x="3733800" y="3375025"/>
          <p14:tracePt t="23315" x="3771900" y="3382963"/>
          <p14:tracePt t="23324" x="3832225" y="3390900"/>
          <p14:tracePt t="23339" x="3902075" y="3398838"/>
          <p14:tracePt t="23356" x="4084638" y="3406775"/>
          <p14:tracePt t="23372" x="4191000" y="3413125"/>
          <p14:tracePt t="23389" x="4435475" y="3421063"/>
          <p14:tracePt t="23405" x="4541838" y="3436938"/>
          <p14:tracePt t="23422" x="4784725" y="3436938"/>
          <p14:tracePt t="23439" x="4983163" y="3436938"/>
          <p14:tracePt t="23455" x="5067300" y="3421063"/>
          <p14:tracePt t="23472" x="5173663" y="3421063"/>
          <p14:tracePt t="23489" x="5189538" y="3421063"/>
          <p14:tracePt t="23762" x="5249863" y="3421063"/>
          <p14:tracePt t="23773" x="5334000" y="3421063"/>
          <p14:tracePt t="23782" x="5426075" y="3421063"/>
          <p14:tracePt t="23793" x="5524500" y="3421063"/>
          <p14:tracePt t="23805" x="5616575" y="3406775"/>
          <p14:tracePt t="23822" x="5845175" y="3390900"/>
          <p14:tracePt t="23839" x="5943600" y="3382963"/>
          <p14:tracePt t="23855" x="6057900" y="3375025"/>
          <p14:tracePt t="23872" x="6294438" y="3375025"/>
          <p14:tracePt t="23889" x="6469063" y="3368675"/>
          <p14:tracePt t="23906" x="6553200" y="3368675"/>
          <p14:tracePt t="23922" x="6675438" y="3368675"/>
          <p14:tracePt t="23939" x="6727825" y="3368675"/>
          <p14:tracePt t="23956" x="6751638" y="3368675"/>
          <p14:tracePt t="24006" x="6743700" y="3368675"/>
          <p14:tracePt t="24028" x="6735763" y="3368675"/>
          <p14:tracePt t="24058" x="6727825" y="3368675"/>
          <p14:tracePt t="24077" x="6721475" y="3368675"/>
          <p14:tracePt t="24230" x="6713538" y="3368675"/>
          <p14:tracePt t="24270" x="6697663" y="3368675"/>
          <p14:tracePt t="24282" x="6689725" y="3368675"/>
          <p14:tracePt t="24291" x="6683375" y="3368675"/>
          <p14:tracePt t="24305" x="6667500" y="3368675"/>
          <p14:tracePt t="24322" x="6645275" y="3368675"/>
          <p14:tracePt t="24339" x="6607175" y="3368675"/>
          <p14:tracePt t="24356" x="6569075" y="3368675"/>
          <p14:tracePt t="24373" x="6553200" y="3368675"/>
          <p14:tracePt t="24373" x="6530975" y="3368675"/>
          <p14:tracePt t="24389" x="6499225" y="3368675"/>
          <p14:tracePt t="24405" x="6400800" y="3368675"/>
          <p14:tracePt t="24422" x="6346825" y="3368675"/>
          <p14:tracePt t="24439" x="6202363" y="3368675"/>
          <p14:tracePt t="24456" x="5997575" y="3375025"/>
          <p14:tracePt t="24472" x="5851525" y="3375025"/>
          <p14:tracePt t="24489" x="5508625" y="3375025"/>
          <p14:tracePt t="24506" x="5303838" y="3375025"/>
          <p14:tracePt t="24522" x="4854575" y="3375025"/>
          <p14:tracePt t="24539" x="4403725" y="3368675"/>
          <p14:tracePt t="24556" x="3970338" y="3360738"/>
          <p14:tracePt t="24572" x="3802063" y="3360738"/>
          <p14:tracePt t="24589" x="3521075" y="3344863"/>
          <p14:tracePt t="24606" x="3413125" y="3336925"/>
          <p14:tracePt t="24622" x="3254375" y="3298825"/>
          <p14:tracePt t="24639" x="3192463" y="3284538"/>
          <p14:tracePt t="24656" x="3192463" y="3276600"/>
          <p14:tracePt t="24689" x="3208338" y="3284538"/>
          <p14:tracePt t="24698" x="3222625" y="3284538"/>
          <p14:tracePt t="24891" x="3216275" y="3284538"/>
          <p14:tracePt t="24903" x="3200400" y="3284538"/>
          <p14:tracePt t="24911" x="3178175" y="3284538"/>
          <p14:tracePt t="24923" x="3146425" y="3284538"/>
          <p14:tracePt t="24939" x="3094038" y="3292475"/>
          <p14:tracePt t="24956" x="2955925" y="3306763"/>
          <p14:tracePt t="24973" x="2895600" y="3314700"/>
          <p14:tracePt t="24989" x="2720975" y="3344863"/>
          <p14:tracePt t="25006" x="2582863" y="3375025"/>
          <p14:tracePt t="25022" x="2530475" y="3390900"/>
          <p14:tracePt t="25039" x="2492375" y="3398838"/>
          <p14:tracePt t="25056" x="2492375" y="3406775"/>
          <p14:tracePt t="25106" x="2498725" y="3406775"/>
          <p14:tracePt t="25127" x="2492375" y="3406775"/>
          <p14:tracePt t="25136" x="2468563" y="3413125"/>
          <p14:tracePt t="25147" x="2460625" y="3421063"/>
          <p14:tracePt t="25157" x="2454275" y="3421063"/>
          <p14:tracePt t="25177" x="2454275" y="3429000"/>
          <p14:tracePt t="25189" x="2438400" y="3436938"/>
          <p14:tracePt t="25206" x="2430463" y="3436938"/>
          <p14:tracePt t="25222" x="2422525" y="3451225"/>
          <p14:tracePt t="25239" x="2416175" y="3451225"/>
          <p14:tracePt t="25259" x="2400300" y="3459163"/>
          <p14:tracePt t="25272" x="2392363" y="3459163"/>
          <p14:tracePt t="25289" x="2378075" y="3475038"/>
          <p14:tracePt t="25330" x="2378075" y="3482975"/>
          <p14:tracePt t="25452" x="2384425" y="3482975"/>
          <p14:tracePt t="25472" x="2392363" y="3482975"/>
          <p14:tracePt t="25483" x="2408238" y="3482975"/>
          <p14:tracePt t="25492" x="2430463" y="3482975"/>
          <p14:tracePt t="25506" x="2468563" y="3482975"/>
          <p14:tracePt t="25522" x="2498725" y="3482975"/>
          <p14:tracePt t="25539" x="2598738" y="3497263"/>
          <p14:tracePt t="25556" x="2735263" y="3513138"/>
          <p14:tracePt t="25572" x="2803525" y="3521075"/>
          <p14:tracePt t="25589" x="2917825" y="3535363"/>
          <p14:tracePt t="25606" x="3048000" y="3551238"/>
          <p14:tracePt t="25623" x="3101975" y="3559175"/>
          <p14:tracePt t="25639" x="3200400" y="3573463"/>
          <p14:tracePt t="25656" x="3276600" y="3589338"/>
          <p14:tracePt t="25673" x="3298825" y="3597275"/>
          <p14:tracePt t="25689" x="3322638" y="3603625"/>
          <p14:tracePt t="25758" x="3314700" y="3603625"/>
          <p14:tracePt t="25767" x="3306763" y="3603625"/>
          <p14:tracePt t="26042" x="3360738" y="3603625"/>
          <p14:tracePt t="26053" x="3444875" y="3603625"/>
          <p14:tracePt t="26062" x="3527425" y="3611563"/>
          <p14:tracePt t="26074" x="3627438" y="3611563"/>
          <p14:tracePt t="26089" x="3725863" y="3619500"/>
          <p14:tracePt t="26106" x="3932238" y="3635375"/>
          <p14:tracePt t="26123" x="4046538" y="3641725"/>
          <p14:tracePt t="26139" x="4251325" y="3649663"/>
          <p14:tracePt t="26156" x="4427538" y="3657600"/>
          <p14:tracePt t="26172" x="4487863" y="3657600"/>
          <p14:tracePt t="26189" x="4587875" y="3665538"/>
          <p14:tracePt t="26492" x="4648200" y="3673475"/>
          <p14:tracePt t="26499" x="4724400" y="3673475"/>
          <p14:tracePt t="26512" x="4808538" y="3687763"/>
          <p14:tracePt t="26523" x="4884738" y="3695700"/>
          <p14:tracePt t="26539" x="4968875" y="3703638"/>
          <p14:tracePt t="26556" x="5143500" y="3717925"/>
          <p14:tracePt t="26573" x="5280025" y="3725863"/>
          <p14:tracePt t="26589" x="5341938" y="3725863"/>
          <p14:tracePt t="26606" x="5418138" y="3725863"/>
          <p14:tracePt t="26623" x="5440363" y="3725863"/>
          <p14:tracePt t="26643" x="5432425" y="3725863"/>
          <p14:tracePt t="26656" x="5426075" y="3725863"/>
          <p14:tracePt t="26928" x="5478463" y="3717925"/>
          <p14:tracePt t="26937" x="5554663" y="3717925"/>
          <p14:tracePt t="26948" x="5638800" y="3717925"/>
          <p14:tracePt t="26958" x="5730875" y="3711575"/>
          <p14:tracePt t="26973" x="5813425" y="3711575"/>
          <p14:tracePt t="26990" x="5905500" y="3703638"/>
          <p14:tracePt t="26990" x="6003925" y="3703638"/>
          <p14:tracePt t="27006" x="6096000" y="3695700"/>
          <p14:tracePt t="27023" x="6264275" y="3679825"/>
          <p14:tracePt t="27040" x="6408738" y="3673475"/>
          <p14:tracePt t="27056" x="6461125" y="3665538"/>
          <p14:tracePt t="27073" x="6515100" y="3665538"/>
          <p14:tracePt t="27089" x="6523038" y="3665538"/>
          <p14:tracePt t="27106" x="6523038" y="3657600"/>
          <p14:tracePt t="27375" x="6553200" y="3657600"/>
          <p14:tracePt t="27386" x="6591300" y="3665538"/>
          <p14:tracePt t="27396" x="6659563" y="3679825"/>
          <p14:tracePt t="27407" x="6735763" y="3695700"/>
          <p14:tracePt t="27423" x="6819900" y="3703638"/>
          <p14:tracePt t="27439" x="7002463" y="3711575"/>
          <p14:tracePt t="27456" x="7094538" y="3717925"/>
          <p14:tracePt t="27473" x="7285038" y="3717925"/>
          <p14:tracePt t="27489" x="7429500" y="3695700"/>
          <p14:tracePt t="27506" x="7483475" y="3687763"/>
          <p14:tracePt t="27523" x="7559675" y="3665538"/>
          <p14:tracePt t="27540" x="7566025" y="3657600"/>
          <p14:tracePt t="27834" x="7620000" y="3657600"/>
          <p14:tracePt t="27843" x="7704138" y="3665538"/>
          <p14:tracePt t="27854" x="7802563" y="3673475"/>
          <p14:tracePt t="27864" x="7886700" y="3679825"/>
          <p14:tracePt t="27875" x="7970838" y="3687763"/>
          <p14:tracePt t="27890" x="8069263" y="3687763"/>
          <p14:tracePt t="27906" x="8267700" y="3695700"/>
          <p14:tracePt t="27923" x="8359775" y="3711575"/>
          <p14:tracePt t="27940" x="8556625" y="3717925"/>
          <p14:tracePt t="27956" x="8632825" y="3717925"/>
          <p14:tracePt t="27973" x="8732838" y="3717925"/>
          <p14:tracePt t="27990" x="8785225" y="3717925"/>
          <p14:tracePt t="28007" x="8793163" y="3717925"/>
          <p14:tracePt t="28026" x="8793163" y="3711575"/>
          <p14:tracePt t="28252" x="8801100" y="3711575"/>
          <p14:tracePt t="28261" x="8816975" y="3717925"/>
          <p14:tracePt t="28273" x="8855075" y="3733800"/>
          <p14:tracePt t="28281" x="8899525" y="3756025"/>
          <p14:tracePt t="28292" x="8953500" y="3763963"/>
          <p14:tracePt t="28306" x="9037638" y="3779838"/>
          <p14:tracePt t="28323" x="9212263" y="3794125"/>
          <p14:tracePt t="28340" x="9288463" y="3794125"/>
          <p14:tracePt t="28356" x="9448800" y="3763963"/>
          <p14:tracePt t="28373" x="9509125" y="3741738"/>
          <p14:tracePt t="28390" x="9585325" y="3679825"/>
          <p14:tracePt t="28406" x="9601200" y="3649663"/>
          <p14:tracePt t="28424" x="9593263" y="3641725"/>
          <p14:tracePt t="28440" x="9585325" y="3635375"/>
          <p14:tracePt t="28456" x="9547225" y="3627438"/>
          <p14:tracePt t="28473" x="9494838" y="3619500"/>
          <p14:tracePt t="28490" x="9334500" y="3589338"/>
          <p14:tracePt t="28506" x="9151938" y="3581400"/>
          <p14:tracePt t="28523" x="9037638" y="3573463"/>
          <p14:tracePt t="28540" x="8816975" y="3573463"/>
          <p14:tracePt t="28556" x="8702675" y="3597275"/>
          <p14:tracePt t="28573" x="8496300" y="3657600"/>
          <p14:tracePt t="28590" x="8335963" y="3756025"/>
          <p14:tracePt t="28606" x="8275638" y="3810000"/>
          <p14:tracePt t="28607" x="8251825" y="3832225"/>
          <p14:tracePt t="28623" x="8245475" y="3863975"/>
          <p14:tracePt t="28640" x="8245475" y="3878263"/>
          <p14:tracePt t="28656" x="8259763" y="3878263"/>
          <p14:tracePt t="28673" x="8297863" y="3878263"/>
          <p14:tracePt t="28690" x="8374063" y="3908425"/>
          <p14:tracePt t="28706" x="8428038" y="3940175"/>
          <p14:tracePt t="28723" x="8580438" y="3992563"/>
          <p14:tracePt t="28740" x="8678863" y="4022725"/>
          <p14:tracePt t="28756" x="8847138" y="4046538"/>
          <p14:tracePt t="28774" x="8999538" y="4046538"/>
          <p14:tracePt t="28791" x="9151938" y="4016375"/>
          <p14:tracePt t="28806" x="9204325" y="3978275"/>
          <p14:tracePt t="28823" x="9364663" y="3894138"/>
          <p14:tracePt t="28840" x="9440863" y="3840163"/>
          <p14:tracePt t="28856" x="9563100" y="3733800"/>
          <p14:tracePt t="28873" x="9661525" y="3641725"/>
          <p14:tracePt t="28890" x="9707563" y="3603625"/>
          <p14:tracePt t="28906" x="9761538" y="3551238"/>
          <p14:tracePt t="28923" x="9761538" y="3543300"/>
          <p14:tracePt t="28965" x="9753600" y="3543300"/>
          <p14:tracePt t="28973" x="9737725" y="3543300"/>
          <p14:tracePt t="28993" x="9723438" y="3543300"/>
          <p14:tracePt t="29005" x="9685338" y="3543300"/>
          <p14:tracePt t="29013" x="9631363" y="3543300"/>
          <p14:tracePt t="29025" x="9578975" y="3543300"/>
          <p14:tracePt t="29040" x="9502775" y="3543300"/>
          <p14:tracePt t="29056" x="9318625" y="3551238"/>
          <p14:tracePt t="29073" x="9204325" y="3559175"/>
          <p14:tracePt t="29090" x="8877300" y="3603625"/>
          <p14:tracePt t="29107" x="8321675" y="3703638"/>
          <p14:tracePt t="29123" x="7962900" y="3771900"/>
          <p14:tracePt t="29140" x="7094538" y="3932238"/>
          <p14:tracePt t="29157" x="6180138" y="4068763"/>
          <p14:tracePt t="29173" x="6142038" y="4098925"/>
          <p14:tracePt t="29190" x="5508625" y="4137025"/>
          <p14:tracePt t="29206" x="5083175" y="4137025"/>
          <p14:tracePt t="29223" x="4251325" y="4084638"/>
          <p14:tracePt t="29240" x="3573463" y="4000500"/>
          <p14:tracePt t="29256" x="3352800" y="3962400"/>
          <p14:tracePt t="29273" x="3101975" y="3908425"/>
          <p14:tracePt t="29290" x="3032125" y="3902075"/>
          <p14:tracePt t="29309" x="3048000" y="3916363"/>
          <p14:tracePt t="29514" x="3040063" y="3916363"/>
          <p14:tracePt t="29523" x="3025775" y="3916363"/>
          <p14:tracePt t="29534" x="3001963" y="3924300"/>
          <p14:tracePt t="29543" x="2949575" y="3932238"/>
          <p14:tracePt t="29557" x="2865438" y="3946525"/>
          <p14:tracePt t="29573" x="2773363" y="3970338"/>
          <p14:tracePt t="29590" x="2460625" y="4000500"/>
          <p14:tracePt t="29607" x="2087563" y="4022725"/>
          <p14:tracePt t="29623" x="1920875" y="4022725"/>
          <p14:tracePt t="29640" x="1654175" y="4022725"/>
          <p14:tracePt t="29657" x="1508125" y="4022725"/>
          <p14:tracePt t="29673" x="1485900" y="4022725"/>
          <p14:tracePt t="29690" x="1477963" y="4008438"/>
          <p14:tracePt t="29707" x="1485900" y="4000500"/>
          <p14:tracePt t="29723" x="1493838" y="4000500"/>
          <p14:tracePt t="29740" x="1516063" y="4000500"/>
          <p14:tracePt t="29757" x="1524000" y="4000500"/>
          <p14:tracePt t="29773" x="1546225" y="4000500"/>
          <p14:tracePt t="29790" x="1554163" y="4000500"/>
          <p14:tracePt t="29807" x="1570038" y="4000500"/>
          <p14:tracePt t="29823" x="1577975" y="4000500"/>
          <p14:tracePt t="29840" x="1592263" y="4000500"/>
          <p14:tracePt t="29860" x="1608138" y="4000500"/>
          <p14:tracePt t="29873" x="1622425" y="4000500"/>
          <p14:tracePt t="29890" x="1668463" y="4000500"/>
          <p14:tracePt t="29907" x="1692275" y="4000500"/>
          <p14:tracePt t="29923" x="1736725" y="4000500"/>
          <p14:tracePt t="29940" x="1760538" y="4000500"/>
          <p14:tracePt t="29957" x="1790700" y="4000500"/>
          <p14:tracePt t="29973" x="1828800" y="4000500"/>
          <p14:tracePt t="29990" x="1844675" y="4000500"/>
          <p14:tracePt t="30007" x="1874838" y="4000500"/>
          <p14:tracePt t="30023" x="1935163" y="4000500"/>
          <p14:tracePt t="30040" x="1965325" y="4000500"/>
          <p14:tracePt t="30057" x="2049463" y="4008438"/>
          <p14:tracePt t="30074" x="2171700" y="4016375"/>
          <p14:tracePt t="30090" x="2232025" y="4022725"/>
          <p14:tracePt t="30107" x="2370138" y="4030663"/>
          <p14:tracePt t="30123" x="2454275" y="4030663"/>
          <p14:tracePt t="30140" x="2636838" y="4030663"/>
          <p14:tracePt t="30157" x="2849563" y="4016375"/>
          <p14:tracePt t="30173" x="2949575" y="4008438"/>
          <p14:tracePt t="30190" x="3140075" y="3978275"/>
          <p14:tracePt t="30207" x="3254375" y="3970338"/>
          <p14:tracePt t="30223" x="3292475" y="3962400"/>
          <p14:tracePt t="30240" x="3298825" y="3962400"/>
          <p14:tracePt t="30266" x="3292475" y="3962400"/>
          <p14:tracePt t="30275" x="3284538" y="3962400"/>
          <p14:tracePt t="30290" x="3276600" y="3962400"/>
          <p14:tracePt t="30307" x="3254375" y="3962400"/>
          <p14:tracePt t="30461" x="3254375" y="3970338"/>
          <p14:tracePt t="30470" x="3254375" y="3978275"/>
          <p14:tracePt t="30491" x="3260725" y="3984625"/>
          <p14:tracePt t="30500" x="3284538" y="3984625"/>
          <p14:tracePt t="30511" x="3322638" y="3992563"/>
          <p14:tracePt t="30523" x="3382963" y="4000500"/>
          <p14:tracePt t="30540" x="3543300" y="4016375"/>
          <p14:tracePt t="30557" x="3641725" y="4030663"/>
          <p14:tracePt t="30573" x="3840163" y="4038600"/>
          <p14:tracePt t="30590" x="3946525" y="4038600"/>
          <p14:tracePt t="30607" x="4144963" y="4046538"/>
          <p14:tracePt t="30623" x="4327525" y="4054475"/>
          <p14:tracePt t="30640" x="4419600" y="4054475"/>
          <p14:tracePt t="30657" x="4549775" y="4054475"/>
          <p14:tracePt t="30674" x="4625975" y="4054475"/>
          <p14:tracePt t="30690" x="4632325" y="4054475"/>
          <p14:tracePt t="30917" x="4648200" y="4054475"/>
          <p14:tracePt t="30928" x="4686300" y="4060825"/>
          <p14:tracePt t="30939" x="4724400" y="4068763"/>
          <p14:tracePt t="30949" x="4792663" y="4076700"/>
          <p14:tracePt t="30958" x="4876800" y="4084638"/>
          <p14:tracePt t="30973" x="4975225" y="4084638"/>
          <p14:tracePt t="30990" x="5181600" y="4092575"/>
          <p14:tracePt t="31007" x="5295900" y="4092575"/>
          <p14:tracePt t="31023" x="5494338" y="4084638"/>
          <p14:tracePt t="31040" x="5676900" y="4068763"/>
          <p14:tracePt t="31057" x="5737225" y="4046538"/>
          <p14:tracePt t="31074" x="5829300" y="4016375"/>
          <p14:tracePt t="31090" x="5845175" y="4000500"/>
          <p14:tracePt t="31121" x="5845175" y="3992563"/>
          <p14:tracePt t="31132" x="5837238" y="3992563"/>
          <p14:tracePt t="31141" x="5829300" y="3992563"/>
          <p14:tracePt t="31161" x="5813425" y="3992563"/>
          <p14:tracePt t="31174" x="5807075" y="3992563"/>
          <p14:tracePt t="31190" x="5761038" y="3984625"/>
          <p14:tracePt t="31207" x="5622925" y="3978275"/>
          <p14:tracePt t="31223" x="5464175" y="3954463"/>
          <p14:tracePt t="31240" x="5380038" y="3954463"/>
          <p14:tracePt t="31257" x="5249863" y="3940175"/>
          <p14:tracePt t="31274" x="5211763" y="3932238"/>
          <p14:tracePt t="31290" x="5189538" y="3924300"/>
          <p14:tracePt t="31324" x="5197475" y="3924300"/>
          <p14:tracePt t="31335" x="5211763" y="3924300"/>
          <p14:tracePt t="31344" x="5219700" y="3924300"/>
          <p14:tracePt t="31357" x="5227638" y="3924300"/>
          <p14:tracePt t="31374" x="5241925" y="3924300"/>
          <p14:tracePt t="31390" x="5257800" y="3924300"/>
          <p14:tracePt t="31407" x="5287963" y="3924300"/>
          <p14:tracePt t="31424" x="5295900" y="3924300"/>
          <p14:tracePt t="31440" x="5303838" y="3924300"/>
          <p14:tracePt t="31467" x="5303838" y="3916363"/>
          <p14:tracePt t="31488" x="5303838" y="3908425"/>
          <p14:tracePt t="31508" x="5295900" y="3908425"/>
          <p14:tracePt t="31517" x="5287963" y="3908425"/>
          <p14:tracePt t="31590" x="5287963" y="3916363"/>
          <p14:tracePt t="31651" x="5295900" y="3916363"/>
          <p14:tracePt t="31680" x="5295900" y="3924300"/>
          <p14:tracePt t="31843" x="5287963" y="3924300"/>
          <p14:tracePt t="31863" x="5280025" y="3924300"/>
          <p14:tracePt t="31884" x="5257800" y="3924300"/>
          <p14:tracePt t="31896" x="5219700" y="3932238"/>
          <p14:tracePt t="31905" x="5189538" y="3940175"/>
          <p14:tracePt t="31916" x="5135563" y="3946525"/>
          <p14:tracePt t="31925" x="5067300" y="3962400"/>
          <p14:tracePt t="31940" x="4999038" y="3978275"/>
          <p14:tracePt t="31957" x="4808538" y="4030663"/>
          <p14:tracePt t="31974" x="4702175" y="4060825"/>
          <p14:tracePt t="31990" x="4427538" y="4130675"/>
          <p14:tracePt t="32007" x="4106863" y="4183063"/>
          <p14:tracePt t="32024" x="3924300" y="4221163"/>
          <p14:tracePt t="32040" x="3603625" y="4251325"/>
          <p14:tracePt t="32057" x="3451225" y="4259263"/>
          <p14:tracePt t="32074" x="3162300" y="4283075"/>
          <p14:tracePt t="32090" x="2911475" y="4313238"/>
          <p14:tracePt t="32107" x="2803525" y="4321175"/>
          <p14:tracePt t="32124" x="2628900" y="4343400"/>
          <p14:tracePt t="32140" x="2560638" y="4359275"/>
          <p14:tracePt t="32157" x="2552700" y="4359275"/>
          <p14:tracePt t="32174" x="2560638" y="4373563"/>
          <p14:tracePt t="32383" x="2552700" y="4373563"/>
          <p14:tracePt t="32394" x="2536825" y="4373563"/>
          <p14:tracePt t="32402" x="2522538" y="4365625"/>
          <p14:tracePt t="32414" x="2484438" y="4359275"/>
          <p14:tracePt t="32424" x="2422525" y="4343400"/>
          <p14:tracePt t="32440" x="2362200" y="4321175"/>
          <p14:tracePt t="32457" x="2209800" y="4289425"/>
          <p14:tracePt t="32474" x="2133600" y="4259263"/>
          <p14:tracePt t="32490" x="2019300" y="4221163"/>
          <p14:tracePt t="32507" x="1973263" y="4198938"/>
          <p14:tracePt t="32524" x="1965325" y="4198938"/>
          <p14:tracePt t="32540" x="1965325" y="4191000"/>
          <p14:tracePt t="32557" x="1973263" y="4191000"/>
          <p14:tracePt t="32577" x="1981200" y="4191000"/>
          <p14:tracePt t="32608" x="1989138" y="4191000"/>
          <p14:tracePt t="32710" x="1965325" y="4191000"/>
          <p14:tracePt t="32719" x="1958975" y="4191000"/>
          <p14:tracePt t="32730" x="1943100" y="4191000"/>
          <p14:tracePt t="32740" x="1920875" y="4191000"/>
          <p14:tracePt t="32757" x="1912938" y="4191000"/>
          <p14:tracePt t="32774" x="1897063" y="4191000"/>
          <p14:tracePt t="32790" x="1897063" y="4183063"/>
          <p14:tracePt t="32922" x="1905000" y="4183063"/>
          <p14:tracePt t="32944" x="1912938" y="4183063"/>
          <p14:tracePt t="32985" x="1920875" y="4183063"/>
          <p14:tracePt t="32994" x="1920875" y="4175125"/>
          <p14:tracePt t="33014" x="1927225" y="4168775"/>
          <p14:tracePt t="33055" x="1935163" y="4168775"/>
          <p14:tracePt t="33065" x="1943100" y="4160838"/>
          <p14:tracePt t="33085" x="1958975" y="4160838"/>
          <p14:tracePt t="33097" x="1973263" y="4160838"/>
          <p14:tracePt t="33107" x="2003425" y="4152900"/>
          <p14:tracePt t="33124" x="2027238" y="4152900"/>
          <p14:tracePt t="33141" x="2117725" y="4144963"/>
          <p14:tracePt t="33158" x="2263775" y="4114800"/>
          <p14:tracePt t="33174" x="2362200" y="4098925"/>
          <p14:tracePt t="33191" x="2590800" y="4092575"/>
          <p14:tracePt t="33207" x="2827338" y="4092575"/>
          <p14:tracePt t="33224" x="2963863" y="4084638"/>
          <p14:tracePt t="33241" x="3222625" y="4084638"/>
          <p14:tracePt t="33257" x="3344863" y="4084638"/>
          <p14:tracePt t="33274" x="3597275" y="4092575"/>
          <p14:tracePt t="33291" x="3779838" y="4114800"/>
          <p14:tracePt t="33307" x="3863975" y="4137025"/>
          <p14:tracePt t="33324" x="3984625" y="4183063"/>
          <p14:tracePt t="33341" x="4022725" y="4213225"/>
          <p14:tracePt t="33357" x="4022725" y="4221163"/>
          <p14:tracePt t="33374" x="4016375" y="4237038"/>
          <p14:tracePt t="33391" x="4000500" y="4251325"/>
          <p14:tracePt t="33407" x="3992563" y="4251325"/>
          <p14:tracePt t="33424" x="3984625" y="4251325"/>
          <p14:tracePt t="33441" x="3978275" y="4251325"/>
          <p14:tracePt t="33457" x="3978275" y="4259263"/>
          <p14:tracePt t="33474" x="3970338" y="4259263"/>
          <p14:tracePt t="33493" x="3962400" y="4259263"/>
          <p14:tracePt t="33514" x="3954463" y="4259263"/>
          <p14:tracePt t="33544" x="3946525" y="4267200"/>
          <p14:tracePt t="33564" x="3940175" y="4267200"/>
          <p14:tracePt t="33574" x="3924300" y="4283075"/>
          <p14:tracePt t="33585" x="3908425" y="4289425"/>
          <p14:tracePt t="33594" x="3886200" y="4297363"/>
          <p14:tracePt t="33607" x="3848100" y="4321175"/>
          <p14:tracePt t="33624" x="3810000" y="4335463"/>
          <p14:tracePt t="33641" x="3695700" y="4373563"/>
          <p14:tracePt t="33657" x="3482975" y="4419600"/>
          <p14:tracePt t="33674" x="3360738" y="4435475"/>
          <p14:tracePt t="33691" x="3063875" y="4479925"/>
          <p14:tracePt t="33708" x="2727325" y="4511675"/>
          <p14:tracePt t="33724" x="2552700" y="4511675"/>
          <p14:tracePt t="33741" x="2316163" y="4511675"/>
          <p14:tracePt t="33757" x="2209800" y="4495800"/>
          <p14:tracePt t="33774" x="2049463" y="4473575"/>
          <p14:tracePt t="33791" x="1973263" y="4457700"/>
          <p14:tracePt t="33807" x="1935163" y="4449763"/>
          <p14:tracePt t="33824" x="1927225" y="4441825"/>
          <p14:tracePt t="33870" x="1943100" y="4441825"/>
          <p14:tracePt t="33890" x="1951038" y="4441825"/>
          <p14:tracePt t="33899" x="1958975" y="4441825"/>
          <p14:tracePt t="34126" x="1943100" y="4441825"/>
          <p14:tracePt t="34134" x="1920875" y="4441825"/>
          <p14:tracePt t="34145" x="1897063" y="4441825"/>
          <p14:tracePt t="34157" x="1866900" y="4441825"/>
          <p14:tracePt t="34174" x="1782763" y="4441825"/>
          <p14:tracePt t="34191" x="1736725" y="4441825"/>
          <p14:tracePt t="34207" x="1684338" y="4441825"/>
          <p14:tracePt t="34224" x="1668463" y="4441825"/>
          <p14:tracePt t="34241" x="1660525" y="4449763"/>
          <p14:tracePt t="34287" x="1660525" y="4457700"/>
          <p14:tracePt t="34318" x="1660525" y="4465638"/>
          <p14:tracePt t="34327" x="1668463" y="4465638"/>
          <p14:tracePt t="34338" x="1676400" y="4473575"/>
          <p14:tracePt t="34449" x="1684338" y="4479925"/>
          <p14:tracePt t="34471" x="1684338" y="4487863"/>
          <p14:tracePt t="34482" x="1684338" y="4495800"/>
          <p14:tracePt t="34491" x="1684338" y="4518025"/>
          <p14:tracePt t="34508" x="1684338" y="4533900"/>
          <p14:tracePt t="34524" x="1684338" y="4564063"/>
          <p14:tracePt t="34541" x="1684338" y="4579938"/>
          <p14:tracePt t="34557" x="1684338" y="4587875"/>
          <p14:tracePt t="34574" x="1692275" y="4587875"/>
          <p14:tracePt t="34603" x="1698625" y="4587875"/>
          <p14:tracePt t="34643" x="1706563" y="4587875"/>
          <p14:tracePt t="34663" x="1714500" y="4587875"/>
          <p14:tracePt t="34683" x="1722438" y="4587875"/>
          <p14:tracePt t="34694" x="1730375" y="4587875"/>
          <p14:tracePt t="34703" x="1730375" y="4594225"/>
          <p14:tracePt t="34715" x="1736725" y="4602163"/>
          <p14:tracePt t="34725" x="1744663" y="4602163"/>
          <p14:tracePt t="34741" x="1752600" y="4602163"/>
          <p14:tracePt t="34758" x="1782763" y="4602163"/>
          <p14:tracePt t="34775" x="1790700" y="4602163"/>
          <p14:tracePt t="34791" x="1828800" y="4602163"/>
          <p14:tracePt t="34808" x="1858963" y="4602163"/>
          <p14:tracePt t="34824" x="1882775" y="4602163"/>
          <p14:tracePt t="34841" x="1935163" y="4602163"/>
          <p14:tracePt t="34858" x="1989138" y="4602163"/>
          <p14:tracePt t="34874" x="2003425" y="4602163"/>
          <p14:tracePt t="34891" x="2027238" y="4602163"/>
          <p14:tracePt t="34908" x="2035175" y="4602163"/>
          <p14:tracePt t="35020" x="2041525" y="4602163"/>
          <p14:tracePt t="35029" x="2057400" y="4602163"/>
          <p14:tracePt t="35040" x="2079625" y="4602163"/>
          <p14:tracePt t="35049" x="2103438" y="4602163"/>
          <p14:tracePt t="35062" x="2133600" y="4602163"/>
          <p14:tracePt t="35075" x="2187575" y="4594225"/>
          <p14:tracePt t="35091" x="2308225" y="4587875"/>
          <p14:tracePt t="35108" x="2362200" y="4579938"/>
          <p14:tracePt t="35124" x="2454275" y="4564063"/>
          <p14:tracePt t="35141" x="2506663" y="4564063"/>
          <p14:tracePt t="35158" x="2568575" y="4556125"/>
          <p14:tracePt t="35174" x="2582863" y="4556125"/>
          <p14:tracePt t="35191" x="2590800" y="4549775"/>
          <p14:tracePt t="35233" x="2582863" y="4549775"/>
          <p14:tracePt t="35244" x="2574925" y="4549775"/>
          <p14:tracePt t="35427" x="2590800" y="4549775"/>
          <p14:tracePt t="35436" x="2606675" y="4556125"/>
          <p14:tracePt t="35448" x="2644775" y="4572000"/>
          <p14:tracePt t="35458" x="2697163" y="4587875"/>
          <p14:tracePt t="35474" x="2759075" y="4602163"/>
          <p14:tracePt t="35491" x="2917825" y="4640263"/>
          <p14:tracePt t="35508" x="2987675" y="4648200"/>
          <p14:tracePt t="35524" x="3086100" y="4656138"/>
          <p14:tracePt t="35541" x="3132138" y="4656138"/>
          <p14:tracePt t="35558" x="3140075" y="4656138"/>
          <p14:tracePt t="35574" x="3146425" y="4656138"/>
          <p14:tracePt t="35621" x="3140075" y="4656138"/>
          <p14:tracePt t="35651" x="3132138" y="4656138"/>
          <p14:tracePt t="35690" x="3124200" y="4656138"/>
          <p14:tracePt t="35701" x="3124200" y="4648200"/>
          <p14:tracePt t="35745" x="3116263" y="4648200"/>
          <p14:tracePt t="35752" x="3108325" y="4648200"/>
          <p14:tracePt t="35763" x="3078163" y="4648200"/>
          <p14:tracePt t="35774" x="3017838" y="4648200"/>
          <p14:tracePt t="35791" x="2949575" y="4648200"/>
          <p14:tracePt t="35808" x="2765425" y="4656138"/>
          <p14:tracePt t="35825" x="2530475" y="4686300"/>
          <p14:tracePt t="35841" x="2362200" y="4732338"/>
          <p14:tracePt t="35858" x="2073275" y="4838700"/>
          <p14:tracePt t="35875" x="1882775" y="4906963"/>
          <p14:tracePt t="35891" x="1836738" y="4937125"/>
          <p14:tracePt t="35908" x="1806575" y="4953000"/>
          <p14:tracePt t="35955" x="1812925" y="4953000"/>
          <p14:tracePt t="35966" x="1820863" y="4953000"/>
          <p14:tracePt t="36109" x="1812925" y="4953000"/>
          <p14:tracePt t="36140" x="1806575" y="4953000"/>
          <p14:tracePt t="36241" x="1812925" y="4953000"/>
          <p14:tracePt t="36252" x="1820863" y="4953000"/>
          <p14:tracePt t="36272" x="1828800" y="4953000"/>
          <p14:tracePt t="36292" x="1836738" y="4953000"/>
          <p14:tracePt t="36311" x="1844675" y="4953000"/>
          <p14:tracePt t="36353" x="1851025" y="4953000"/>
          <p14:tracePt t="36374" x="1858963" y="4953000"/>
          <p14:tracePt t="36383" x="1866900" y="4953000"/>
          <p14:tracePt t="36394" x="1874838" y="4953000"/>
          <p14:tracePt t="36415" x="1889125" y="4953000"/>
          <p14:tracePt t="36435" x="1897063" y="4953000"/>
          <p14:tracePt t="36444" x="1905000" y="4953000"/>
          <p14:tracePt t="36458" x="1912938" y="4953000"/>
          <p14:tracePt t="36475" x="1935163" y="4953000"/>
          <p14:tracePt t="36491" x="1943100" y="4953000"/>
          <p14:tracePt t="36508" x="1965325" y="4960938"/>
          <p14:tracePt t="36525" x="1973263" y="4960938"/>
          <p14:tracePt t="36541" x="1997075" y="4968875"/>
          <p14:tracePt t="36558" x="2011363" y="4975225"/>
          <p14:tracePt t="36575" x="2019300" y="4975225"/>
          <p14:tracePt t="36591" x="2035175" y="4975225"/>
          <p14:tracePt t="36608" x="2065338" y="4983163"/>
          <p14:tracePt t="36625" x="2079625" y="4991100"/>
          <p14:tracePt t="36641" x="2103438" y="4991100"/>
          <p14:tracePt t="36658" x="2125663" y="4991100"/>
          <p14:tracePt t="36675" x="2149475" y="4991100"/>
          <p14:tracePt t="36691" x="2187575" y="4999038"/>
          <p14:tracePt t="36708" x="2201863" y="5006975"/>
          <p14:tracePt t="36725" x="2239963" y="5006975"/>
          <p14:tracePt t="36741" x="2286000" y="5006975"/>
          <p14:tracePt t="36758" x="2308225" y="5006975"/>
          <p14:tracePt t="36775" x="2339975" y="4999038"/>
          <p14:tracePt t="36791" x="2362200" y="4999038"/>
          <p14:tracePt t="36893" x="2354263" y="4999038"/>
          <p14:tracePt t="37169" x="2392363" y="4991100"/>
          <p14:tracePt t="37178" x="2460625" y="4991100"/>
          <p14:tracePt t="37187" x="2530475" y="4983163"/>
          <p14:tracePt t="37198" x="2598738" y="4975225"/>
          <p14:tracePt t="37207" x="2659063" y="4975225"/>
          <p14:tracePt t="37225" x="2713038" y="4968875"/>
          <p14:tracePt t="37241" x="2819400" y="4968875"/>
          <p14:tracePt t="37258" x="2879725" y="4960938"/>
          <p14:tracePt t="37275" x="2994025" y="4953000"/>
          <p14:tracePt t="37291" x="3078163" y="4953000"/>
          <p14:tracePt t="37308" x="3124200" y="4945063"/>
          <p14:tracePt t="37325" x="3192463" y="4945063"/>
          <p14:tracePt t="37342" x="3230563" y="4937125"/>
          <p14:tracePt t="37358" x="3246438" y="4937125"/>
          <p14:tracePt t="37375" x="3268663" y="4937125"/>
          <p14:tracePt t="37778" x="3292475" y="4937125"/>
          <p14:tracePt t="37787" x="3336925" y="4937125"/>
          <p14:tracePt t="37799" x="3390900" y="4937125"/>
          <p14:tracePt t="37809" x="3451225" y="4945063"/>
          <p14:tracePt t="37825" x="3505200" y="4945063"/>
          <p14:tracePt t="37841" x="3611563" y="4945063"/>
          <p14:tracePt t="37858" x="3665538" y="4945063"/>
          <p14:tracePt t="37876" x="3749675" y="4953000"/>
          <p14:tracePt t="37891" x="3787775" y="4953000"/>
          <p14:tracePt t="37908" x="3794125" y="4960938"/>
          <p14:tracePt t="37971" x="3787775" y="4960938"/>
          <p14:tracePt t="38022" x="3779838" y="4960938"/>
          <p14:tracePt t="38053" x="3771900" y="4960938"/>
          <p14:tracePt t="38146" x="3763963" y="4960938"/>
          <p14:tracePt t="38460" x="3771900" y="4960938"/>
          <p14:tracePt t="38471" x="3779838" y="4960938"/>
          <p14:tracePt t="38492" x="3794125" y="4953000"/>
          <p14:tracePt t="38500" x="3802063" y="4953000"/>
          <p14:tracePt t="38511" x="3817938" y="4953000"/>
          <p14:tracePt t="38525" x="3825875" y="4953000"/>
          <p14:tracePt t="38542" x="3848100" y="4953000"/>
          <p14:tracePt t="38558" x="3856038" y="4953000"/>
          <p14:tracePt t="38575" x="3863975" y="4945063"/>
          <p14:tracePt t="38592" x="3870325" y="4945063"/>
          <p14:tracePt t="38608" x="3886200" y="4937125"/>
          <p14:tracePt t="38625" x="3894138" y="4937125"/>
          <p14:tracePt t="38674" x="3894138" y="4930775"/>
          <p14:tracePt t="39182" x="3908425" y="4930775"/>
          <p14:tracePt t="39193" x="3924300" y="4930775"/>
          <p14:tracePt t="39202" x="3954463" y="4930775"/>
          <p14:tracePt t="39214" x="4000500" y="4930775"/>
          <p14:tracePt t="39225" x="4046538" y="4930775"/>
          <p14:tracePt t="39242" x="4092575" y="4930775"/>
          <p14:tracePt t="39258" x="4213225" y="4930775"/>
          <p14:tracePt t="39276" x="4335463" y="4930775"/>
          <p14:tracePt t="39292" x="4411663" y="4930775"/>
          <p14:tracePt t="39308" x="4564063" y="4922838"/>
          <p14:tracePt t="39326" x="4702175" y="4899025"/>
          <p14:tracePt t="39342" x="4770438" y="4892675"/>
          <p14:tracePt t="39358" x="4892675" y="4868863"/>
          <p14:tracePt t="39375" x="4937125" y="4860925"/>
          <p14:tracePt t="39392" x="4999038" y="4854575"/>
          <p14:tracePt t="39408" x="5021263" y="4846638"/>
          <p14:tracePt t="39425" x="5021263" y="4838700"/>
          <p14:tracePt t="39661" x="5029200" y="4838700"/>
          <p14:tracePt t="39670" x="5059363" y="4838700"/>
          <p14:tracePt t="39681" x="5105400" y="4846638"/>
          <p14:tracePt t="39692" x="5159375" y="4854575"/>
          <p14:tracePt t="39708" x="5235575" y="4868863"/>
          <p14:tracePt t="39725" x="5402263" y="4892675"/>
          <p14:tracePt t="39742" x="5486400" y="4906963"/>
          <p14:tracePt t="39758" x="5668963" y="4922838"/>
          <p14:tracePt t="39776" x="5851525" y="4930775"/>
          <p14:tracePt t="39792" x="5921375" y="4930775"/>
          <p14:tracePt t="39809" x="6035675" y="4930775"/>
          <p14:tracePt t="39825" x="6065838" y="4930775"/>
          <p14:tracePt t="39855" x="6057900" y="4930775"/>
          <p14:tracePt t="39876" x="6049963" y="4930775"/>
          <p14:tracePt t="39896" x="6042025" y="4930775"/>
          <p14:tracePt t="39905" x="6035675" y="4930775"/>
          <p14:tracePt t="39945" x="6027738" y="4922838"/>
          <p14:tracePt t="39966" x="6019800" y="4922838"/>
          <p14:tracePt t="39977" x="5997575" y="4922838"/>
          <p14:tracePt t="39986" x="5965825" y="4922838"/>
          <p14:tracePt t="39997" x="5927725" y="4922838"/>
          <p14:tracePt t="40009" x="5875338" y="4922838"/>
          <p14:tracePt t="40026" x="5821363" y="4922838"/>
          <p14:tracePt t="40042" x="5668963" y="4922838"/>
          <p14:tracePt t="40059" x="5470525" y="4922838"/>
          <p14:tracePt t="40075" x="5341938" y="4922838"/>
          <p14:tracePt t="40092" x="5059363" y="4930775"/>
          <p14:tracePt t="40109" x="4716463" y="4930775"/>
          <p14:tracePt t="40125" x="4572000" y="4930775"/>
          <p14:tracePt t="40142" x="4267200" y="4922838"/>
          <p14:tracePt t="40158" x="4137025" y="4922838"/>
          <p14:tracePt t="40175" x="3886200" y="4914900"/>
          <p14:tracePt t="40192" x="3657600" y="4914900"/>
          <p14:tracePt t="40209" x="3543300" y="4937125"/>
          <p14:tracePt t="40226" x="3306763" y="4968875"/>
          <p14:tracePt t="40242" x="3032125" y="5045075"/>
          <p14:tracePt t="40259" x="2879725" y="5083175"/>
          <p14:tracePt t="40276" x="2659063" y="5151438"/>
          <p14:tracePt t="40292" x="2506663" y="5219700"/>
          <p14:tracePt t="40506" x="2498725" y="5219700"/>
          <p14:tracePt t="40527" x="2492375" y="5219700"/>
          <p14:tracePt t="40536" x="2476500" y="5219700"/>
          <p14:tracePt t="40548" x="2460625" y="5219700"/>
          <p14:tracePt t="40558" x="2430463" y="5219700"/>
          <p14:tracePt t="40576" x="2392363" y="5211763"/>
          <p14:tracePt t="40592" x="2270125" y="5197475"/>
          <p14:tracePt t="40609" x="2117725" y="5181600"/>
          <p14:tracePt t="40626" x="2041525" y="5181600"/>
          <p14:tracePt t="40642" x="1920875" y="5181600"/>
          <p14:tracePt t="40659" x="1851025" y="5181600"/>
          <p14:tracePt t="40676" x="1844675" y="5181600"/>
          <p14:tracePt t="40692" x="1836738" y="5181600"/>
          <p14:tracePt t="40710" x="1836738" y="5189538"/>
          <p14:tracePt t="40725" x="1844675" y="5189538"/>
          <p14:tracePt t="40742" x="1851025" y="5197475"/>
          <p14:tracePt t="40759" x="1858963" y="5197475"/>
          <p14:tracePt t="40791" x="1866900" y="5197475"/>
          <p14:tracePt t="40812" x="1874838" y="5197475"/>
          <p14:tracePt t="40853" x="1882775" y="5197475"/>
          <p14:tracePt t="40872" x="1889125" y="5197475"/>
          <p14:tracePt t="40902" x="1897063" y="5197475"/>
          <p14:tracePt t="40922" x="1912938" y="5197475"/>
          <p14:tracePt t="40933" x="1920875" y="5197475"/>
          <p14:tracePt t="40943" x="1927225" y="5197475"/>
          <p14:tracePt t="40959" x="1943100" y="5197475"/>
          <p14:tracePt t="40976" x="1965325" y="5197475"/>
          <p14:tracePt t="40992" x="1981200" y="5197475"/>
          <p14:tracePt t="41009" x="2019300" y="5197475"/>
          <p14:tracePt t="41026" x="2057400" y="5197475"/>
          <p14:tracePt t="41042" x="2079625" y="5197475"/>
          <p14:tracePt t="41059" x="2125663" y="5197475"/>
          <p14:tracePt t="41076" x="2209800" y="5197475"/>
          <p14:tracePt t="41092" x="2247900" y="5197475"/>
          <p14:tracePt t="41109" x="2339975" y="5189538"/>
          <p14:tracePt t="41126" x="2446338" y="5181600"/>
          <p14:tracePt t="41142" x="2498725" y="5173663"/>
          <p14:tracePt t="41159" x="2598738" y="5173663"/>
          <p14:tracePt t="41176" x="2659063" y="5165725"/>
          <p14:tracePt t="41192" x="2751138" y="5165725"/>
          <p14:tracePt t="41209" x="2849563" y="5159375"/>
          <p14:tracePt t="41226" x="2895600" y="5159375"/>
          <p14:tracePt t="41242" x="2987675" y="5143500"/>
          <p14:tracePt t="41259" x="3040063" y="5143500"/>
          <p14:tracePt t="41276" x="3055938" y="5143500"/>
          <p14:tracePt t="41292" x="3070225" y="5143500"/>
          <p14:tracePt t="41311" x="3070225" y="5135563"/>
          <p14:tracePt t="41326" x="3063875" y="5135563"/>
          <p14:tracePt t="41342" x="3055938" y="5135563"/>
          <p14:tracePt t="41360" x="3048000" y="5135563"/>
          <p14:tracePt t="41391" x="3040063" y="5135563"/>
          <p14:tracePt t="41402" x="3032125" y="5135563"/>
          <p14:tracePt t="41411" x="3032125" y="5127625"/>
          <p14:tracePt t="41426" x="3025775" y="5127625"/>
          <p14:tracePt t="41442" x="3009900" y="5127625"/>
          <p14:tracePt t="41459" x="3001963" y="5127625"/>
          <p14:tracePt t="41476" x="2949575" y="5121275"/>
          <p14:tracePt t="41492" x="2911475" y="5113338"/>
          <p14:tracePt t="41509" x="2803525" y="5105400"/>
          <p14:tracePt t="41526" x="2667000" y="5089525"/>
          <p14:tracePt t="41542" x="2598738" y="5089525"/>
          <p14:tracePt t="41559" x="2460625" y="5089525"/>
          <p14:tracePt t="41576" x="2339975" y="5089525"/>
          <p14:tracePt t="41592" x="2293938" y="5089525"/>
          <p14:tracePt t="41609" x="2263775" y="5089525"/>
          <p14:tracePt t="41646" x="2270125" y="5089525"/>
          <p14:tracePt t="41655" x="2293938" y="5089525"/>
          <p14:tracePt t="41667" x="2308225" y="5089525"/>
          <p14:tracePt t="41676" x="2324100" y="5097463"/>
          <p14:tracePt t="41692" x="2332038" y="5097463"/>
          <p14:tracePt t="41709" x="2422525" y="5127625"/>
          <p14:tracePt t="41726" x="2476500" y="5151438"/>
          <p14:tracePt t="41742" x="2598738" y="5189538"/>
          <p14:tracePt t="41759" x="2751138" y="5235575"/>
          <p14:tracePt t="41776" x="2819400" y="5249863"/>
          <p14:tracePt t="41792" x="2979738" y="5265738"/>
          <p14:tracePt t="41809" x="3124200" y="5265738"/>
          <p14:tracePt t="41826" x="3200400" y="5265738"/>
          <p14:tracePt t="41842" x="3306763" y="5235575"/>
          <p14:tracePt t="41859" x="3375025" y="5197475"/>
          <p14:tracePt t="41876" x="3382963" y="5189538"/>
          <p14:tracePt t="41892" x="3382963" y="5181600"/>
          <p14:tracePt t="41911" x="3375025" y="5181600"/>
          <p14:tracePt t="41926" x="3368675" y="5181600"/>
          <p14:tracePt t="41942" x="3336925" y="5173663"/>
          <p14:tracePt t="41959" x="3306763" y="5165725"/>
          <p14:tracePt t="41976" x="3184525" y="5159375"/>
          <p14:tracePt t="41993" x="3001963" y="5151438"/>
          <p14:tracePt t="42009" x="2903538" y="5143500"/>
          <p14:tracePt t="42026" x="2659063" y="5143500"/>
          <p14:tracePt t="42042" x="2362200" y="5173663"/>
          <p14:tracePt t="42059" x="2239963" y="5203825"/>
          <p14:tracePt t="42076" x="2019300" y="5249863"/>
          <p14:tracePt t="42092" x="1951038" y="5273675"/>
          <p14:tracePt t="42109" x="1806575" y="5326063"/>
          <p14:tracePt t="42126" x="1714500" y="5364163"/>
          <p14:tracePt t="42142" x="1692275" y="5380038"/>
          <p14:tracePt t="42159" x="1676400" y="5394325"/>
          <p14:tracePt t="42176" x="1676400" y="5402263"/>
          <p14:tracePt t="42196" x="1692275" y="5402263"/>
          <p14:tracePt t="42216" x="1698625" y="5402263"/>
          <p14:tracePt t="42236" x="1706563" y="5402263"/>
          <p14:tracePt t="42257" x="1714500" y="5402263"/>
          <p14:tracePt t="42276" x="1722438" y="5402263"/>
          <p14:tracePt t="42297" x="1730375" y="5418138"/>
          <p14:tracePt t="42308" x="1736725" y="5440363"/>
          <p14:tracePt t="42319" x="1760538" y="5456238"/>
          <p14:tracePt t="42328" x="1768475" y="5470525"/>
          <p14:tracePt t="42342" x="1790700" y="5494338"/>
          <p14:tracePt t="42359" x="1812925" y="5524500"/>
          <p14:tracePt t="42376" x="1820863" y="5532438"/>
          <p14:tracePt t="42392" x="1828800" y="5540375"/>
          <p14:tracePt t="42409" x="1836738" y="5540375"/>
          <p14:tracePt t="42430" x="1844675" y="5540375"/>
          <p14:tracePt t="42442" x="1851025" y="5540375"/>
          <p14:tracePt t="42459" x="1858963" y="5540375"/>
          <p14:tracePt t="42476" x="1882775" y="5540375"/>
          <p14:tracePt t="42493" x="1927225" y="5524500"/>
          <p14:tracePt t="42509" x="1951038" y="5516563"/>
          <p14:tracePt t="42526" x="2003425" y="5502275"/>
          <p14:tracePt t="42543" x="2041525" y="5478463"/>
          <p14:tracePt t="42559" x="2057400" y="5470525"/>
          <p14:tracePt t="42576" x="2065338" y="5464175"/>
          <p14:tracePt t="42958" x="2087563" y="5464175"/>
          <p14:tracePt t="42970" x="2103438" y="5464175"/>
          <p14:tracePt t="42978" x="2125663" y="5464175"/>
          <p14:tracePt t="42992" x="2155825" y="5464175"/>
          <p14:tracePt t="43009" x="2179638" y="5456238"/>
          <p14:tracePt t="43010" x="2217738" y="5448300"/>
          <p14:tracePt t="43026" x="2255838" y="5448300"/>
          <p14:tracePt t="43042" x="2354263" y="5440363"/>
          <p14:tracePt t="43059" x="2416175" y="5440363"/>
          <p14:tracePt t="43076" x="2552700" y="5426075"/>
          <p14:tracePt t="43093" x="2705100" y="5394325"/>
          <p14:tracePt t="43109" x="2797175" y="5380038"/>
          <p14:tracePt t="43127" x="2971800" y="5349875"/>
          <p14:tracePt t="43142" x="3132138" y="5326063"/>
          <p14:tracePt t="43160" x="3208338" y="5318125"/>
          <p14:tracePt t="43176" x="3306763" y="5303838"/>
          <p14:tracePt t="43193" x="3322638" y="5287963"/>
          <p14:tracePt t="43244" x="3314700" y="5287963"/>
          <p14:tracePt t="43520" x="3322638" y="5287963"/>
          <p14:tracePt t="43549" x="3330575" y="5287963"/>
          <p14:tracePt t="43560" x="3336925" y="5287963"/>
          <p14:tracePt t="43590" x="3344863" y="5295900"/>
          <p14:tracePt t="43610" x="3344863" y="5303838"/>
          <p14:tracePt t="43619" x="3352800" y="5303838"/>
          <p14:tracePt t="43650" x="3360738" y="5303838"/>
          <p14:tracePt t="43661" x="3368675" y="5311775"/>
          <p14:tracePt t="43682" x="3375025" y="5311775"/>
          <p14:tracePt t="43692" x="3382963" y="5318125"/>
          <p14:tracePt t="43703" x="3390900" y="5318125"/>
          <p14:tracePt t="43712" x="3398838" y="5326063"/>
          <p14:tracePt t="43726" x="3406775" y="5326063"/>
          <p14:tracePt t="43743" x="3421063" y="5326063"/>
          <p14:tracePt t="43759" x="3429000" y="5334000"/>
          <p14:tracePt t="43776" x="3459163" y="5341938"/>
          <p14:tracePt t="43793" x="3489325" y="5364163"/>
          <p14:tracePt t="43809" x="3505200" y="5364163"/>
          <p14:tracePt t="43826" x="3551238" y="5380038"/>
          <p14:tracePt t="43843" x="3589338" y="5394325"/>
          <p14:tracePt t="43859" x="3635375" y="5402263"/>
          <p14:tracePt t="43876" x="3695700" y="5426075"/>
          <p14:tracePt t="43893" x="3711575" y="5426075"/>
          <p14:tracePt t="43909" x="3749675" y="5432425"/>
          <p14:tracePt t="44119" x="3749675" y="5440363"/>
          <p14:tracePt t="44139" x="3763963" y="5448300"/>
          <p14:tracePt t="44150" x="3787775" y="5448300"/>
          <p14:tracePt t="44160" x="3817938" y="5456238"/>
          <p14:tracePt t="44176" x="3863975" y="5464175"/>
          <p14:tracePt t="44193" x="4000500" y="5478463"/>
          <p14:tracePt t="44209" x="4076700" y="5478463"/>
          <p14:tracePt t="44226" x="4267200" y="5478463"/>
          <p14:tracePt t="44243" x="4449763" y="5478463"/>
          <p14:tracePt t="44259" x="4549775" y="5470525"/>
          <p14:tracePt t="44277" x="4656138" y="5448300"/>
          <p14:tracePt t="44293" x="4694238" y="5426075"/>
          <p14:tracePt t="44309" x="4694238" y="5418138"/>
          <p14:tracePt t="44327" x="4694238" y="5402263"/>
          <p14:tracePt t="44343" x="4678363" y="5402263"/>
          <p14:tracePt t="44537" x="4686300" y="5402263"/>
          <p14:tracePt t="44546" x="4724400" y="5402263"/>
          <p14:tracePt t="44557" x="4784725" y="5410200"/>
          <p14:tracePt t="44566" x="4876800" y="5432425"/>
          <p14:tracePt t="44578" x="4999038" y="5448300"/>
          <p14:tracePt t="44593" x="5173663" y="5470525"/>
          <p14:tracePt t="44609" x="5508625" y="5502275"/>
          <p14:tracePt t="44626" x="5638800" y="5502275"/>
          <p14:tracePt t="44643" x="5813425" y="5502275"/>
          <p14:tracePt t="44660" x="5867400" y="5502275"/>
          <p14:tracePt t="44676" x="5867400" y="5486400"/>
          <p14:tracePt t="44943" x="5921375" y="5486400"/>
          <p14:tracePt t="44954" x="6003925" y="5486400"/>
          <p14:tracePt t="44963" x="6103938" y="5494338"/>
          <p14:tracePt t="44977" x="6188075" y="5494338"/>
          <p14:tracePt t="44993" x="6264275" y="5494338"/>
          <p14:tracePt t="45010" x="6423025" y="5478463"/>
          <p14:tracePt t="45027" x="6499225" y="5464175"/>
          <p14:tracePt t="45043" x="6515100" y="5456238"/>
          <p14:tracePt t="45060" x="6515100" y="5448300"/>
          <p14:tracePt t="45077" x="6515100" y="5440363"/>
          <p14:tracePt t="45093" x="6499225" y="5440363"/>
          <p14:tracePt t="45109" x="6484938" y="5432425"/>
          <p14:tracePt t="45127" x="6438900" y="5432425"/>
          <p14:tracePt t="45143" x="6384925" y="5426075"/>
          <p14:tracePt t="45160" x="6248400" y="5426075"/>
          <p14:tracePt t="45176" x="6164263" y="5426075"/>
          <p14:tracePt t="45193" x="5959475" y="5426075"/>
          <p14:tracePt t="45210" x="5768975" y="5440363"/>
          <p14:tracePt t="45226" x="5668963" y="5448300"/>
          <p14:tracePt t="45243" x="5486400" y="5486400"/>
          <p14:tracePt t="45260" x="5349875" y="5532438"/>
          <p14:tracePt t="45277" x="5311775" y="5546725"/>
          <p14:tracePt t="45293" x="5303838" y="5554663"/>
          <p14:tracePt t="45310" x="5311775" y="5562600"/>
          <p14:tracePt t="45328" x="5318125" y="5562600"/>
          <p14:tracePt t="45343" x="5349875" y="5562600"/>
          <p14:tracePt t="45359" x="5372100" y="5570538"/>
          <p14:tracePt t="45376" x="5486400" y="5584825"/>
          <p14:tracePt t="45393" x="5654675" y="5608638"/>
          <p14:tracePt t="45410" x="5753100" y="5630863"/>
          <p14:tracePt t="45426" x="5989638" y="5646738"/>
          <p14:tracePt t="45443" x="6256338" y="5654675"/>
          <p14:tracePt t="45460" x="6370638" y="5654675"/>
          <p14:tracePt t="45476" x="6591300" y="5630863"/>
          <p14:tracePt t="45493" x="6675438" y="5600700"/>
          <p14:tracePt t="45510" x="6804025" y="5540375"/>
          <p14:tracePt t="45526" x="6835775" y="5502275"/>
          <p14:tracePt t="45543" x="6835775" y="5494338"/>
          <p14:tracePt t="45560" x="6819900" y="5486400"/>
          <p14:tracePt t="45576" x="6789738" y="5478463"/>
          <p14:tracePt t="45593" x="6713538" y="5470525"/>
          <p14:tracePt t="45610" x="6477000" y="5456238"/>
          <p14:tracePt t="45626" x="6096000" y="5456238"/>
          <p14:tracePt t="45643" x="5927725" y="5456238"/>
          <p14:tracePt t="45660" x="5722938" y="5486400"/>
          <p14:tracePt t="45677" x="5661025" y="5524500"/>
          <p14:tracePt t="45677" x="5630863" y="5546725"/>
          <p14:tracePt t="45693" x="5622925" y="5554663"/>
          <p14:tracePt t="45710" x="5630863" y="5570538"/>
          <p14:tracePt t="45727" x="5668963" y="5584825"/>
          <p14:tracePt t="45743" x="5707063" y="5608638"/>
          <p14:tracePt t="45760" x="5883275" y="5676900"/>
          <p14:tracePt t="45776" x="6003925" y="5715000"/>
          <p14:tracePt t="45793" x="6324600" y="5807075"/>
          <p14:tracePt t="45810" x="6689725" y="5859463"/>
          <p14:tracePt t="45827" x="6827838" y="5883275"/>
          <p14:tracePt t="45843" x="7032625" y="5875338"/>
          <p14:tracePt t="45860" x="7124700" y="5837238"/>
          <p14:tracePt t="46062" x="7132638" y="5837238"/>
          <p14:tracePt t="46073" x="7162800" y="5837238"/>
          <p14:tracePt t="46083" x="7200900" y="5837238"/>
          <p14:tracePt t="46094" x="7269163" y="5845175"/>
          <p14:tracePt t="46110" x="7369175" y="5859463"/>
          <p14:tracePt t="46126" x="7726363" y="5859463"/>
          <p14:tracePt t="46143" x="7954963" y="5859463"/>
          <p14:tracePt t="46160" x="8389938" y="5775325"/>
          <p14:tracePt t="46177" x="8626475" y="5699125"/>
          <p14:tracePt t="46193" x="8664575" y="5668963"/>
          <p14:tracePt t="46210" x="8678863" y="5638800"/>
          <p14:tracePt t="46227" x="8656638" y="5630863"/>
          <p14:tracePt t="46243" x="8648700" y="5622925"/>
          <p14:tracePt t="46260" x="8610600" y="5622925"/>
          <p14:tracePt t="46277" x="8594725" y="5616575"/>
          <p14:tracePt t="46293" x="8450263" y="5600700"/>
          <p14:tracePt t="46310" x="8245475" y="5584825"/>
          <p14:tracePt t="46328" x="7947025" y="5562600"/>
          <p14:tracePt t="46343" x="7750175" y="5546725"/>
          <p14:tracePt t="46361" x="7337425" y="5540375"/>
          <p14:tracePt t="46377" x="7124700" y="5540375"/>
          <p14:tracePt t="46393" x="6659563" y="5540375"/>
          <p14:tracePt t="46410" x="6172200" y="5546725"/>
          <p14:tracePt t="46427" x="5889625" y="5546725"/>
          <p14:tracePt t="46443" x="5372100" y="5584825"/>
          <p14:tracePt t="46460" x="5113338" y="5608638"/>
          <p14:tracePt t="46477" x="4602163" y="5676900"/>
          <p14:tracePt t="46493" x="4160838" y="5775325"/>
          <p14:tracePt t="46510" x="3992563" y="5821363"/>
          <p14:tracePt t="46527" x="3802063" y="5889625"/>
          <p14:tracePt t="46543" x="3679825" y="5997575"/>
          <p14:tracePt t="46766" x="3673475" y="5997575"/>
          <p14:tracePt t="46777" x="3649663" y="5997575"/>
          <p14:tracePt t="46787" x="3627438" y="5997575"/>
          <p14:tracePt t="46796" x="3597275" y="5981700"/>
          <p14:tracePt t="46810" x="3535363" y="5959475"/>
          <p14:tracePt t="46827" x="3390900" y="5913438"/>
          <p14:tracePt t="46843" x="3292475" y="5889625"/>
          <p14:tracePt t="46860" x="3025775" y="5821363"/>
          <p14:tracePt t="46877" x="2727325" y="5775325"/>
          <p14:tracePt t="46893" x="2568575" y="5761038"/>
          <p14:tracePt t="46910" x="2339975" y="5737225"/>
          <p14:tracePt t="46927" x="2270125" y="5737225"/>
          <p14:tracePt t="46943" x="2179638" y="5722938"/>
          <p14:tracePt t="46960" x="2163763" y="5715000"/>
          <p14:tracePt t="46979" x="2163763" y="5707063"/>
          <p14:tracePt t="46994" x="2163763" y="5699125"/>
          <p14:tracePt t="47010" x="2171700" y="5699125"/>
          <p14:tracePt t="47029" x="2179638" y="5699125"/>
          <p14:tracePt t="47060" x="2187575" y="5699125"/>
          <p14:tracePt t="47142" x="2187575" y="5707063"/>
          <p14:tracePt t="47153" x="2179638" y="5707063"/>
          <p14:tracePt t="47162" x="2171700" y="5707063"/>
          <p14:tracePt t="47176" x="2149475" y="5707063"/>
          <p14:tracePt t="47193" x="2095500" y="5707063"/>
          <p14:tracePt t="47210" x="2073275" y="5707063"/>
          <p14:tracePt t="47227" x="2035175" y="5707063"/>
          <p14:tracePt t="47244" x="2027238" y="5707063"/>
          <p14:tracePt t="47260" x="2019300" y="5707063"/>
          <p14:tracePt t="47294" x="2019300" y="5699125"/>
          <p14:tracePt t="47314" x="2027238" y="5699125"/>
          <p14:tracePt t="47336" x="2035175" y="5692775"/>
          <p14:tracePt t="47356" x="2041525" y="5692775"/>
          <p14:tracePt t="47365" x="2057400" y="5692775"/>
          <p14:tracePt t="47377" x="2079625" y="5692775"/>
          <p14:tracePt t="47393" x="2111375" y="5692775"/>
          <p14:tracePt t="47410" x="2209800" y="5692775"/>
          <p14:tracePt t="47427" x="2339975" y="5692775"/>
          <p14:tracePt t="47443" x="2408238" y="5699125"/>
          <p14:tracePt t="47460" x="2574925" y="5699125"/>
          <p14:tracePt t="47477" x="2651125" y="5699125"/>
          <p14:tracePt t="47493" x="2835275" y="5707063"/>
          <p14:tracePt t="47510" x="3032125" y="5722938"/>
          <p14:tracePt t="47527" x="3146425" y="5730875"/>
          <p14:tracePt t="47543" x="3368675" y="5730875"/>
          <p14:tracePt t="47560" x="3573463" y="5730875"/>
          <p14:tracePt t="47577" x="3673475" y="5730875"/>
          <p14:tracePt t="47593" x="3787775" y="5730875"/>
          <p14:tracePt t="47610" x="3810000" y="5737225"/>
          <p14:tracePt t="47627" x="3817938" y="5737225"/>
          <p14:tracePt t="47643" x="3817938" y="5753100"/>
          <p14:tracePt t="47670" x="3810000" y="5753100"/>
          <p14:tracePt t="47691" x="3802063" y="5753100"/>
          <p14:tracePt t="47711" x="3794125" y="5753100"/>
          <p14:tracePt t="47722" x="3787775" y="5753100"/>
          <p14:tracePt t="47731" x="3771900" y="5745163"/>
          <p14:tracePt t="47744" x="3763963" y="5745163"/>
          <p14:tracePt t="47760" x="3741738" y="5730875"/>
          <p14:tracePt t="47777" x="3665538" y="5699125"/>
          <p14:tracePt t="47794" x="3551238" y="5661025"/>
          <p14:tracePt t="47810" x="3475038" y="5646738"/>
          <p14:tracePt t="47827" x="3284538" y="5622925"/>
          <p14:tracePt t="47843" x="3192463" y="5622925"/>
          <p14:tracePt t="47860" x="2979738" y="5638800"/>
          <p14:tracePt t="47877" x="2765425" y="5699125"/>
          <p14:tracePt t="47893" x="2674938" y="5737225"/>
          <p14:tracePt t="47910" x="2530475" y="5799138"/>
          <p14:tracePt t="47927" x="2476500" y="5813425"/>
          <p14:tracePt t="47943" x="2476500" y="5821363"/>
          <p14:tracePt t="47967" x="2484438" y="5821363"/>
          <p14:tracePt t="47977" x="2498725" y="5821363"/>
          <p14:tracePt t="47993" x="2514600" y="5821363"/>
          <p14:tracePt t="48010" x="2536825" y="5829300"/>
          <p14:tracePt t="48199" x="2536825" y="5837238"/>
          <p14:tracePt t="48231" x="2522538" y="5837238"/>
          <p14:tracePt t="48242" x="2506663" y="5837238"/>
          <p14:tracePt t="48251" x="2492375" y="5837238"/>
          <p14:tracePt t="48262" x="2454275" y="5845175"/>
          <p14:tracePt t="48277" x="2416175" y="5851525"/>
          <p14:tracePt t="48293" x="2324100" y="5875338"/>
          <p14:tracePt t="48310" x="2270125" y="5883275"/>
          <p14:tracePt t="48327" x="2171700" y="5897563"/>
          <p14:tracePt t="48344" x="2111375" y="5921375"/>
          <p14:tracePt t="48360" x="2103438" y="5927725"/>
          <p14:tracePt t="48377" x="2095500" y="5935663"/>
          <p14:tracePt t="48404" x="2103438" y="5935663"/>
          <p14:tracePt t="48424" x="2111375" y="5935663"/>
          <p14:tracePt t="48444" x="2125663" y="5935663"/>
          <p14:tracePt t="48455" x="2125663" y="5943600"/>
          <p14:tracePt t="48464" x="2133600" y="5943600"/>
          <p14:tracePt t="48495" x="2149475" y="5951538"/>
          <p14:tracePt t="48506" x="2163763" y="5951538"/>
          <p14:tracePt t="48515" x="2179638" y="5959475"/>
          <p14:tracePt t="48528" x="2193925" y="5965825"/>
          <p14:tracePt t="48544" x="2225675" y="5973763"/>
          <p14:tracePt t="48560" x="2263775" y="5997575"/>
          <p14:tracePt t="48577" x="2308225" y="6003925"/>
          <p14:tracePt t="48594" x="2332038" y="6011863"/>
          <p14:tracePt t="48611" x="2384425" y="6027738"/>
          <p14:tracePt t="48627" x="2422525" y="6035675"/>
          <p14:tracePt t="48644" x="2492375" y="6042025"/>
          <p14:tracePt t="48660" x="2552700" y="6049963"/>
          <p14:tracePt t="48677" x="2590800" y="6049963"/>
          <p14:tracePt t="48694" x="2659063" y="6065838"/>
          <p14:tracePt t="48710" x="2682875" y="6065838"/>
          <p14:tracePt t="48727" x="2727325" y="6073775"/>
          <p14:tracePt t="48744" x="2773363" y="6080125"/>
          <p14:tracePt t="48760" x="2811463" y="6088063"/>
          <p14:tracePt t="48777" x="2819400" y="6088063"/>
          <p14:tracePt t="48794" x="2841625" y="6088063"/>
          <p14:tracePt t="48995" x="2849563" y="6088063"/>
          <p14:tracePt t="49004" x="2865438" y="6088063"/>
          <p14:tracePt t="49015" x="2887663" y="6096000"/>
          <p14:tracePt t="49027" x="2925763" y="6096000"/>
          <p14:tracePt t="49043" x="2994025" y="6096000"/>
          <p14:tracePt t="49060" x="3154363" y="6096000"/>
          <p14:tracePt t="49077" x="3344863" y="6103938"/>
          <p14:tracePt t="49093" x="3436938" y="6103938"/>
          <p14:tracePt t="49110" x="3657600" y="6103938"/>
          <p14:tracePt t="49127" x="3878263" y="6103938"/>
          <p14:tracePt t="49144" x="3992563" y="6103938"/>
          <p14:tracePt t="49160" x="4213225" y="6073775"/>
          <p14:tracePt t="49177" x="4321175" y="6065838"/>
          <p14:tracePt t="49194" x="4487863" y="6042025"/>
          <p14:tracePt t="49210" x="4579938" y="6035675"/>
          <p14:tracePt t="49227" x="4625975" y="6027738"/>
          <p14:tracePt t="49244" x="4648200" y="6019800"/>
          <p14:tracePt t="49381" x="4640263" y="6019800"/>
          <p14:tracePt t="49392" x="4632325" y="6019800"/>
          <p14:tracePt t="49401" x="4618038" y="6019800"/>
          <p14:tracePt t="49412" x="4610100" y="6027738"/>
          <p14:tracePt t="49427" x="4602163" y="6027738"/>
          <p14:tracePt t="49444" x="4602163" y="6035675"/>
          <p14:tracePt t="49473" x="4610100" y="6035675"/>
          <p14:tracePt t="49482" x="4618038" y="6042025"/>
          <p14:tracePt t="49494" x="4656138" y="6057900"/>
          <p14:tracePt t="49510" x="4716463" y="6073775"/>
          <p14:tracePt t="49527" x="4937125" y="6080125"/>
          <p14:tracePt t="49544" x="5364163" y="6080125"/>
          <p14:tracePt t="49560" x="5668963" y="6065838"/>
          <p14:tracePt t="49577" x="6302375" y="5989638"/>
          <p14:tracePt t="49594" x="6645275" y="5951538"/>
          <p14:tracePt t="49610" x="7353300" y="5799138"/>
          <p14:tracePt t="49627" x="7878763" y="5668963"/>
          <p14:tracePt t="49644" x="8047038" y="5622925"/>
          <p14:tracePt t="49660" x="8191500" y="5554663"/>
          <p14:tracePt t="49677" x="8207375" y="5532438"/>
          <p14:tracePt t="49694" x="8199438" y="5532438"/>
          <p14:tracePt t="49710" x="8123238" y="5516563"/>
          <p14:tracePt t="49797" x="8107363" y="5516563"/>
          <p14:tracePt t="49810" x="8077200" y="5516563"/>
          <p14:tracePt t="49819" x="8016875" y="5516563"/>
          <p14:tracePt t="49830" x="7932738" y="5524500"/>
          <p14:tracePt t="49844" x="7810500" y="5540375"/>
          <p14:tracePt t="49861" x="7513638" y="5622925"/>
          <p14:tracePt t="49877" x="7407275" y="5661025"/>
          <p14:tracePt t="49894" x="7223125" y="5730875"/>
          <p14:tracePt t="49911" x="7154863" y="5761038"/>
          <p14:tracePt t="49911" x="7116763" y="5783263"/>
          <p14:tracePt t="49927" x="7094538" y="5807075"/>
          <p14:tracePt t="49944" x="7078663" y="5813425"/>
          <p14:tracePt t="49960" x="7078663" y="5821363"/>
          <p14:tracePt t="49977" x="7094538" y="5821363"/>
          <p14:tracePt t="49994" x="7116763" y="5829300"/>
          <p14:tracePt t="50010" x="7124700" y="5829300"/>
          <p14:tracePt t="50027" x="7140575" y="5837238"/>
          <p14:tracePt t="50044" x="7146925" y="5837238"/>
          <p14:tracePt t="50215" x="7132638" y="5837238"/>
          <p14:tracePt t="50226" x="7108825" y="5837238"/>
          <p14:tracePt t="50235" x="7064375" y="5845175"/>
          <p14:tracePt t="50246" x="6980238" y="5851525"/>
          <p14:tracePt t="50261" x="6873875" y="5875338"/>
          <p14:tracePt t="50277" x="6537325" y="5927725"/>
          <p14:tracePt t="50294" x="6294438" y="5951538"/>
          <p14:tracePt t="50311" x="5722938" y="6019800"/>
          <p14:tracePt t="50327" x="5440363" y="6042025"/>
          <p14:tracePt t="50344" x="4854575" y="6111875"/>
          <p14:tracePt t="50361" x="4389438" y="6180138"/>
          <p14:tracePt t="50377" x="4221163" y="6210300"/>
          <p14:tracePt t="50394" x="4068763" y="6232525"/>
          <p14:tracePt t="50411" x="4046538" y="6232525"/>
          <p14:tracePt t="50440" x="4054475" y="6232525"/>
          <p14:tracePt t="50450" x="4068763" y="6226175"/>
          <p14:tracePt t="50461" x="4084638" y="6226175"/>
          <p14:tracePt t="50477" x="4092575" y="6218238"/>
          <p14:tracePt t="50494" x="4114800" y="6218238"/>
          <p14:tracePt t="50511" x="4130675" y="6218238"/>
          <p14:tracePt t="50527" x="4144963" y="6218238"/>
          <p14:tracePt t="50544" x="4221163" y="6232525"/>
          <p14:tracePt t="50561" x="4267200" y="6240463"/>
          <p14:tracePt t="50577" x="4389438" y="6264275"/>
          <p14:tracePt t="50594" x="4525963" y="6278563"/>
          <p14:tracePt t="50611" x="4594225" y="6294438"/>
          <p14:tracePt t="50627" x="4784725" y="6308725"/>
          <p14:tracePt t="50644" x="5013325" y="6308725"/>
          <p14:tracePt t="50661" x="5151438" y="6308725"/>
          <p14:tracePt t="50677" x="5570538" y="6278563"/>
          <p14:tracePt t="50694" x="6111875" y="6240463"/>
          <p14:tracePt t="50711" x="6416675" y="6218238"/>
          <p14:tracePt t="50727" x="7102475" y="6188075"/>
          <p14:tracePt t="50744" x="7459663" y="6172200"/>
          <p14:tracePt t="50761" x="8099425" y="6156325"/>
          <p14:tracePt t="50777" x="8656638" y="6142038"/>
          <p14:tracePt t="50794" x="8847138" y="6142038"/>
          <p14:tracePt t="50811" x="9090025" y="6142038"/>
          <p14:tracePt t="50827" x="9144000" y="6134100"/>
          <p14:tracePt t="51010" x="9136063" y="6134100"/>
          <p14:tracePt t="51020" x="9113838" y="6134100"/>
          <p14:tracePt t="51030" x="9075738" y="6134100"/>
          <p14:tracePt t="51044" x="8991600" y="6134100"/>
          <p14:tracePt t="51061" x="8732838" y="6149975"/>
          <p14:tracePt t="51077" x="8496300" y="6149975"/>
          <p14:tracePt t="51094" x="7970838" y="6149975"/>
          <p14:tracePt t="51111" x="7650163" y="6149975"/>
          <p14:tracePt t="51127" x="6896100" y="6202363"/>
          <p14:tracePt t="51144" x="6111875" y="6324600"/>
          <p14:tracePt t="51161" x="5722938" y="6384925"/>
          <p14:tracePt t="51177" x="5121275" y="6499225"/>
          <p14:tracePt t="51194" x="4830763" y="6561138"/>
          <p14:tracePt t="51211" x="4800600" y="6569075"/>
          <p14:tracePt t="51227" x="4784725" y="6569075"/>
          <p14:tracePt t="51244" x="4822825" y="6569075"/>
          <p14:tracePt t="51261" x="4854575" y="6569075"/>
          <p14:tracePt t="51277" x="4953000" y="6569075"/>
          <p14:tracePt t="51295" x="5211763" y="6569075"/>
          <p14:tracePt t="51311" x="5387975" y="6569075"/>
          <p14:tracePt t="51327" x="5783263" y="6591300"/>
          <p14:tracePt t="51344" x="6042025" y="6621463"/>
          <p14:tracePt t="51361" x="6561138" y="6645275"/>
          <p14:tracePt t="51377" x="7132638" y="6659563"/>
          <p14:tracePt t="51394" x="7459663" y="6637338"/>
          <p14:tracePt t="51411" x="8199438" y="6545263"/>
          <p14:tracePt t="51428" x="9021763" y="6408738"/>
          <p14:tracePt t="51444" x="9418638" y="6332538"/>
          <p14:tracePt t="51461" x="10150475" y="6172200"/>
          <p14:tracePt t="51478" x="10812463" y="6057900"/>
          <p14:tracePt t="51494" x="11079163" y="6011863"/>
          <p14:tracePt t="51511" x="11452225" y="5981700"/>
          <p14:tracePt t="51527" x="11560175" y="5981700"/>
          <p14:tracePt t="51544" x="11674475" y="5981700"/>
          <p14:tracePt t="51561" x="11688763" y="5997575"/>
          <p14:tracePt t="51577" x="11688763" y="6003925"/>
          <p14:tracePt t="51594" x="11666538" y="6011863"/>
          <p14:tracePt t="51611" x="11642725" y="6019800"/>
          <p14:tracePt t="51627" x="11628438" y="6019800"/>
          <p14:tracePt t="51644" x="11620500" y="6019800"/>
          <p14:tracePt t="51661" x="11612563" y="6019800"/>
          <p14:tracePt t="51682" x="11604625" y="6019800"/>
          <p14:tracePt t="51712" x="11598275" y="6019800"/>
          <p14:tracePt t="51753" x="11582400" y="6019800"/>
          <p14:tracePt t="51762" x="11566525" y="6019800"/>
          <p14:tracePt t="51776" x="11560175" y="6019800"/>
          <p14:tracePt t="51783" x="11544300" y="6019800"/>
          <p14:tracePt t="51794" x="11528425" y="6019800"/>
          <p14:tracePt t="51811" x="11498263" y="6019800"/>
          <p14:tracePt t="51827" x="11452225" y="6011863"/>
          <p14:tracePt t="51844" x="11422063" y="6011863"/>
          <p14:tracePt t="51861" x="11399838" y="6011863"/>
          <p14:tracePt t="51877" x="11353800" y="6011863"/>
          <p14:tracePt t="51894" x="11331575" y="6011863"/>
          <p14:tracePt t="51911" x="11261725" y="6011863"/>
          <p14:tracePt t="51928" x="11179175" y="6019800"/>
          <p14:tracePt t="51944" x="11117263" y="6027738"/>
          <p14:tracePt t="51961" x="10956925" y="6049963"/>
          <p14:tracePt t="51978" x="10728325" y="6096000"/>
          <p14:tracePt t="51994" x="10569575" y="6126163"/>
          <p14:tracePt t="52011" x="10180638" y="6188075"/>
          <p14:tracePt t="52027" x="9731375" y="6248400"/>
          <p14:tracePt t="52044" x="9494838" y="6278563"/>
          <p14:tracePt t="52061" x="8953500" y="6384925"/>
          <p14:tracePt t="52078" x="8664575" y="6438900"/>
          <p14:tracePt t="52094" x="7954963" y="6599238"/>
          <p14:tracePt t="52111" x="7239000" y="6765925"/>
          <p14:tracePt t="52128" x="6865938" y="6850063"/>
          <p14:tracePt t="52144" x="6156325" y="6850063"/>
          <p14:tracePt t="52161" x="5494338" y="6850063"/>
          <p14:tracePt t="52178" x="5189538" y="6850063"/>
          <p14:tracePt t="52194" x="4579938" y="6850063"/>
          <p14:tracePt t="52456" x="4572000" y="6850063"/>
          <p14:tracePt t="52464" x="4556125" y="6850063"/>
          <p14:tracePt t="52475" x="4518025" y="6850063"/>
          <p14:tracePt t="52485" x="4441825" y="6850063"/>
          <p14:tracePt t="52496" x="4351338" y="6842125"/>
          <p14:tracePt t="52511" x="4244975" y="6827838"/>
          <p14:tracePt t="52528" x="3970338" y="6781800"/>
          <p14:tracePt t="52544" x="3825875" y="6751638"/>
          <p14:tracePt t="52561" x="3513138" y="6675438"/>
          <p14:tracePt t="52578" x="3268663" y="6629400"/>
          <p14:tracePt t="52594" x="3162300" y="6613525"/>
          <p14:tracePt t="52611" x="3017838" y="6607175"/>
          <p14:tracePt t="52628" x="2949575" y="6599238"/>
          <p14:tracePt t="52644" x="2941638" y="6591300"/>
          <p14:tracePt t="52682" x="2949575" y="6591300"/>
          <p14:tracePt t="52698" x="2955925" y="6591300"/>
          <p14:tracePt t="52770" x="2949575" y="6591300"/>
          <p14:tracePt t="52781" x="2917825" y="6583363"/>
          <p14:tracePt t="52790" x="2865438" y="6569075"/>
          <p14:tracePt t="52801" x="2811463" y="6553200"/>
          <p14:tracePt t="52811" x="2735263" y="6545263"/>
          <p14:tracePt t="52828" x="2644775" y="6545263"/>
          <p14:tracePt t="52844" x="2560638" y="6545263"/>
          <p14:tracePt t="53055" x="2552700" y="6545263"/>
          <p14:tracePt t="53066" x="2530475" y="6545263"/>
          <p14:tracePt t="53075" x="2506663" y="6545263"/>
          <p14:tracePt t="53087" x="2468563" y="6530975"/>
          <p14:tracePt t="53096" x="2392363" y="6515100"/>
          <p14:tracePt t="53111" x="2301875" y="6492875"/>
          <p14:tracePt t="53128" x="2087563" y="6438900"/>
          <p14:tracePt t="53144" x="1951038" y="6408738"/>
          <p14:tracePt t="53161" x="1706563" y="6362700"/>
          <p14:tracePt t="53178" x="1508125" y="6354763"/>
          <p14:tracePt t="53194" x="1431925" y="6354763"/>
          <p14:tracePt t="53211" x="1317625" y="6370638"/>
          <p14:tracePt t="53228" x="1295400" y="6378575"/>
          <p14:tracePt t="53244" x="1287463" y="6378575"/>
          <p14:tracePt t="53261" x="1287463" y="6384925"/>
          <p14:tracePt t="53290" x="1295400" y="6384925"/>
          <p14:tracePt t="53309" x="1295400" y="6392863"/>
          <p14:tracePt t="53321" x="1279525" y="6400800"/>
          <p14:tracePt t="53330" x="1241425" y="6423025"/>
          <p14:tracePt t="53345" x="1203325" y="6438900"/>
          <p14:tracePt t="53362" x="1104900" y="6477000"/>
          <p14:tracePt t="53378" x="1058863" y="6499225"/>
          <p14:tracePt t="53395" x="998538" y="6537325"/>
          <p14:tracePt t="53411" x="974725" y="6545263"/>
          <p14:tracePt t="53463" x="982663" y="6545263"/>
          <p14:tracePt t="53655" x="968375" y="6545263"/>
          <p14:tracePt t="53667" x="944563" y="6545263"/>
          <p14:tracePt t="53676" x="906463" y="6545263"/>
          <p14:tracePt t="53687" x="854075" y="6545263"/>
          <p14:tracePt t="53697" x="792163" y="6545263"/>
          <p14:tracePt t="53711" x="715963" y="6545263"/>
          <p14:tracePt t="53728" x="571500" y="6537325"/>
          <p14:tracePt t="53744" x="503238" y="6530975"/>
          <p14:tracePt t="53761" x="396875" y="6507163"/>
          <p14:tracePt t="53778" x="350838" y="6492875"/>
          <p14:tracePt t="53795" x="342900" y="6492875"/>
          <p14:tracePt t="53840" x="350838" y="6492875"/>
          <p14:tracePt t="53931" x="342900" y="6492875"/>
          <p14:tracePt t="53940" x="320675" y="6492875"/>
          <p14:tracePt t="53951" x="296863" y="6492875"/>
          <p14:tracePt t="53962" x="274638" y="6492875"/>
          <p14:tracePt t="53981" x="266700" y="6492875"/>
          <p14:tracePt t="54073" x="274638" y="6492875"/>
          <p14:tracePt t="54082" x="282575" y="6492875"/>
          <p14:tracePt t="54103" x="288925" y="6492875"/>
          <p14:tracePt t="54133" x="296863" y="6492875"/>
          <p14:tracePt t="54146" x="304800" y="6499225"/>
          <p14:tracePt t="54154" x="320675" y="6507163"/>
          <p14:tracePt t="54166" x="334963" y="6515100"/>
          <p14:tracePt t="54178" x="350838" y="6523038"/>
          <p14:tracePt t="54195" x="396875" y="65611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00100" y="227920"/>
            <a:ext cx="1032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CLASIFICACIÓN DE LOS ECOSISTEMAS ACUÁTICOS</a:t>
            </a:r>
            <a:endParaRPr lang="es-CR" dirty="0"/>
          </a:p>
        </p:txBody>
      </p:sp>
      <p:sp>
        <p:nvSpPr>
          <p:cNvPr id="3" name="Rectángulo redondeado 2"/>
          <p:cNvSpPr/>
          <p:nvPr/>
        </p:nvSpPr>
        <p:spPr>
          <a:xfrm>
            <a:off x="3628158" y="633847"/>
            <a:ext cx="3844636" cy="467589"/>
          </a:xfrm>
          <a:prstGeom prst="round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 smtClean="0"/>
              <a:t>ECOSISTEMAS ACUÁTICOS</a:t>
            </a:r>
            <a:endParaRPr lang="es-CR" dirty="0"/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5548745" y="1101436"/>
            <a:ext cx="0" cy="584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 flipV="1">
            <a:off x="2150918" y="1309253"/>
            <a:ext cx="7356763" cy="363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2150918" y="1363805"/>
            <a:ext cx="0" cy="322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9486899" y="1327437"/>
            <a:ext cx="0" cy="358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800100" y="2140527"/>
            <a:ext cx="2961409" cy="4156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7" name="Rectángulo 16"/>
          <p:cNvSpPr/>
          <p:nvPr/>
        </p:nvSpPr>
        <p:spPr>
          <a:xfrm>
            <a:off x="4163290" y="2140527"/>
            <a:ext cx="3309504" cy="4156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8" name="Rectángulo 17"/>
          <p:cNvSpPr/>
          <p:nvPr/>
        </p:nvSpPr>
        <p:spPr>
          <a:xfrm>
            <a:off x="8120495" y="2153627"/>
            <a:ext cx="3247160" cy="4156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9" name="CuadroTexto 18"/>
          <p:cNvSpPr txBox="1"/>
          <p:nvPr/>
        </p:nvSpPr>
        <p:spPr>
          <a:xfrm>
            <a:off x="914400" y="2174265"/>
            <a:ext cx="27137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CR" dirty="0" smtClean="0"/>
              <a:t>Agua salabre</a:t>
            </a:r>
          </a:p>
          <a:p>
            <a:pPr marL="285750" indent="-285750" algn="just">
              <a:buFontTx/>
              <a:buChar char="-"/>
            </a:pPr>
            <a:r>
              <a:rPr lang="es-CR" dirty="0" smtClean="0"/>
              <a:t>Mezcla de agua salada y dulce,</a:t>
            </a:r>
          </a:p>
          <a:p>
            <a:pPr marL="285750" indent="-285750" algn="just">
              <a:buFontTx/>
              <a:buChar char="-"/>
            </a:pPr>
            <a:r>
              <a:rPr lang="es-CR" dirty="0" smtClean="0"/>
              <a:t>Se localizan en las costas.</a:t>
            </a:r>
          </a:p>
          <a:p>
            <a:pPr marL="285750" indent="-285750" algn="just">
              <a:buFontTx/>
              <a:buChar char="-"/>
            </a:pPr>
            <a:r>
              <a:rPr lang="es-CR" dirty="0" smtClean="0"/>
              <a:t>Los manglares son características.</a:t>
            </a:r>
          </a:p>
          <a:p>
            <a:pPr marL="285750" indent="-285750" algn="just">
              <a:buFontTx/>
              <a:buChar char="-"/>
            </a:pPr>
            <a:r>
              <a:rPr lang="es-CR" dirty="0" smtClean="0"/>
              <a:t>Muchas especies como los camarones acuden a este lugar para reproducirse.</a:t>
            </a:r>
            <a:endParaRPr lang="es-CR" dirty="0"/>
          </a:p>
        </p:txBody>
      </p:sp>
      <p:sp>
        <p:nvSpPr>
          <p:cNvPr id="20" name="CuadroTexto 19"/>
          <p:cNvSpPr txBox="1"/>
          <p:nvPr/>
        </p:nvSpPr>
        <p:spPr>
          <a:xfrm>
            <a:off x="4275859" y="2203571"/>
            <a:ext cx="30601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- Presentan agua salada.</a:t>
            </a:r>
          </a:p>
          <a:p>
            <a:r>
              <a:rPr lang="es-CR" dirty="0" smtClean="0"/>
              <a:t>- Comprenden el 71 % de la superficie del planeta.</a:t>
            </a:r>
          </a:p>
          <a:p>
            <a:r>
              <a:rPr lang="es-CR" dirty="0" smtClean="0"/>
              <a:t>- Presentan una gran biodiversidad.</a:t>
            </a:r>
          </a:p>
          <a:p>
            <a:r>
              <a:rPr lang="es-CR" dirty="0" smtClean="0"/>
              <a:t>- Contienen gran cantidad de minerales.</a:t>
            </a:r>
          </a:p>
          <a:p>
            <a:r>
              <a:rPr lang="es-CR" dirty="0" smtClean="0"/>
              <a:t>- Contienen petróleo y gas natural.</a:t>
            </a:r>
          </a:p>
          <a:p>
            <a:r>
              <a:rPr lang="es-CR" dirty="0" smtClean="0"/>
              <a:t>- La salinidad promedio en el agua es de 35 g de sal por litro de agua.</a:t>
            </a:r>
          </a:p>
          <a:p>
            <a:r>
              <a:rPr lang="es-CR" dirty="0" smtClean="0"/>
              <a:t>Incluyen los océanos y mares.</a:t>
            </a:r>
            <a:endParaRPr lang="es-CR" dirty="0"/>
          </a:p>
        </p:txBody>
      </p:sp>
      <p:sp>
        <p:nvSpPr>
          <p:cNvPr id="21" name="Rectángulo 20"/>
          <p:cNvSpPr/>
          <p:nvPr/>
        </p:nvSpPr>
        <p:spPr>
          <a:xfrm>
            <a:off x="800100" y="1706927"/>
            <a:ext cx="2961409" cy="45460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3" name="Rectángulo 22"/>
          <p:cNvSpPr/>
          <p:nvPr/>
        </p:nvSpPr>
        <p:spPr>
          <a:xfrm>
            <a:off x="4163290" y="1699023"/>
            <a:ext cx="3309504" cy="45460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Rectángulo 23"/>
          <p:cNvSpPr/>
          <p:nvPr/>
        </p:nvSpPr>
        <p:spPr>
          <a:xfrm>
            <a:off x="8120495" y="1685923"/>
            <a:ext cx="3247160" cy="45460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6" name="CuadroTexto 25"/>
          <p:cNvSpPr txBox="1"/>
          <p:nvPr/>
        </p:nvSpPr>
        <p:spPr>
          <a:xfrm>
            <a:off x="895349" y="1749563"/>
            <a:ext cx="273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ESTUARIOS</a:t>
            </a:r>
            <a:endParaRPr lang="es-CR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275859" y="1749563"/>
            <a:ext cx="297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MARINOS</a:t>
            </a:r>
            <a:endParaRPr lang="es-CR" dirty="0"/>
          </a:p>
        </p:txBody>
      </p:sp>
      <p:sp>
        <p:nvSpPr>
          <p:cNvPr id="28" name="CuadroTexto 27"/>
          <p:cNvSpPr txBox="1"/>
          <p:nvPr/>
        </p:nvSpPr>
        <p:spPr>
          <a:xfrm>
            <a:off x="8210547" y="1771195"/>
            <a:ext cx="315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AGUAS CONTINENTALES</a:t>
            </a:r>
            <a:endParaRPr lang="es-CR" dirty="0"/>
          </a:p>
        </p:txBody>
      </p:sp>
      <p:sp>
        <p:nvSpPr>
          <p:cNvPr id="30" name="CuadroTexto 29"/>
          <p:cNvSpPr txBox="1"/>
          <p:nvPr/>
        </p:nvSpPr>
        <p:spPr>
          <a:xfrm>
            <a:off x="8312727" y="2493818"/>
            <a:ext cx="2971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R" dirty="0" smtClean="0"/>
              <a:t>Agua dulce.</a:t>
            </a:r>
          </a:p>
          <a:p>
            <a:pPr marL="285750" indent="-285750">
              <a:buFontTx/>
              <a:buChar char="-"/>
            </a:pPr>
            <a:r>
              <a:rPr lang="es-CR" dirty="0" smtClean="0"/>
              <a:t>Comprenden las aguas quietas como en los lagos y presas, las aguas corrientes de ríos o arroyos y las aguas subterráneas .</a:t>
            </a:r>
          </a:p>
          <a:p>
            <a:pPr marL="285750" indent="-285750">
              <a:buFontTx/>
              <a:buChar char="-"/>
            </a:pPr>
            <a:r>
              <a:rPr lang="es-CR" dirty="0" smtClean="0"/>
              <a:t>Se utilizan en la reconstrucción de represas y acueductos.</a:t>
            </a:r>
            <a:endParaRPr lang="es-C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3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22"/>
    </mc:Choice>
    <mc:Fallback>
      <p:transition spd="slow" advTm="64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3" x="427038" y="6332538"/>
          <p14:tracePt t="444" x="427038" y="6057900"/>
          <p14:tracePt t="459" x="427038" y="5676900"/>
          <p14:tracePt t="476" x="601663" y="4618038"/>
          <p14:tracePt t="492" x="669925" y="4487863"/>
          <p14:tracePt t="509" x="974725" y="3581400"/>
          <p14:tracePt t="526" x="1325563" y="2438400"/>
          <p14:tracePt t="542" x="1508125" y="1965325"/>
          <p14:tracePt t="559" x="1730375" y="1387475"/>
          <p14:tracePt t="576" x="1790700" y="1273175"/>
          <p14:tracePt t="596" x="1790700" y="1279525"/>
          <p14:tracePt t="820" x="1760538" y="1279525"/>
          <p14:tracePt t="829" x="1722438" y="1257300"/>
          <p14:tracePt t="840" x="1676400" y="1235075"/>
          <p14:tracePt t="849" x="1622425" y="1189038"/>
          <p14:tracePt t="860" x="1570038" y="1135063"/>
          <p14:tracePt t="876" x="1531938" y="1074738"/>
          <p14:tracePt t="892" x="1470025" y="944563"/>
          <p14:tracePt t="909" x="1463675" y="876300"/>
          <p14:tracePt t="926" x="1463675" y="723900"/>
          <p14:tracePt t="943" x="1508125" y="587375"/>
          <p14:tracePt t="959" x="1531938" y="517525"/>
          <p14:tracePt t="976" x="1584325" y="449263"/>
          <p14:tracePt t="993" x="1600200" y="449263"/>
          <p14:tracePt t="1009" x="1608138" y="457200"/>
          <p14:tracePt t="1026" x="1622425" y="479425"/>
          <p14:tracePt t="1042" x="1622425" y="495300"/>
          <p14:tracePt t="1059" x="1622425" y="517525"/>
          <p14:tracePt t="1076" x="1630363" y="533400"/>
          <p14:tracePt t="1094" x="1630363" y="541338"/>
          <p14:tracePt t="1109" x="1638300" y="541338"/>
          <p14:tracePt t="1126" x="1660525" y="549275"/>
          <p14:tracePt t="1142" x="1684338" y="549275"/>
          <p14:tracePt t="1159" x="1744663" y="555625"/>
          <p14:tracePt t="1176" x="1851025" y="563563"/>
          <p14:tracePt t="1192" x="1920875" y="571500"/>
          <p14:tracePt t="1209" x="2103438" y="571500"/>
          <p14:tracePt t="1226" x="2217738" y="571500"/>
          <p14:tracePt t="1242" x="2598738" y="533400"/>
          <p14:tracePt t="1259" x="3192463" y="449263"/>
          <p14:tracePt t="1276" x="3543300" y="388938"/>
          <p14:tracePt t="1292" x="4106863" y="282575"/>
          <p14:tracePt t="1309" x="4397375" y="228600"/>
          <p14:tracePt t="1552" x="4449763" y="228600"/>
          <p14:tracePt t="1563" x="4511675" y="244475"/>
          <p14:tracePt t="1572" x="4579938" y="266700"/>
          <p14:tracePt t="1583" x="4656138" y="282575"/>
          <p14:tracePt t="1593" x="4716463" y="296863"/>
          <p14:tracePt t="1609" x="4784725" y="312738"/>
          <p14:tracePt t="1627" x="4914900" y="373063"/>
          <p14:tracePt t="1643" x="4991100" y="396875"/>
          <p14:tracePt t="1659" x="5121275" y="434975"/>
          <p14:tracePt t="1676" x="5219700" y="457200"/>
          <p14:tracePt t="1693" x="5241925" y="465138"/>
          <p14:tracePt t="1709" x="5273675" y="465138"/>
          <p14:tracePt t="1726" x="5280025" y="465138"/>
          <p14:tracePt t="1746" x="5280025" y="457200"/>
          <p14:tracePt t="1759" x="5280025" y="449263"/>
          <p14:tracePt t="1776" x="5287963" y="427038"/>
          <p14:tracePt t="1793" x="5295900" y="403225"/>
          <p14:tracePt t="1809" x="5311775" y="373063"/>
          <p14:tracePt t="1826" x="5311775" y="358775"/>
          <p14:tracePt t="1843" x="5318125" y="350838"/>
          <p14:tracePt t="1880" x="5334000" y="350838"/>
          <p14:tracePt t="1888" x="5349875" y="350838"/>
          <p14:tracePt t="1901" x="5372100" y="358775"/>
          <p14:tracePt t="1909" x="5418138" y="365125"/>
          <p14:tracePt t="1926" x="5464175" y="373063"/>
          <p14:tracePt t="1943" x="5570538" y="388938"/>
          <p14:tracePt t="1960" x="5692775" y="396875"/>
          <p14:tracePt t="1976" x="5761038" y="396875"/>
          <p14:tracePt t="1993" x="5829300" y="388938"/>
          <p14:tracePt t="2214" x="5921375" y="381000"/>
          <p14:tracePt t="2224" x="6035675" y="381000"/>
          <p14:tracePt t="2234" x="6164263" y="373063"/>
          <p14:tracePt t="2245" x="6324600" y="350838"/>
          <p14:tracePt t="2259" x="6461125" y="327025"/>
          <p14:tracePt t="2276" x="6675438" y="304800"/>
          <p14:tracePt t="2293" x="6743700" y="288925"/>
          <p14:tracePt t="2309" x="6789738" y="266700"/>
          <p14:tracePt t="2327" x="6789738" y="258763"/>
          <p14:tracePt t="2343" x="6789738" y="250825"/>
          <p14:tracePt t="2359" x="6773863" y="250825"/>
          <p14:tracePt t="2377" x="6759575" y="236538"/>
          <p14:tracePt t="2393" x="6743700" y="236538"/>
          <p14:tracePt t="2409" x="6689725" y="220663"/>
          <p14:tracePt t="2426" x="6637338" y="198438"/>
          <p14:tracePt t="2443" x="6530975" y="152400"/>
          <p14:tracePt t="2459" x="6408738" y="114300"/>
          <p14:tracePt t="2476" x="6340475" y="106363"/>
          <p14:tracePt t="2493" x="6218238" y="92075"/>
          <p14:tracePt t="2510" x="6080125" y="92075"/>
          <p14:tracePt t="2527" x="6003925" y="92075"/>
          <p14:tracePt t="2543" x="5867400" y="114300"/>
          <p14:tracePt t="2560" x="5730875" y="152400"/>
          <p14:tracePt t="2576" x="5676900" y="168275"/>
          <p14:tracePt t="2593" x="5554663" y="190500"/>
          <p14:tracePt t="2609" x="5494338" y="206375"/>
          <p14:tracePt t="2626" x="5387975" y="212725"/>
          <p14:tracePt t="2643" x="5303838" y="212725"/>
          <p14:tracePt t="2659" x="5257800" y="220663"/>
          <p14:tracePt t="2676" x="5159375" y="228600"/>
          <p14:tracePt t="2694" x="5051425" y="244475"/>
          <p14:tracePt t="2709" x="4999038" y="258763"/>
          <p14:tracePt t="2726" x="4899025" y="288925"/>
          <p14:tracePt t="2743" x="4830763" y="320675"/>
          <p14:tracePt t="2759" x="4800600" y="327025"/>
          <p14:tracePt t="2776" x="4770438" y="365125"/>
          <p14:tracePt t="2977" x="4754563" y="373063"/>
          <p14:tracePt t="2986" x="4740275" y="381000"/>
          <p14:tracePt t="2997" x="4708525" y="403225"/>
          <p14:tracePt t="3009" x="4664075" y="441325"/>
          <p14:tracePt t="3026" x="4594225" y="495300"/>
          <p14:tracePt t="3027" x="4525963" y="563563"/>
          <p14:tracePt t="3043" x="4441825" y="631825"/>
          <p14:tracePt t="3060" x="4313238" y="769938"/>
          <p14:tracePt t="3076" x="4267200" y="830263"/>
          <p14:tracePt t="3093" x="4213225" y="922338"/>
          <p14:tracePt t="3110" x="4206875" y="944563"/>
          <p14:tracePt t="3140" x="4213225" y="944563"/>
          <p14:tracePt t="3149" x="4229100" y="944563"/>
          <p14:tracePt t="3169" x="4244975" y="944563"/>
          <p14:tracePt t="3189" x="4259263" y="944563"/>
          <p14:tracePt t="3211" x="4275138" y="960438"/>
          <p14:tracePt t="3222" x="4275138" y="974725"/>
          <p14:tracePt t="3231" x="4289425" y="982663"/>
          <p14:tracePt t="3243" x="4289425" y="998538"/>
          <p14:tracePt t="3260" x="4313238" y="1006475"/>
          <p14:tracePt t="3276" x="4343400" y="1028700"/>
          <p14:tracePt t="3293" x="4381500" y="1050925"/>
          <p14:tracePt t="3310" x="4411663" y="1066800"/>
          <p14:tracePt t="3326" x="4479925" y="1089025"/>
          <p14:tracePt t="3343" x="4587875" y="1104900"/>
          <p14:tracePt t="3360" x="4656138" y="1104900"/>
          <p14:tracePt t="3377" x="4792663" y="1120775"/>
          <p14:tracePt t="3393" x="4868863" y="1120775"/>
          <p14:tracePt t="3410" x="5051425" y="1127125"/>
          <p14:tracePt t="3427" x="5235575" y="1135063"/>
          <p14:tracePt t="3443" x="5318125" y="1135063"/>
          <p14:tracePt t="3460" x="5524500" y="1135063"/>
          <p14:tracePt t="3476" x="5722938" y="1135063"/>
          <p14:tracePt t="3493" x="5813425" y="1135063"/>
          <p14:tracePt t="3510" x="6019800" y="1135063"/>
          <p14:tracePt t="3527" x="6218238" y="1135063"/>
          <p14:tracePt t="3543" x="6308725" y="1135063"/>
          <p14:tracePt t="3560" x="6477000" y="1104900"/>
          <p14:tracePt t="3577" x="6569075" y="1082675"/>
          <p14:tracePt t="3577" x="6637338" y="1058863"/>
          <p14:tracePt t="3593" x="6705600" y="1036638"/>
          <p14:tracePt t="3610" x="6797675" y="982663"/>
          <p14:tracePt t="3626" x="6827838" y="960438"/>
          <p14:tracePt t="3643" x="6842125" y="944563"/>
          <p14:tracePt t="3660" x="6842125" y="936625"/>
          <p14:tracePt t="3677" x="6842125" y="930275"/>
          <p14:tracePt t="3710" x="6835775" y="930275"/>
          <p14:tracePt t="3721" x="6827838" y="930275"/>
          <p14:tracePt t="3729" x="6819900" y="922338"/>
          <p14:tracePt t="3743" x="6804025" y="906463"/>
          <p14:tracePt t="3760" x="6773863" y="884238"/>
          <p14:tracePt t="3776" x="6689725" y="822325"/>
          <p14:tracePt t="3793" x="6561138" y="739775"/>
          <p14:tracePt t="3809" x="6469063" y="693738"/>
          <p14:tracePt t="3826" x="6226175" y="593725"/>
          <p14:tracePt t="3843" x="5905500" y="495300"/>
          <p14:tracePt t="3860" x="5715000" y="465138"/>
          <p14:tracePt t="3876" x="5318125" y="427038"/>
          <p14:tracePt t="3894" x="4914900" y="434975"/>
          <p14:tracePt t="3910" x="4708525" y="457200"/>
          <p14:tracePt t="3927" x="4297363" y="525463"/>
          <p14:tracePt t="3943" x="4106863" y="601663"/>
          <p14:tracePt t="3960" x="3787775" y="739775"/>
          <p14:tracePt t="3977" x="3559175" y="876300"/>
          <p14:tracePt t="3993" x="3467100" y="944563"/>
          <p14:tracePt t="4010" x="3344863" y="1020763"/>
          <p14:tracePt t="4027" x="3314700" y="1058863"/>
          <p14:tracePt t="4043" x="3314700" y="1066800"/>
          <p14:tracePt t="4065" x="3322638" y="1066800"/>
          <p14:tracePt t="4077" x="3330575" y="1066800"/>
          <p14:tracePt t="4097" x="3336925" y="1066800"/>
          <p14:tracePt t="4110" x="3344863" y="1066800"/>
          <p14:tracePt t="4127" x="3352800" y="1066800"/>
          <p14:tracePt t="4146" x="3360738" y="1066800"/>
          <p14:tracePt t="4160" x="3375025" y="1074738"/>
          <p14:tracePt t="4177" x="3406775" y="1089025"/>
          <p14:tracePt t="4193" x="3505200" y="1120775"/>
          <p14:tracePt t="4210" x="3657600" y="1173163"/>
          <p14:tracePt t="4227" x="3741738" y="1181100"/>
          <p14:tracePt t="4243" x="3940175" y="1189038"/>
          <p14:tracePt t="4260" x="4168775" y="1181100"/>
          <p14:tracePt t="4277" x="4283075" y="1173163"/>
          <p14:tracePt t="4293" x="4556125" y="1120775"/>
          <p14:tracePt t="4310" x="4906963" y="1066800"/>
          <p14:tracePt t="4327" x="5067300" y="1044575"/>
          <p14:tracePt t="4343" x="5432425" y="1020763"/>
          <p14:tracePt t="4360" x="5608638" y="1012825"/>
          <p14:tracePt t="4377" x="5935663" y="1012825"/>
          <p14:tracePt t="4393" x="6218238" y="1012825"/>
          <p14:tracePt t="4410" x="6370638" y="1020763"/>
          <p14:tracePt t="4427" x="6637338" y="1036638"/>
          <p14:tracePt t="4443" x="6858000" y="1036638"/>
          <p14:tracePt t="4460" x="6956425" y="1036638"/>
          <p14:tracePt t="4477" x="7018338" y="1036638"/>
          <p14:tracePt t="4737" x="7116763" y="1036638"/>
          <p14:tracePt t="4748" x="7223125" y="1036638"/>
          <p14:tracePt t="4757" x="7299325" y="1036638"/>
          <p14:tracePt t="4768" x="7361238" y="1036638"/>
          <p14:tracePt t="4778" x="7391400" y="1036638"/>
          <p14:tracePt t="4793" x="7399338" y="1036638"/>
          <p14:tracePt t="4810" x="7407275" y="1036638"/>
          <p14:tracePt t="4829" x="7399338" y="1028700"/>
          <p14:tracePt t="4843" x="7391400" y="1028700"/>
          <p14:tracePt t="4860" x="7369175" y="1020763"/>
          <p14:tracePt t="4877" x="7353300" y="1012825"/>
          <p14:tracePt t="4893" x="7277100" y="1006475"/>
          <p14:tracePt t="4910" x="7140575" y="998538"/>
          <p14:tracePt t="4927" x="7064375" y="998538"/>
          <p14:tracePt t="4943" x="6888163" y="998538"/>
          <p14:tracePt t="4960" x="6773863" y="1020763"/>
          <p14:tracePt t="4977" x="6515100" y="1036638"/>
          <p14:tracePt t="4993" x="6149975" y="1082675"/>
          <p14:tracePt t="5010" x="5935663" y="1096963"/>
          <p14:tracePt t="5027" x="5470525" y="1143000"/>
          <p14:tracePt t="5044" x="4930775" y="1181100"/>
          <p14:tracePt t="5060" x="4610100" y="1196975"/>
          <p14:tracePt t="5077" x="3970338" y="1227138"/>
          <p14:tracePt t="5093" x="3322638" y="1249363"/>
          <p14:tracePt t="5110" x="3001963" y="1265238"/>
          <p14:tracePt t="5127" x="2378075" y="1311275"/>
          <p14:tracePt t="5144" x="2073275" y="1333500"/>
          <p14:tracePt t="5160" x="1524000" y="1401763"/>
          <p14:tracePt t="5177" x="1127125" y="1455738"/>
          <p14:tracePt t="5193" x="982663" y="1485900"/>
          <p14:tracePt t="5210" x="830263" y="1516063"/>
          <p14:tracePt t="5227" x="800100" y="1524000"/>
          <p14:tracePt t="5245" x="808038" y="1524000"/>
          <p14:tracePt t="5260" x="815975" y="1524000"/>
          <p14:tracePt t="5277" x="830263" y="1524000"/>
          <p14:tracePt t="5293" x="854075" y="1524000"/>
          <p14:tracePt t="5310" x="868363" y="1524000"/>
          <p14:tracePt t="5327" x="884238" y="1531938"/>
          <p14:tracePt t="5344" x="898525" y="1546225"/>
          <p14:tracePt t="5360" x="952500" y="1622425"/>
          <p14:tracePt t="5377" x="982663" y="1676400"/>
          <p14:tracePt t="5393" x="1050925" y="1790700"/>
          <p14:tracePt t="5410" x="1089025" y="1905000"/>
          <p14:tracePt t="5427" x="1104900" y="1958975"/>
          <p14:tracePt t="5443" x="1127125" y="2057400"/>
          <p14:tracePt t="5460" x="1135063" y="2103438"/>
          <p14:tracePt t="5461" x="1143000" y="2133600"/>
          <p14:tracePt t="5477" x="1143000" y="2149475"/>
          <p14:tracePt t="5493" x="1158875" y="2187575"/>
          <p14:tracePt t="5510" x="1173163" y="2201863"/>
          <p14:tracePt t="5527" x="1181100" y="2209800"/>
          <p14:tracePt t="5543" x="1203325" y="2209800"/>
          <p14:tracePt t="5560" x="1227138" y="2201863"/>
          <p14:tracePt t="5765" x="1241425" y="2201863"/>
          <p14:tracePt t="5777" x="1257300" y="2209800"/>
          <p14:tracePt t="5785" x="1279525" y="2209800"/>
          <p14:tracePt t="5796" x="1311275" y="2209800"/>
          <p14:tracePt t="5810" x="1355725" y="2209800"/>
          <p14:tracePt t="5827" x="1455738" y="2217738"/>
          <p14:tracePt t="5843" x="1516063" y="2217738"/>
          <p14:tracePt t="5860" x="1668463" y="2217738"/>
          <p14:tracePt t="5877" x="1752600" y="2209800"/>
          <p14:tracePt t="5893" x="1935163" y="2201863"/>
          <p14:tracePt t="5910" x="2111375" y="2201863"/>
          <p14:tracePt t="5927" x="2193925" y="2193925"/>
          <p14:tracePt t="5943" x="2378075" y="2187575"/>
          <p14:tracePt t="5960" x="2544763" y="2163763"/>
          <p14:tracePt t="5977" x="2620963" y="2141538"/>
          <p14:tracePt t="5993" x="2743200" y="2117725"/>
          <p14:tracePt t="6010" x="2797175" y="2103438"/>
          <p14:tracePt t="6027" x="2797175" y="2095500"/>
          <p14:tracePt t="6043" x="2797175" y="2087563"/>
          <p14:tracePt t="6060" x="2797175" y="2079625"/>
          <p14:tracePt t="6077" x="2789238" y="2073275"/>
          <p14:tracePt t="6093" x="2781300" y="2065338"/>
          <p14:tracePt t="6110" x="2773363" y="2057400"/>
          <p14:tracePt t="6127" x="2727325" y="1997075"/>
          <p14:tracePt t="6144" x="2667000" y="1889125"/>
          <p14:tracePt t="6160" x="2628900" y="1836738"/>
          <p14:tracePt t="6177" x="2536825" y="1736725"/>
          <p14:tracePt t="6193" x="2422525" y="1654175"/>
          <p14:tracePt t="6210" x="2354263" y="1616075"/>
          <p14:tracePt t="6227" x="2193925" y="1554163"/>
          <p14:tracePt t="6243" x="2087563" y="1539875"/>
          <p14:tracePt t="6260" x="1874838" y="1524000"/>
          <p14:tracePt t="6277" x="1592263" y="1584325"/>
          <p14:tracePt t="6294" x="1417638" y="1638300"/>
          <p14:tracePt t="6310" x="1082675" y="1774825"/>
          <p14:tracePt t="6327" x="777875" y="1951038"/>
          <p14:tracePt t="6344" x="647700" y="2035175"/>
          <p14:tracePt t="6360" x="457200" y="2187575"/>
          <p14:tracePt t="6377" x="381000" y="2247900"/>
          <p14:tracePt t="6393" x="381000" y="2263775"/>
          <p14:tracePt t="6416" x="388938" y="2263775"/>
          <p14:tracePt t="6428" x="403225" y="2263775"/>
          <p14:tracePt t="6443" x="427038" y="2263775"/>
          <p14:tracePt t="6460" x="473075" y="2263775"/>
          <p14:tracePt t="6477" x="571500" y="2293938"/>
          <p14:tracePt t="6494" x="625475" y="2324100"/>
          <p14:tracePt t="6510" x="769938" y="2400300"/>
          <p14:tracePt t="6527" x="846138" y="2430463"/>
          <p14:tracePt t="6544" x="990600" y="2514600"/>
          <p14:tracePt t="6560" x="1150938" y="2582863"/>
          <p14:tracePt t="6577" x="1249363" y="2598738"/>
          <p14:tracePt t="6593" x="1455738" y="2582863"/>
          <p14:tracePt t="6611" x="1782763" y="2468563"/>
          <p14:tracePt t="6627" x="2027238" y="2346325"/>
          <p14:tracePt t="6644" x="2613025" y="1997075"/>
          <p14:tracePt t="6661" x="3306763" y="1562100"/>
          <p14:tracePt t="6677" x="3603625" y="1325563"/>
          <p14:tracePt t="6693" x="4054475" y="998538"/>
          <p14:tracePt t="6710" x="4152900" y="922338"/>
          <p14:tracePt t="6727" x="4191000" y="876300"/>
          <p14:tracePt t="6916" x="4213225" y="876300"/>
          <p14:tracePt t="6925" x="4237038" y="884238"/>
          <p14:tracePt t="6936" x="4267200" y="914400"/>
          <p14:tracePt t="6945" x="4305300" y="960438"/>
          <p14:tracePt t="6960" x="4343400" y="1012825"/>
          <p14:tracePt t="6977" x="4419600" y="1135063"/>
          <p14:tracePt t="6994" x="4441825" y="1196975"/>
          <p14:tracePt t="7010" x="4479925" y="1349375"/>
          <p14:tracePt t="7027" x="4495800" y="1508125"/>
          <p14:tracePt t="7044" x="4503738" y="1577975"/>
          <p14:tracePt t="7060" x="4525963" y="1698625"/>
          <p14:tracePt t="7077" x="4541838" y="1760538"/>
          <p14:tracePt t="7094" x="4564063" y="1874838"/>
          <p14:tracePt t="7110" x="4594225" y="1920875"/>
          <p14:tracePt t="7127" x="4594225" y="1927225"/>
          <p14:tracePt t="7144" x="4610100" y="1935163"/>
          <p14:tracePt t="7161" x="4625975" y="1935163"/>
          <p14:tracePt t="7177" x="4632325" y="1935163"/>
          <p14:tracePt t="7194" x="4648200" y="1927225"/>
          <p14:tracePt t="7211" x="4648200" y="1920875"/>
          <p14:tracePt t="7231" x="4648200" y="1912938"/>
          <p14:tracePt t="7404" x="4648200" y="1920875"/>
          <p14:tracePt t="7413" x="4670425" y="1920875"/>
          <p14:tracePt t="7424" x="4694238" y="1935163"/>
          <p14:tracePt t="7434" x="4732338" y="1951038"/>
          <p14:tracePt t="7445" x="4770438" y="1965325"/>
          <p14:tracePt t="7460" x="4816475" y="1981200"/>
          <p14:tracePt t="7477" x="4960938" y="2019300"/>
          <p14:tracePt t="7494" x="5045075" y="2027238"/>
          <p14:tracePt t="7511" x="5249863" y="2035175"/>
          <p14:tracePt t="7527" x="5532438" y="1997075"/>
          <p14:tracePt t="7544" x="5715000" y="1965325"/>
          <p14:tracePt t="7560" x="6019800" y="1866900"/>
          <p14:tracePt t="7577" x="6232525" y="1774825"/>
          <p14:tracePt t="7594" x="6294438" y="1722438"/>
          <p14:tracePt t="7610" x="6370638" y="1646238"/>
          <p14:tracePt t="7627" x="6370638" y="1622425"/>
          <p14:tracePt t="7644" x="6362700" y="1592263"/>
          <p14:tracePt t="7660" x="6294438" y="1546225"/>
          <p14:tracePt t="7677" x="6232525" y="1501775"/>
          <p14:tracePt t="7694" x="6088063" y="1447800"/>
          <p14:tracePt t="7711" x="5935663" y="1409700"/>
          <p14:tracePt t="7727" x="5859463" y="1401763"/>
          <p14:tracePt t="7744" x="5699125" y="1401763"/>
          <p14:tracePt t="7760" x="5554663" y="1417638"/>
          <p14:tracePt t="7777" x="5478463" y="1455738"/>
          <p14:tracePt t="7794" x="5356225" y="1531938"/>
          <p14:tracePt t="7810" x="5295900" y="1570038"/>
          <p14:tracePt t="7827" x="5203825" y="1676400"/>
          <p14:tracePt t="7844" x="5135563" y="1790700"/>
          <p14:tracePt t="7860" x="5113338" y="1836738"/>
          <p14:tracePt t="7877" x="5089525" y="1943100"/>
          <p14:tracePt t="7894" x="5089525" y="2035175"/>
          <p14:tracePt t="7910" x="5097463" y="2079625"/>
          <p14:tracePt t="7928" x="5181600" y="2171700"/>
          <p14:tracePt t="7944" x="5287963" y="2193925"/>
          <p14:tracePt t="8167" x="5464175" y="2193925"/>
          <p14:tracePt t="8178" x="5783263" y="2193925"/>
          <p14:tracePt t="8187" x="6232525" y="2217738"/>
          <p14:tracePt t="8198" x="6804025" y="2247900"/>
          <p14:tracePt t="8210" x="6994525" y="2286000"/>
          <p14:tracePt t="8228" x="7810500" y="2354263"/>
          <p14:tracePt t="8244" x="8321675" y="2392363"/>
          <p14:tracePt t="8261" x="9250363" y="2422525"/>
          <p14:tracePt t="8277" x="9593263" y="2438400"/>
          <p14:tracePt t="8294" x="9859963" y="2430463"/>
          <p14:tracePt t="8544" x="9928225" y="2416175"/>
          <p14:tracePt t="8554" x="9990138" y="2392363"/>
          <p14:tracePt t="8565" x="10042525" y="2378075"/>
          <p14:tracePt t="8577" x="10112375" y="2362200"/>
          <p14:tracePt t="8594" x="10172700" y="2354263"/>
          <p14:tracePt t="8611" x="10309225" y="2332038"/>
          <p14:tracePt t="8627" x="10439400" y="2308225"/>
          <p14:tracePt t="8644" x="10507663" y="2286000"/>
          <p14:tracePt t="8661" x="10583863" y="2263775"/>
          <p14:tracePt t="8677" x="10607675" y="2247900"/>
          <p14:tracePt t="8706" x="10607675" y="2239963"/>
          <p14:tracePt t="8728" x="10599738" y="2239963"/>
          <p14:tracePt t="8747" x="10591800" y="2239963"/>
          <p14:tracePt t="8767" x="10583863" y="2232025"/>
          <p14:tracePt t="8779" x="10575925" y="2225675"/>
          <p14:tracePt t="8788" x="10569575" y="2209800"/>
          <p14:tracePt t="8799" x="10561638" y="2193925"/>
          <p14:tracePt t="8812" x="10545763" y="2171700"/>
          <p14:tracePt t="8827" x="10531475" y="2133600"/>
          <p14:tracePt t="8844" x="10493375" y="2057400"/>
          <p14:tracePt t="8860" x="10455275" y="1973263"/>
          <p14:tracePt t="8877" x="10447338" y="1943100"/>
          <p14:tracePt t="8894" x="10417175" y="1912938"/>
          <p14:tracePt t="8911" x="10385425" y="1897063"/>
          <p14:tracePt t="8928" x="10355263" y="1897063"/>
          <p14:tracePt t="8944" x="10279063" y="1897063"/>
          <p14:tracePt t="8961" x="10226675" y="1897063"/>
          <p14:tracePt t="8977" x="10066338" y="1897063"/>
          <p14:tracePt t="8994" x="9867900" y="1920875"/>
          <p14:tracePt t="9011" x="9753600" y="1927225"/>
          <p14:tracePt t="9027" x="9532938" y="1951038"/>
          <p14:tracePt t="9044" x="9334500" y="2003425"/>
          <p14:tracePt t="9061" x="9236075" y="2041525"/>
          <p14:tracePt t="9077" x="9083675" y="2125663"/>
          <p14:tracePt t="9094" x="8983663" y="2209800"/>
          <p14:tracePt t="9111" x="8969375" y="2247900"/>
          <p14:tracePt t="9128" x="8969375" y="2278063"/>
          <p14:tracePt t="9144" x="8975725" y="2286000"/>
          <p14:tracePt t="9161" x="8999538" y="2293938"/>
          <p14:tracePt t="9178" x="9029700" y="2332038"/>
          <p14:tracePt t="9194" x="9083675" y="2392363"/>
          <p14:tracePt t="9211" x="9113838" y="2430463"/>
          <p14:tracePt t="9228" x="9182100" y="2506663"/>
          <p14:tracePt t="9244" x="9228138" y="2536825"/>
          <p14:tracePt t="9261" x="9350375" y="2613025"/>
          <p14:tracePt t="9277" x="9502775" y="2651125"/>
          <p14:tracePt t="9294" x="9593263" y="2659063"/>
          <p14:tracePt t="9311" x="9852025" y="2651125"/>
          <p14:tracePt t="9328" x="10371138" y="2484438"/>
          <p14:tracePt t="9344" x="10714038" y="2354263"/>
          <p14:tracePt t="9361" x="11490325" y="2011363"/>
          <p14:tracePt t="9378" x="11803063" y="1828800"/>
          <p14:tracePt t="9394" x="12069763" y="1646238"/>
          <p14:tracePt t="9411" x="12115800" y="1570038"/>
          <p14:tracePt t="9428" x="12115800" y="1562100"/>
          <p14:tracePt t="9444" x="12099925" y="1562100"/>
          <p14:tracePt t="9461" x="12061825" y="1570038"/>
          <p14:tracePt t="9478" x="12047538" y="1570038"/>
          <p14:tracePt t="9494" x="12023725" y="1584325"/>
          <p14:tracePt t="9511" x="12009438" y="1600200"/>
          <p14:tracePt t="9528" x="12001500" y="1600200"/>
          <p14:tracePt t="9544" x="11947525" y="1616075"/>
          <p14:tracePt t="9561" x="11903075" y="1616075"/>
          <p14:tracePt t="9577" x="11818938" y="1638300"/>
          <p14:tracePt t="9594" x="11726863" y="1676400"/>
          <p14:tracePt t="9611" x="11688763" y="1684338"/>
          <p14:tracePt t="9628" x="11666538" y="1692275"/>
          <p14:tracePt t="9705" x="11674475" y="1692275"/>
          <p14:tracePt t="9756" x="11680825" y="1692275"/>
          <p14:tracePt t="9796" x="11688763" y="1692275"/>
          <p14:tracePt t="9959" x="11680825" y="1692275"/>
          <p14:tracePt t="9968" x="11658600" y="1692275"/>
          <p14:tracePt t="9979" x="11620500" y="1692275"/>
          <p14:tracePt t="9994" x="11552238" y="1692275"/>
          <p14:tracePt t="10011" x="11331575" y="1692275"/>
          <p14:tracePt t="10028" x="11095038" y="1660525"/>
          <p14:tracePt t="10044" x="10340975" y="1608138"/>
          <p14:tracePt t="10061" x="9609138" y="1562100"/>
          <p14:tracePt t="10078" x="9105900" y="1562100"/>
          <p14:tracePt t="10094" x="7604125" y="1608138"/>
          <p14:tracePt t="10111" x="6134100" y="1798638"/>
          <p14:tracePt t="10128" x="5570538" y="1912938"/>
          <p14:tracePt t="10144" x="4144963" y="2225675"/>
          <p14:tracePt t="10161" x="3475038" y="2378075"/>
          <p14:tracePt t="10178" x="2895600" y="2606675"/>
          <p14:tracePt t="10194" x="2446338" y="2751138"/>
          <p14:tracePt t="10212" x="2339975" y="2765425"/>
          <p14:tracePt t="10228" x="2270125" y="2773363"/>
          <p14:tracePt t="10245" x="2263775" y="2773363"/>
          <p14:tracePt t="10261" x="2278063" y="2773363"/>
          <p14:tracePt t="10278" x="2316163" y="2773363"/>
          <p14:tracePt t="10294" x="2362200" y="2773363"/>
          <p14:tracePt t="10311" x="2400300" y="2773363"/>
          <p14:tracePt t="10328" x="2460625" y="2773363"/>
          <p14:tracePt t="10344" x="2468563" y="2781300"/>
          <p14:tracePt t="10361" x="2476500" y="2781300"/>
          <p14:tracePt t="10387" x="2476500" y="2789238"/>
          <p14:tracePt t="10407" x="2460625" y="2797175"/>
          <p14:tracePt t="10416" x="2446338" y="2797175"/>
          <p14:tracePt t="10428" x="2408238" y="2797175"/>
          <p14:tracePt t="10444" x="2339975" y="2797175"/>
          <p14:tracePt t="10461" x="2193925" y="2797175"/>
          <p14:tracePt t="10478" x="2049463" y="2797175"/>
          <p14:tracePt t="10494" x="1997075" y="2781300"/>
          <p14:tracePt t="10511" x="1951038" y="2751138"/>
          <p14:tracePt t="10712" x="1935163" y="2751138"/>
          <p14:tracePt t="10721" x="1920875" y="2743200"/>
          <p14:tracePt t="10733" x="1905000" y="2735263"/>
          <p14:tracePt t="10744" x="1858963" y="2713038"/>
          <p14:tracePt t="10761" x="1782763" y="2674938"/>
          <p14:tracePt t="10778" x="1501775" y="2506663"/>
          <p14:tracePt t="10794" x="1044575" y="2239963"/>
          <p14:tracePt t="10811" x="815975" y="2103438"/>
          <p14:tracePt t="10828" x="411163" y="1812925"/>
          <p14:tracePt t="10845" x="228600" y="1577975"/>
          <p14:tracePt t="10861" x="212725" y="1493838"/>
          <p14:tracePt t="10878" x="250825" y="1417638"/>
          <p14:tracePt t="10894" x="288925" y="1409700"/>
          <p14:tracePt t="10911" x="411163" y="1387475"/>
          <p14:tracePt t="10928" x="533400" y="1401763"/>
          <p14:tracePt t="10944" x="617538" y="1409700"/>
          <p14:tracePt t="10961" x="777875" y="1455738"/>
          <p14:tracePt t="10978" x="952500" y="1508125"/>
          <p14:tracePt t="10994" x="1036638" y="1524000"/>
          <p14:tracePt t="11011" x="1219200" y="1554163"/>
          <p14:tracePt t="11028" x="1333500" y="1570038"/>
          <p14:tracePt t="11044" x="1379538" y="1577975"/>
          <p14:tracePt t="11061" x="1447800" y="1584325"/>
          <p14:tracePt t="11078" x="1470025" y="1600200"/>
          <p14:tracePt t="11094" x="1477963" y="1600200"/>
          <p14:tracePt t="11111" x="1477963" y="1608138"/>
          <p14:tracePt t="11140" x="1477963" y="1616075"/>
          <p14:tracePt t="11149" x="1470025" y="1622425"/>
          <p14:tracePt t="11169" x="1470025" y="1638300"/>
          <p14:tracePt t="11181" x="1463675" y="1668463"/>
          <p14:tracePt t="11194" x="1455738" y="1722438"/>
          <p14:tracePt t="11211" x="1409700" y="1866900"/>
          <p14:tracePt t="11228" x="1387475" y="1951038"/>
          <p14:tracePt t="11244" x="1325563" y="2133600"/>
          <p14:tracePt t="11262" x="1279525" y="2255838"/>
          <p14:tracePt t="11278" x="1265238" y="2278063"/>
          <p14:tracePt t="11294" x="1257300" y="2286000"/>
          <p14:tracePt t="11333" x="1257300" y="2278063"/>
          <p14:tracePt t="11353" x="1257300" y="2270125"/>
          <p14:tracePt t="11393" x="1265238" y="2278063"/>
          <p14:tracePt t="11404" x="1265238" y="2301875"/>
          <p14:tracePt t="11413" x="1273175" y="2316163"/>
          <p14:tracePt t="11428" x="1279525" y="2324100"/>
          <p14:tracePt t="11445" x="1279525" y="2332038"/>
          <p14:tracePt t="11461" x="1287463" y="2339975"/>
          <p14:tracePt t="11617" x="1287463" y="2346325"/>
          <p14:tracePt t="11658" x="1287463" y="2354263"/>
          <p14:tracePt t="11678" x="1279525" y="2370138"/>
          <p14:tracePt t="11689" x="1257300" y="2378075"/>
          <p14:tracePt t="11698" x="1235075" y="2400300"/>
          <p14:tracePt t="11711" x="1203325" y="2416175"/>
          <p14:tracePt t="11728" x="1181100" y="2430463"/>
          <p14:tracePt t="11744" x="1143000" y="2446338"/>
          <p14:tracePt t="11761" x="1135063" y="2446338"/>
          <p14:tracePt t="11812" x="1143000" y="2446338"/>
          <p14:tracePt t="11832" x="1150938" y="2446338"/>
          <p14:tracePt t="11841" x="1158875" y="2438400"/>
          <p14:tracePt t="11852" x="1165225" y="2438400"/>
          <p14:tracePt t="11882" x="1173163" y="2438400"/>
          <p14:tracePt t="11891" x="1181100" y="2430463"/>
          <p14:tracePt t="11903" x="1189038" y="2430463"/>
          <p14:tracePt t="11912" x="1203325" y="2430463"/>
          <p14:tracePt t="11928" x="1219200" y="2430463"/>
          <p14:tracePt t="11945" x="1257300" y="2430463"/>
          <p14:tracePt t="11961" x="1265238" y="2430463"/>
          <p14:tracePt t="11978" x="1273175" y="2430463"/>
          <p14:tracePt t="11995" x="1279525" y="2430463"/>
          <p14:tracePt t="12076" x="1287463" y="2430463"/>
          <p14:tracePt t="12097" x="1303338" y="2438400"/>
          <p14:tracePt t="12106" x="1317625" y="2438400"/>
          <p14:tracePt t="12117" x="1333500" y="2438400"/>
          <p14:tracePt t="12128" x="1341438" y="2446338"/>
          <p14:tracePt t="12145" x="1363663" y="2446338"/>
          <p14:tracePt t="12161" x="1387475" y="2446338"/>
          <p14:tracePt t="12178" x="1417638" y="2446338"/>
          <p14:tracePt t="12195" x="1439863" y="2446338"/>
          <p14:tracePt t="12211" x="1493838" y="2446338"/>
          <p14:tracePt t="12228" x="1554163" y="2446338"/>
          <p14:tracePt t="12245" x="1600200" y="2430463"/>
          <p14:tracePt t="12261" x="1698625" y="2416175"/>
          <p14:tracePt t="12278" x="1744663" y="2408238"/>
          <p14:tracePt t="12295" x="1820863" y="2400300"/>
          <p14:tracePt t="12311" x="1882775" y="2400300"/>
          <p14:tracePt t="12328" x="1905000" y="2400300"/>
          <p14:tracePt t="12345" x="1973263" y="2400300"/>
          <p14:tracePt t="12362" x="2019300" y="2400300"/>
          <p14:tracePt t="12378" x="2041525" y="2400300"/>
          <p14:tracePt t="12395" x="2095500" y="2400300"/>
          <p14:tracePt t="12412" x="2171700" y="2400300"/>
          <p14:tracePt t="12428" x="2209800" y="2400300"/>
          <p14:tracePt t="12445" x="2324100" y="2362200"/>
          <p14:tracePt t="12461" x="2400300" y="2346325"/>
          <p14:tracePt t="12478" x="2530475" y="2316163"/>
          <p14:tracePt t="12495" x="2613025" y="2293938"/>
          <p14:tracePt t="12511" x="2636838" y="2286000"/>
          <p14:tracePt t="12528" x="2651125" y="2278063"/>
          <p14:tracePt t="12553" x="2644775" y="2278063"/>
          <p14:tracePt t="12564" x="2636838" y="2278063"/>
          <p14:tracePt t="12578" x="2628900" y="2278063"/>
          <p14:tracePt t="12595" x="2613025" y="2278063"/>
          <p14:tracePt t="12615" x="2598738" y="2278063"/>
          <p14:tracePt t="12628" x="2582863" y="2278063"/>
          <p14:tracePt t="12645" x="2552700" y="2278063"/>
          <p14:tracePt t="12661" x="2438400" y="2247900"/>
          <p14:tracePt t="12678" x="2255838" y="2232025"/>
          <p14:tracePt t="12695" x="2155825" y="2225675"/>
          <p14:tracePt t="12711" x="1935163" y="2209800"/>
          <p14:tracePt t="12728" x="1760538" y="2201863"/>
          <p14:tracePt t="12745" x="1676400" y="2201863"/>
          <p14:tracePt t="12761" x="1539875" y="2201863"/>
          <p14:tracePt t="12778" x="1431925" y="2209800"/>
          <p14:tracePt t="12795" x="1387475" y="2217738"/>
          <p14:tracePt t="12811" x="1333500" y="2217738"/>
          <p14:tracePt t="12828" x="1317625" y="2225675"/>
          <p14:tracePt t="12845" x="1295400" y="2232025"/>
          <p14:tracePt t="12861" x="1287463" y="2232025"/>
          <p14:tracePt t="12920" x="1287463" y="2239963"/>
          <p14:tracePt t="12972" x="1287463" y="2247900"/>
          <p14:tracePt t="12982" x="1287463" y="2255838"/>
          <p14:tracePt t="12991" x="1287463" y="2270125"/>
          <p14:tracePt t="13002" x="1287463" y="2286000"/>
          <p14:tracePt t="13012" x="1279525" y="2316163"/>
          <p14:tracePt t="13028" x="1273175" y="2332038"/>
          <p14:tracePt t="13045" x="1249363" y="2370138"/>
          <p14:tracePt t="13061" x="1241425" y="2392363"/>
          <p14:tracePt t="13078" x="1241425" y="2400300"/>
          <p14:tracePt t="13114" x="1249363" y="2400300"/>
          <p14:tracePt t="13135" x="1265238" y="2400300"/>
          <p14:tracePt t="13144" x="1273175" y="2400300"/>
          <p14:tracePt t="13155" x="1295400" y="2400300"/>
          <p14:tracePt t="13164" x="1325563" y="2400300"/>
          <p14:tracePt t="13178" x="1355725" y="2408238"/>
          <p14:tracePt t="13195" x="1393825" y="2416175"/>
          <p14:tracePt t="13196" x="1431925" y="2416175"/>
          <p14:tracePt t="13212" x="1477963" y="2422525"/>
          <p14:tracePt t="13228" x="1577975" y="2438400"/>
          <p14:tracePt t="13245" x="1684338" y="2446338"/>
          <p14:tracePt t="13262" x="1722438" y="2446338"/>
          <p14:tracePt t="13278" x="1828800" y="2446338"/>
          <p14:tracePt t="13295" x="1882775" y="2438400"/>
          <p14:tracePt t="13311" x="1965325" y="2416175"/>
          <p14:tracePt t="13328" x="2027238" y="2408238"/>
          <p14:tracePt t="13345" x="2065338" y="2408238"/>
          <p14:tracePt t="13362" x="2125663" y="2400300"/>
          <p14:tracePt t="13379" x="2171700" y="2400300"/>
          <p14:tracePt t="13395" x="2193925" y="2400300"/>
          <p14:tracePt t="13411" x="2217738" y="2400300"/>
          <p14:tracePt t="13428" x="2270125" y="2400300"/>
          <p14:tracePt t="13445" x="2293938" y="2400300"/>
          <p14:tracePt t="13461" x="2362200" y="2408238"/>
          <p14:tracePt t="13478" x="2392363" y="2416175"/>
          <p14:tracePt t="13495" x="2460625" y="2416175"/>
          <p14:tracePt t="13511" x="2544763" y="2422525"/>
          <p14:tracePt t="13528" x="2574925" y="2422525"/>
          <p14:tracePt t="13545" x="2613025" y="2422525"/>
          <p14:tracePt t="13562" x="2628900" y="2422525"/>
          <p14:tracePt t="13633" x="2620963" y="2422525"/>
          <p14:tracePt t="13652" x="2613025" y="2422525"/>
          <p14:tracePt t="13713" x="2606675" y="2422525"/>
          <p14:tracePt t="13733" x="2590800" y="2422525"/>
          <p14:tracePt t="13746" x="2568575" y="2422525"/>
          <p14:tracePt t="13755" x="2530475" y="2416175"/>
          <p14:tracePt t="13766" x="2492375" y="2408238"/>
          <p14:tracePt t="13778" x="2446338" y="2408238"/>
          <p14:tracePt t="13795" x="2308225" y="2408238"/>
          <p14:tracePt t="13811" x="2239963" y="2408238"/>
          <p14:tracePt t="13828" x="2103438" y="2408238"/>
          <p14:tracePt t="13845" x="2019300" y="2408238"/>
          <p14:tracePt t="13862" x="1874838" y="2416175"/>
          <p14:tracePt t="13878" x="1736725" y="2430463"/>
          <p14:tracePt t="13895" x="1684338" y="2438400"/>
          <p14:tracePt t="13911" x="1584325" y="2454275"/>
          <p14:tracePt t="13928" x="1539875" y="2468563"/>
          <p14:tracePt t="13945" x="1470025" y="2484438"/>
          <p14:tracePt t="13962" x="1431925" y="2498725"/>
          <p14:tracePt t="13979" x="1401763" y="2498725"/>
          <p14:tracePt t="13998" x="1387475" y="2506663"/>
          <p14:tracePt t="14011" x="1379538" y="2506663"/>
          <p14:tracePt t="14028" x="1371600" y="2506663"/>
          <p14:tracePt t="14045" x="1355725" y="2514600"/>
          <p14:tracePt t="14062" x="1333500" y="2514600"/>
          <p14:tracePt t="14078" x="1325563" y="2514600"/>
          <p14:tracePt t="14095" x="1311275" y="2514600"/>
          <p14:tracePt t="14112" x="1287463" y="2522538"/>
          <p14:tracePt t="14129" x="1279525" y="2522538"/>
          <p14:tracePt t="14145" x="1249363" y="2530475"/>
          <p14:tracePt t="14162" x="1227138" y="2536825"/>
          <p14:tracePt t="14178" x="1219200" y="2536825"/>
          <p14:tracePt t="14195" x="1203325" y="2536825"/>
          <p14:tracePt t="14232" x="1203325" y="2544763"/>
          <p14:tracePt t="14264" x="1196975" y="2544763"/>
          <p14:tracePt t="14579" x="1189038" y="2544763"/>
          <p14:tracePt t="14589" x="1181100" y="2552700"/>
          <p14:tracePt t="14600" x="1181100" y="2560638"/>
          <p14:tracePt t="14612" x="1173163" y="2560638"/>
          <p14:tracePt t="14628" x="1173163" y="2568575"/>
          <p14:tracePt t="14645" x="1158875" y="2590800"/>
          <p14:tracePt t="14662" x="1150938" y="2613025"/>
          <p14:tracePt t="14678" x="1143000" y="2628900"/>
          <p14:tracePt t="14695" x="1143000" y="2636838"/>
          <p14:tracePt t="14792" x="1143000" y="2644775"/>
          <p14:tracePt t="14804" x="1143000" y="2651125"/>
          <p14:tracePt t="14813" x="1150938" y="2667000"/>
          <p14:tracePt t="14828" x="1158875" y="2674938"/>
          <p14:tracePt t="14845" x="1173163" y="2689225"/>
          <p14:tracePt t="14862" x="1181100" y="2705100"/>
          <p14:tracePt t="14878" x="1196975" y="2713038"/>
          <p14:tracePt t="14896" x="1227138" y="2720975"/>
          <p14:tracePt t="14912" x="1241425" y="2720975"/>
          <p14:tracePt t="14929" x="1287463" y="2727325"/>
          <p14:tracePt t="14945" x="1317625" y="2735263"/>
          <p14:tracePt t="14962" x="1371600" y="2735263"/>
          <p14:tracePt t="14978" x="1431925" y="2743200"/>
          <p14:tracePt t="14995" x="1455738" y="2743200"/>
          <p14:tracePt t="15012" x="1508125" y="2751138"/>
          <p14:tracePt t="15028" x="1554163" y="2751138"/>
          <p14:tracePt t="15045" x="1577975" y="2759075"/>
          <p14:tracePt t="15062" x="1630363" y="2765425"/>
          <p14:tracePt t="15079" x="1676400" y="2765425"/>
          <p14:tracePt t="15095" x="1722438" y="2773363"/>
          <p14:tracePt t="15112" x="1836738" y="2773363"/>
          <p14:tracePt t="15129" x="1897063" y="2765425"/>
          <p14:tracePt t="15130" x="1997075" y="2759075"/>
          <p14:tracePt t="15145" x="2095500" y="2735263"/>
          <p14:tracePt t="15162" x="2362200" y="2689225"/>
          <p14:tracePt t="15179" x="2667000" y="2636838"/>
          <p14:tracePt t="15195" x="2781300" y="2620963"/>
          <p14:tracePt t="15212" x="2963863" y="2598738"/>
          <p14:tracePt t="15228" x="3025775" y="2590800"/>
          <p14:tracePt t="15245" x="3078163" y="2582863"/>
          <p14:tracePt t="15262" x="3086100" y="2582863"/>
          <p14:tracePt t="15279" x="3078163" y="2582863"/>
          <p14:tracePt t="15295" x="3063875" y="2582863"/>
          <p14:tracePt t="15312" x="3048000" y="2582863"/>
          <p14:tracePt t="15445" x="3040063" y="2582863"/>
          <p14:tracePt t="15454" x="3025775" y="2582863"/>
          <p14:tracePt t="15465" x="3001963" y="2590800"/>
          <p14:tracePt t="15479" x="2971800" y="2598738"/>
          <p14:tracePt t="15495" x="2819400" y="2636838"/>
          <p14:tracePt t="15512" x="2713038" y="2674938"/>
          <p14:tracePt t="15529" x="2346325" y="2789238"/>
          <p14:tracePt t="15545" x="2125663" y="2865438"/>
          <p14:tracePt t="15562" x="1736725" y="3001963"/>
          <p14:tracePt t="15579" x="1431925" y="3101975"/>
          <p14:tracePt t="15595" x="1333500" y="3124200"/>
          <p14:tracePt t="15612" x="1173163" y="3154363"/>
          <p14:tracePt t="15629" x="1089025" y="3154363"/>
          <p14:tracePt t="15645" x="1066800" y="3154363"/>
          <p14:tracePt t="15662" x="1044575" y="3154363"/>
          <p14:tracePt t="15679" x="1036638" y="3154363"/>
          <p14:tracePt t="15699" x="1028700" y="3154363"/>
          <p14:tracePt t="15770" x="1028700" y="3162300"/>
          <p14:tracePt t="15821" x="1028700" y="3170238"/>
          <p14:tracePt t="15903" x="1044575" y="3170238"/>
          <p14:tracePt t="15912" x="1058863" y="3170238"/>
          <p14:tracePt t="15923" x="1074738" y="3170238"/>
          <p14:tracePt t="15932" x="1104900" y="3178175"/>
          <p14:tracePt t="15945" x="1135063" y="3178175"/>
          <p14:tracePt t="15962" x="1181100" y="3178175"/>
          <p14:tracePt t="15979" x="1295400" y="3178175"/>
          <p14:tracePt t="15995" x="1409700" y="3178175"/>
          <p14:tracePt t="16012" x="1485900" y="3178175"/>
          <p14:tracePt t="16029" x="1622425" y="3170238"/>
          <p14:tracePt t="16046" x="1684338" y="3162300"/>
          <p14:tracePt t="16046" x="1760538" y="3162300"/>
          <p14:tracePt t="16062" x="1820863" y="3154363"/>
          <p14:tracePt t="16079" x="1958975" y="3146425"/>
          <p14:tracePt t="16096" x="2079625" y="3146425"/>
          <p14:tracePt t="16112" x="2149475" y="3146425"/>
          <p14:tracePt t="16129" x="2247900" y="3146425"/>
          <p14:tracePt t="16145" x="2316163" y="3146425"/>
          <p14:tracePt t="16162" x="2430463" y="3154363"/>
          <p14:tracePt t="16179" x="2552700" y="3162300"/>
          <p14:tracePt t="16195" x="2620963" y="3170238"/>
          <p14:tracePt t="16212" x="2765425" y="3170238"/>
          <p14:tracePt t="16229" x="2903538" y="3170238"/>
          <p14:tracePt t="16245" x="2955925" y="3170238"/>
          <p14:tracePt t="16262" x="3017838" y="3170238"/>
          <p14:tracePt t="16279" x="3032125" y="3170238"/>
          <p14:tracePt t="16339" x="3017838" y="3170238"/>
          <p14:tracePt t="16350" x="3009900" y="3170238"/>
          <p14:tracePt t="16359" x="2971800" y="3170238"/>
          <p14:tracePt t="16371" x="2925763" y="3170238"/>
          <p14:tracePt t="16381" x="2873375" y="3170238"/>
          <p14:tracePt t="16395" x="2811463" y="3170238"/>
          <p14:tracePt t="16413" x="2727325" y="3170238"/>
          <p14:tracePt t="16413" x="2644775" y="3178175"/>
          <p14:tracePt t="16429" x="2552700" y="3184525"/>
          <p14:tracePt t="16445" x="2324100" y="3200400"/>
          <p14:tracePt t="16462" x="2065338" y="3216275"/>
          <p14:tracePt t="16479" x="1912938" y="3216275"/>
          <p14:tracePt t="16495" x="1584325" y="3230563"/>
          <p14:tracePt t="16512" x="1447800" y="3254375"/>
          <p14:tracePt t="16529" x="1219200" y="3284538"/>
          <p14:tracePt t="16546" x="1066800" y="3298825"/>
          <p14:tracePt t="16562" x="1044575" y="3306763"/>
          <p14:tracePt t="16579" x="1036638" y="3306763"/>
          <p14:tracePt t="16604" x="1044575" y="3306763"/>
          <p14:tracePt t="16615" x="1050925" y="3306763"/>
          <p14:tracePt t="16629" x="1058863" y="3306763"/>
          <p14:tracePt t="16645" x="1066800" y="3306763"/>
          <p14:tracePt t="16662" x="1074738" y="3306763"/>
          <p14:tracePt t="16679" x="1082675" y="3306763"/>
          <p14:tracePt t="16920" x="1089025" y="3306763"/>
          <p14:tracePt t="16951" x="1089025" y="3314700"/>
          <p14:tracePt t="16991" x="1089025" y="3322638"/>
          <p14:tracePt t="17000" x="1096963" y="3330575"/>
          <p14:tracePt t="17013" x="1104900" y="3336925"/>
          <p14:tracePt t="17029" x="1104900" y="3352800"/>
          <p14:tracePt t="17046" x="1112838" y="3375025"/>
          <p14:tracePt t="17063" x="1120775" y="3406775"/>
          <p14:tracePt t="17079" x="1120775" y="3413125"/>
          <p14:tracePt t="17096" x="1135063" y="3444875"/>
          <p14:tracePt t="17112" x="1143000" y="3451225"/>
          <p14:tracePt t="17129" x="1150938" y="3475038"/>
          <p14:tracePt t="17146" x="1158875" y="3489325"/>
          <p14:tracePt t="17428" x="1158875" y="3497263"/>
          <p14:tracePt t="17439" x="1165225" y="3497263"/>
          <p14:tracePt t="17448" x="1165225" y="3505200"/>
          <p14:tracePt t="17469" x="1173163" y="3513138"/>
          <p14:tracePt t="17480" x="1173163" y="3521075"/>
          <p14:tracePt t="17496" x="1181100" y="3521075"/>
          <p14:tracePt t="17512" x="1189038" y="3527425"/>
          <p14:tracePt t="17531" x="1196975" y="3535363"/>
          <p14:tracePt t="17546" x="1196975" y="3543300"/>
          <p14:tracePt t="17562" x="1203325" y="3543300"/>
          <p14:tracePt t="17579" x="1211263" y="3543300"/>
          <p14:tracePt t="17596" x="1219200" y="3551238"/>
          <p14:tracePt t="17613" x="1235075" y="3565525"/>
          <p14:tracePt t="17632" x="1241425" y="3565525"/>
          <p14:tracePt t="17646" x="1249363" y="3565525"/>
          <p14:tracePt t="17662" x="1257300" y="3573463"/>
          <p14:tracePt t="17679" x="1273175" y="3573463"/>
          <p14:tracePt t="17696" x="1295400" y="3573463"/>
          <p14:tracePt t="17712" x="1303338" y="3581400"/>
          <p14:tracePt t="17729" x="1325563" y="3581400"/>
          <p14:tracePt t="17746" x="1349375" y="3581400"/>
          <p14:tracePt t="17762" x="1355725" y="3581400"/>
          <p14:tracePt t="17779" x="1371600" y="3581400"/>
          <p14:tracePt t="17796" x="1387475" y="3581400"/>
          <p14:tracePt t="17977" x="1379538" y="3581400"/>
          <p14:tracePt t="17989" x="1379538" y="3573463"/>
          <p14:tracePt t="17998" x="1371600" y="3573463"/>
          <p14:tracePt t="18019" x="1363663" y="3573463"/>
          <p14:tracePt t="18032" x="1349375" y="3565525"/>
          <p14:tracePt t="18046" x="1341438" y="3565525"/>
          <p14:tracePt t="18062" x="1303338" y="3559175"/>
          <p14:tracePt t="18079" x="1287463" y="3559175"/>
          <p14:tracePt t="18096" x="1265238" y="3559175"/>
          <p14:tracePt t="18112" x="1249363" y="3559175"/>
          <p14:tracePt t="18129" x="1241425" y="3559175"/>
          <p14:tracePt t="18243" x="1241425" y="3565525"/>
          <p14:tracePt t="18263" x="1241425" y="3573463"/>
          <p14:tracePt t="18274" x="1235075" y="3589338"/>
          <p14:tracePt t="18283" x="1235075" y="3603625"/>
          <p14:tracePt t="18296" x="1219200" y="3619500"/>
          <p14:tracePt t="18313" x="1211263" y="3649663"/>
          <p14:tracePt t="18329" x="1196975" y="3695700"/>
          <p14:tracePt t="18346" x="1189038" y="3717925"/>
          <p14:tracePt t="18437" x="1189038" y="3711575"/>
          <p14:tracePt t="18722" x="1189038" y="3717925"/>
          <p14:tracePt t="18731" x="1189038" y="3733800"/>
          <p14:tracePt t="18742" x="1189038" y="3749675"/>
          <p14:tracePt t="18751" x="1196975" y="3763963"/>
          <p14:tracePt t="18763" x="1203325" y="3779838"/>
          <p14:tracePt t="18779" x="1211263" y="3802063"/>
          <p14:tracePt t="18796" x="1219200" y="3832225"/>
          <p14:tracePt t="18813" x="1227138" y="3863975"/>
          <p14:tracePt t="18829" x="1227138" y="3878263"/>
          <p14:tracePt t="18846" x="1241425" y="3902075"/>
          <p14:tracePt t="18862" x="1249363" y="3908425"/>
          <p14:tracePt t="18879" x="1257300" y="3916363"/>
          <p14:tracePt t="18896" x="1265238" y="3924300"/>
          <p14:tracePt t="18955" x="1273175" y="3924300"/>
          <p14:tracePt t="18964" x="1279525" y="3924300"/>
          <p14:tracePt t="18976" x="1287463" y="3924300"/>
          <p14:tracePt t="18985" x="1295400" y="3924300"/>
          <p14:tracePt t="18997" x="1311275" y="3924300"/>
          <p14:tracePt t="19013" x="1333500" y="3924300"/>
          <p14:tracePt t="19029" x="1371600" y="3924300"/>
          <p14:tracePt t="19046" x="1387475" y="3924300"/>
          <p14:tracePt t="19063" x="1447800" y="3924300"/>
          <p14:tracePt t="19079" x="1546225" y="3924300"/>
          <p14:tracePt t="19096" x="1608138" y="3924300"/>
          <p14:tracePt t="19113" x="1782763" y="3924300"/>
          <p14:tracePt t="19129" x="2003425" y="3946525"/>
          <p14:tracePt t="19146" x="2117725" y="3954463"/>
          <p14:tracePt t="19163" x="2346325" y="3970338"/>
          <p14:tracePt t="19179" x="2476500" y="3978275"/>
          <p14:tracePt t="19181" x="2590800" y="3984625"/>
          <p14:tracePt t="19196" x="2705100" y="4000500"/>
          <p14:tracePt t="19213" x="2879725" y="4008438"/>
          <p14:tracePt t="19230" x="2955925" y="4008438"/>
          <p14:tracePt t="19246" x="2963863" y="4008438"/>
          <p14:tracePt t="19363" x="2949575" y="4008438"/>
          <p14:tracePt t="19373" x="2917825" y="4008438"/>
          <p14:tracePt t="19382" x="2887663" y="4016375"/>
          <p14:tracePt t="19396" x="2835275" y="4022725"/>
          <p14:tracePt t="19413" x="2773363" y="4030663"/>
          <p14:tracePt t="19429" x="2613025" y="4046538"/>
          <p14:tracePt t="19446" x="2422525" y="4068763"/>
          <p14:tracePt t="19463" x="2332038" y="4076700"/>
          <p14:tracePt t="19479" x="2117725" y="4084638"/>
          <p14:tracePt t="19496" x="1897063" y="4084638"/>
          <p14:tracePt t="19513" x="1798638" y="4084638"/>
          <p14:tracePt t="19529" x="1630363" y="4084638"/>
          <p14:tracePt t="19547" x="1493838" y="4084638"/>
          <p14:tracePt t="19563" x="1447800" y="4084638"/>
          <p14:tracePt t="19579" x="1393825" y="4084638"/>
          <p14:tracePt t="19596" x="1379538" y="4084638"/>
          <p14:tracePt t="19646" x="1387475" y="4084638"/>
          <p14:tracePt t="19667" x="1393825" y="4084638"/>
          <p14:tracePt t="19699" x="1401763" y="4084638"/>
          <p14:tracePt t="19718" x="1417638" y="4084638"/>
          <p14:tracePt t="19738" x="1431925" y="4084638"/>
          <p14:tracePt t="19751" x="1455738" y="4092575"/>
          <p14:tracePt t="19759" x="1493838" y="4098925"/>
          <p14:tracePt t="19770" x="1524000" y="4106863"/>
          <p14:tracePt t="19780" x="1577975" y="4122738"/>
          <p14:tracePt t="19796" x="1646238" y="4137025"/>
          <p14:tracePt t="19813" x="1790700" y="4160838"/>
          <p14:tracePt t="19829" x="1874838" y="4168775"/>
          <p14:tracePt t="19846" x="2065338" y="4183063"/>
          <p14:tracePt t="19863" x="2278063" y="4183063"/>
          <p14:tracePt t="19879" x="2400300" y="4175125"/>
          <p14:tracePt t="19896" x="2628900" y="4160838"/>
          <p14:tracePt t="19913" x="2827338" y="4122738"/>
          <p14:tracePt t="19929" x="2895600" y="4114800"/>
          <p14:tracePt t="19946" x="2971800" y="4098925"/>
          <p14:tracePt t="19963" x="3001963" y="4098925"/>
          <p14:tracePt t="20014" x="2994025" y="4098925"/>
          <p14:tracePt t="20035" x="2987675" y="4098925"/>
          <p14:tracePt t="20075" x="2979738" y="4098925"/>
          <p14:tracePt t="20107" x="2971800" y="4098925"/>
          <p14:tracePt t="20217" x="2979738" y="4098925"/>
          <p14:tracePt t="20228" x="2987675" y="4098925"/>
          <p14:tracePt t="20237" x="2994025" y="4098925"/>
          <p14:tracePt t="20248" x="3001963" y="4098925"/>
          <p14:tracePt t="20381" x="2987675" y="4098925"/>
          <p14:tracePt t="20390" x="2979738" y="4098925"/>
          <p14:tracePt t="20401" x="2963863" y="4092575"/>
          <p14:tracePt t="20413" x="2941638" y="4084638"/>
          <p14:tracePt t="20430" x="2925763" y="4084638"/>
          <p14:tracePt t="20446" x="2887663" y="4084638"/>
          <p14:tracePt t="20463" x="2811463" y="4084638"/>
          <p14:tracePt t="20480" x="2773363" y="4084638"/>
          <p14:tracePt t="20496" x="2689225" y="4106863"/>
          <p14:tracePt t="20513" x="2582863" y="4144963"/>
          <p14:tracePt t="20529" x="2514600" y="4168775"/>
          <p14:tracePt t="20546" x="2378075" y="4221163"/>
          <p14:tracePt t="20563" x="2293938" y="4244975"/>
          <p14:tracePt t="20580" x="2133600" y="4283075"/>
          <p14:tracePt t="20596" x="1981200" y="4305300"/>
          <p14:tracePt t="20614" x="1866900" y="4321175"/>
          <p14:tracePt t="20630" x="1836738" y="4321175"/>
          <p14:tracePt t="20646" x="1812925" y="4321175"/>
          <p14:tracePt t="20694" x="1820863" y="4321175"/>
          <p14:tracePt t="20716" x="1828800" y="4321175"/>
          <p14:tracePt t="20756" x="1828800" y="4335463"/>
          <p14:tracePt t="20767" x="1828800" y="4351338"/>
          <p14:tracePt t="20940" x="1820863" y="4351338"/>
          <p14:tracePt t="20971" x="1820863" y="4359275"/>
          <p14:tracePt t="20980" x="1812925" y="4359275"/>
          <p14:tracePt t="20991" x="1806575" y="4359275"/>
          <p14:tracePt t="21000" x="1798638" y="4365625"/>
          <p14:tracePt t="21013" x="1782763" y="4373563"/>
          <p14:tracePt t="21030" x="1768475" y="4373563"/>
          <p14:tracePt t="21046" x="1692275" y="4389438"/>
          <p14:tracePt t="21063" x="1600200" y="4419600"/>
          <p14:tracePt t="21080" x="1546225" y="4435475"/>
          <p14:tracePt t="21096" x="1463675" y="4441825"/>
          <p14:tracePt t="21113" x="1417638" y="4449763"/>
          <p14:tracePt t="21130" x="1371600" y="4449763"/>
          <p14:tracePt t="21146" x="1341438" y="4457700"/>
          <p14:tracePt t="21163" x="1333500" y="4457700"/>
          <p14:tracePt t="21246" x="1341438" y="4457700"/>
          <p14:tracePt t="21255" x="1349375" y="4457700"/>
          <p14:tracePt t="21275" x="1355725" y="4457700"/>
          <p14:tracePt t="21295" x="1363663" y="4457700"/>
          <p14:tracePt t="21306" x="1371600" y="4473575"/>
          <p14:tracePt t="21316" x="1379538" y="4487863"/>
          <p14:tracePt t="21330" x="1393825" y="4511675"/>
          <p14:tracePt t="21346" x="1401763" y="4525963"/>
          <p14:tracePt t="21363" x="1417638" y="4549775"/>
          <p14:tracePt t="21380" x="1431925" y="4572000"/>
          <p14:tracePt t="21396" x="1439863" y="4587875"/>
          <p14:tracePt t="21413" x="1455738" y="4610100"/>
          <p14:tracePt t="21430" x="1463675" y="4625975"/>
          <p14:tracePt t="21446" x="1477963" y="4640263"/>
          <p14:tracePt t="21463" x="1493838" y="4664075"/>
          <p14:tracePt t="21480" x="1516063" y="4678363"/>
          <p14:tracePt t="21496" x="1531938" y="4686300"/>
          <p14:tracePt t="21513" x="1562100" y="4708525"/>
          <p14:tracePt t="21530" x="1570038" y="4708525"/>
          <p14:tracePt t="21530" x="1577975" y="4716463"/>
          <p14:tracePt t="21546" x="1592263" y="4724400"/>
          <p14:tracePt t="21563" x="1616075" y="4740275"/>
          <p14:tracePt t="21580" x="1630363" y="4746625"/>
          <p14:tracePt t="21596" x="1654175" y="4754563"/>
          <p14:tracePt t="21613" x="1684338" y="4770438"/>
          <p14:tracePt t="21630" x="1698625" y="4770438"/>
          <p14:tracePt t="21646" x="1730375" y="4770438"/>
          <p14:tracePt t="21663" x="1760538" y="4770438"/>
          <p14:tracePt t="21680" x="1774825" y="4770438"/>
          <p14:tracePt t="21697" x="1828800" y="4770438"/>
          <p14:tracePt t="21713" x="1882775" y="4770438"/>
          <p14:tracePt t="21730" x="1920875" y="4770438"/>
          <p14:tracePt t="21746" x="2041525" y="4754563"/>
          <p14:tracePt t="21763" x="2117725" y="4746625"/>
          <p14:tracePt t="21780" x="2286000" y="4724400"/>
          <p14:tracePt t="21796" x="2492375" y="4724400"/>
          <p14:tracePt t="21813" x="2613025" y="4724400"/>
          <p14:tracePt t="21830" x="2841625" y="4724400"/>
          <p14:tracePt t="21847" x="3040063" y="4716463"/>
          <p14:tracePt t="21863" x="3101975" y="4686300"/>
          <p14:tracePt t="22060" x="3094038" y="4686300"/>
          <p14:tracePt t="22069" x="3078163" y="4686300"/>
          <p14:tracePt t="22081" x="3048000" y="4686300"/>
          <p14:tracePt t="22096" x="3017838" y="4694238"/>
          <p14:tracePt t="22113" x="2911475" y="4708525"/>
          <p14:tracePt t="22130" x="2735263" y="4732338"/>
          <p14:tracePt t="22147" x="2606675" y="4740275"/>
          <p14:tracePt t="22163" x="2225675" y="4770438"/>
          <p14:tracePt t="22180" x="2027238" y="4792663"/>
          <p14:tracePt t="22197" x="1646238" y="4830763"/>
          <p14:tracePt t="22213" x="1439863" y="4838700"/>
          <p14:tracePt t="22230" x="1379538" y="4846638"/>
          <p14:tracePt t="22246" x="1333500" y="4846638"/>
          <p14:tracePt t="22273" x="1333500" y="4854575"/>
          <p14:tracePt t="22284" x="1341438" y="4854575"/>
          <p14:tracePt t="22314" x="1341438" y="4860925"/>
          <p14:tracePt t="22344" x="1341438" y="4876800"/>
          <p14:tracePt t="22366" x="1341438" y="4884738"/>
          <p14:tracePt t="22386" x="1333500" y="4899025"/>
          <p14:tracePt t="22395" x="1325563" y="4906963"/>
          <p14:tracePt t="22406" x="1311275" y="4922838"/>
          <p14:tracePt t="22415" x="1303338" y="4937125"/>
          <p14:tracePt t="22430" x="1295400" y="4953000"/>
          <p14:tracePt t="22447" x="1287463" y="4983163"/>
          <p14:tracePt t="22463" x="1279525" y="4991100"/>
          <p14:tracePt t="22507" x="1287463" y="4991100"/>
          <p14:tracePt t="22516" x="1303338" y="4991100"/>
          <p14:tracePt t="22528" x="1333500" y="4991100"/>
          <p14:tracePt t="22537" x="1379538" y="4999038"/>
          <p14:tracePt t="22549" x="1425575" y="4999038"/>
          <p14:tracePt t="22563" x="1470025" y="5006975"/>
          <p14:tracePt t="22580" x="1584325" y="5021263"/>
          <p14:tracePt t="22597" x="1660525" y="5037138"/>
          <p14:tracePt t="22613" x="1806575" y="5051425"/>
          <p14:tracePt t="22630" x="1973263" y="5051425"/>
          <p14:tracePt t="22647" x="2057400" y="5051425"/>
          <p14:tracePt t="22663" x="2201863" y="5051425"/>
          <p14:tracePt t="22680" x="2339975" y="5051425"/>
          <p14:tracePt t="22697" x="2400300" y="5051425"/>
          <p14:tracePt t="22713" x="2506663" y="5051425"/>
          <p14:tracePt t="22730" x="2560638" y="5051425"/>
          <p14:tracePt t="22747" x="2651125" y="5051425"/>
          <p14:tracePt t="22764" x="2727325" y="5045075"/>
          <p14:tracePt t="22780" x="2773363" y="5045075"/>
          <p14:tracePt t="22797" x="2841625" y="5045075"/>
          <p14:tracePt t="22814" x="2925763" y="5051425"/>
          <p14:tracePt t="22830" x="2955925" y="5051425"/>
          <p14:tracePt t="22847" x="3032125" y="5051425"/>
          <p14:tracePt t="22863" x="3086100" y="5037138"/>
          <p14:tracePt t="22880" x="3101975" y="5021263"/>
          <p14:tracePt t="22897" x="3108325" y="4999038"/>
          <p14:tracePt t="23006" x="3101975" y="4999038"/>
          <p14:tracePt t="23015" x="3094038" y="4999038"/>
          <p14:tracePt t="23026" x="3078163" y="4999038"/>
          <p14:tracePt t="23035" x="3063875" y="4999038"/>
          <p14:tracePt t="23047" x="3032125" y="4999038"/>
          <p14:tracePt t="23063" x="2987675" y="4999038"/>
          <p14:tracePt t="23080" x="2873375" y="5013325"/>
          <p14:tracePt t="23097" x="2682875" y="5045075"/>
          <p14:tracePt t="23113" x="2544763" y="5067300"/>
          <p14:tracePt t="23130" x="2201863" y="5121275"/>
          <p14:tracePt t="23147" x="2019300" y="5151438"/>
          <p14:tracePt t="23163" x="1622425" y="5235575"/>
          <p14:tracePt t="23180" x="1287463" y="5318125"/>
          <p14:tracePt t="23197" x="1189038" y="5334000"/>
          <p14:tracePt t="23213" x="1036638" y="5364163"/>
          <p14:tracePt t="23230" x="1006475" y="5372100"/>
          <p14:tracePt t="23231" x="990600" y="5380038"/>
          <p14:tracePt t="23251" x="990600" y="5387975"/>
          <p14:tracePt t="23271" x="998538" y="5387975"/>
          <p14:tracePt t="23291" x="1006475" y="5387975"/>
          <p14:tracePt t="23300" x="1012825" y="5387975"/>
          <p14:tracePt t="23313" x="1020763" y="5387975"/>
          <p14:tracePt t="23342" x="1028700" y="5387975"/>
          <p14:tracePt t="23372" x="1036638" y="5387975"/>
          <p14:tracePt t="23413" x="1044575" y="5387975"/>
          <p14:tracePt t="23434" x="1050925" y="5387975"/>
          <p14:tracePt t="23444" x="1066800" y="5387975"/>
          <p14:tracePt t="23454" x="1082675" y="5394325"/>
          <p14:tracePt t="23464" x="1104900" y="5402263"/>
          <p14:tracePt t="23480" x="1127125" y="5402263"/>
          <p14:tracePt t="23497" x="1203325" y="5402263"/>
          <p14:tracePt t="23513" x="1235075" y="5402263"/>
          <p14:tracePt t="23530" x="1341438" y="5418138"/>
          <p14:tracePt t="23546" x="1470025" y="5440363"/>
          <p14:tracePt t="23564" x="1546225" y="5448300"/>
          <p14:tracePt t="23580" x="1722438" y="5464175"/>
          <p14:tracePt t="23597" x="1927225" y="5478463"/>
          <p14:tracePt t="23614" x="2057400" y="5478463"/>
          <p14:tracePt t="23630" x="2362200" y="5502275"/>
          <p14:tracePt t="23647" x="2674938" y="5508625"/>
          <p14:tracePt t="23663" x="2773363" y="5508625"/>
          <p14:tracePt t="23680" x="2941638" y="5494338"/>
          <p14:tracePt t="23697" x="2994025" y="5478463"/>
          <p14:tracePt t="23714" x="3025775" y="5456238"/>
          <p14:tracePt t="23962" x="3116263" y="5448300"/>
          <p14:tracePt t="23973" x="3222625" y="5448300"/>
          <p14:tracePt t="23982" x="3314700" y="5448300"/>
          <p14:tracePt t="23997" x="3375025" y="5448300"/>
          <p14:tracePt t="24014" x="3475038" y="5440363"/>
          <p14:tracePt t="24030" x="3489325" y="5440363"/>
          <p14:tracePt t="24047" x="3497263" y="5440363"/>
          <p14:tracePt t="24084" x="3489325" y="5440363"/>
          <p14:tracePt t="24097" x="3482975" y="5440363"/>
          <p14:tracePt t="24104" x="3467100" y="5440363"/>
          <p14:tracePt t="24115" x="3451225" y="5440363"/>
          <p14:tracePt t="24130" x="3444875" y="5440363"/>
          <p14:tracePt t="24147" x="3398838" y="5440363"/>
          <p14:tracePt t="24164" x="3352800" y="5448300"/>
          <p14:tracePt t="24180" x="3222625" y="5464175"/>
          <p14:tracePt t="24197" x="3063875" y="5494338"/>
          <p14:tracePt t="24214" x="2963863" y="5516563"/>
          <p14:tracePt t="24230" x="2720975" y="5562600"/>
          <p14:tracePt t="24247" x="2574925" y="5592763"/>
          <p14:tracePt t="24264" x="2293938" y="5638800"/>
          <p14:tracePt t="24280" x="2027238" y="5692775"/>
          <p14:tracePt t="24297" x="1920875" y="5715000"/>
          <p14:tracePt t="24314" x="1752600" y="5737225"/>
          <p14:tracePt t="24330" x="1692275" y="5737225"/>
          <p14:tracePt t="24347" x="1676400" y="5722938"/>
          <p14:tracePt t="24364" x="1676400" y="5707063"/>
          <p14:tracePt t="24380" x="1692275" y="5684838"/>
          <p14:tracePt t="24397" x="1698625" y="5676900"/>
          <p14:tracePt t="24414" x="1706563" y="5668963"/>
          <p14:tracePt t="24431" x="1714500" y="5661025"/>
          <p14:tracePt t="24447" x="1722438" y="5661025"/>
          <p14:tracePt t="24464" x="1730375" y="5661025"/>
          <p14:tracePt t="24482" x="1736725" y="5661025"/>
          <p14:tracePt t="24502" x="1744663" y="5668963"/>
          <p14:tracePt t="24514" x="1752600" y="5668963"/>
          <p14:tracePt t="24530" x="1774825" y="5684838"/>
          <p14:tracePt t="24547" x="1812925" y="5692775"/>
          <p14:tracePt t="24564" x="1851025" y="5707063"/>
          <p14:tracePt t="24580" x="1912938" y="5722938"/>
          <p14:tracePt t="24597" x="1973263" y="5737225"/>
          <p14:tracePt t="24614" x="2019300" y="5737225"/>
          <p14:tracePt t="24630" x="2035175" y="5737225"/>
          <p14:tracePt t="24647" x="2073275" y="5737225"/>
          <p14:tracePt t="24664" x="2079625" y="5737225"/>
          <p14:tracePt t="24680" x="2087563" y="5737225"/>
          <p14:tracePt t="25254" x="2095500" y="5737225"/>
          <p14:tracePt t="25266" x="2111375" y="5737225"/>
          <p14:tracePt t="25275" x="2141538" y="5745163"/>
          <p14:tracePt t="25286" x="2171700" y="5753100"/>
          <p14:tracePt t="25297" x="2217738" y="5753100"/>
          <p14:tracePt t="25314" x="2263775" y="5753100"/>
          <p14:tracePt t="25331" x="2416175" y="5722938"/>
          <p14:tracePt t="25347" x="2659063" y="5562600"/>
          <p14:tracePt t="25364" x="2811463" y="5448300"/>
          <p14:tracePt t="25380" x="3070225" y="5165725"/>
          <p14:tracePt t="25397" x="3208338" y="4937125"/>
          <p14:tracePt t="25414" x="3238500" y="4854575"/>
          <p14:tracePt t="25430" x="3254375" y="4716463"/>
          <p14:tracePt t="25447" x="3246438" y="4656138"/>
          <p14:tracePt t="25652" x="3238500" y="4656138"/>
          <p14:tracePt t="25671" x="3238500" y="4648200"/>
          <p14:tracePt t="25682" x="3238500" y="4640263"/>
          <p14:tracePt t="25691" x="3230563" y="4618038"/>
          <p14:tracePt t="25704" x="3230563" y="4541838"/>
          <p14:tracePt t="25714" x="3222625" y="4427538"/>
          <p14:tracePt t="25731" x="3222625" y="4237038"/>
          <p14:tracePt t="25747" x="3246438" y="3581400"/>
          <p14:tracePt t="25764" x="3306763" y="3184525"/>
          <p14:tracePt t="25765" x="3382963" y="2811463"/>
          <p14:tracePt t="25781" x="3489325" y="2454275"/>
          <p14:tracePt t="25797" x="3657600" y="1958975"/>
          <p14:tracePt t="25815" x="3779838" y="1744663"/>
          <p14:tracePt t="25831" x="3817938" y="1706563"/>
          <p14:tracePt t="25847" x="3870325" y="1684338"/>
          <p14:tracePt t="25864" x="3902075" y="1692275"/>
          <p14:tracePt t="26121" x="3962400" y="1692275"/>
          <p14:tracePt t="26131" x="4038600" y="1676400"/>
          <p14:tracePt t="26139" x="4098925" y="1676400"/>
          <p14:tracePt t="26151" x="4152900" y="1668463"/>
          <p14:tracePt t="26164" x="4198938" y="1668463"/>
          <p14:tracePt t="26181" x="4275138" y="1676400"/>
          <p14:tracePt t="26197" x="4321175" y="1684338"/>
          <p14:tracePt t="26215" x="4397375" y="1714500"/>
          <p14:tracePt t="26231" x="4427538" y="1730375"/>
          <p14:tracePt t="26247" x="4465638" y="1744663"/>
          <p14:tracePt t="26264" x="4473575" y="1752600"/>
          <p14:tracePt t="26281" x="4473575" y="1760538"/>
          <p14:tracePt t="26528" x="4473575" y="1774825"/>
          <p14:tracePt t="26537" x="4473575" y="1798638"/>
          <p14:tracePt t="26548" x="4473575" y="1844675"/>
          <p14:tracePt t="26564" x="4473575" y="1889125"/>
          <p14:tracePt t="26581" x="4495800" y="2049463"/>
          <p14:tracePt t="26598" x="4549775" y="2239963"/>
          <p14:tracePt t="26614" x="4579938" y="2316163"/>
          <p14:tracePt t="26631" x="4610100" y="2384425"/>
          <p14:tracePt t="26631" x="4640263" y="2422525"/>
          <p14:tracePt t="26647" x="4664075" y="2446338"/>
          <p14:tracePt t="26664" x="4694238" y="2460625"/>
          <p14:tracePt t="26681" x="4716463" y="2460625"/>
          <p14:tracePt t="26697" x="4724400" y="2430463"/>
          <p14:tracePt t="26811" x="4716463" y="2430463"/>
          <p14:tracePt t="26842" x="4708525" y="2430463"/>
          <p14:tracePt t="26862" x="4702175" y="2438400"/>
          <p14:tracePt t="26874" x="4702175" y="2460625"/>
          <p14:tracePt t="26883" x="4694238" y="2484438"/>
          <p14:tracePt t="26897" x="4686300" y="2498725"/>
          <p14:tracePt t="26915" x="4686300" y="2530475"/>
          <p14:tracePt t="26931" x="4686300" y="2536825"/>
          <p14:tracePt t="26947" x="4686300" y="2544763"/>
          <p14:tracePt t="26985" x="4694238" y="2544763"/>
          <p14:tracePt t="26994" x="4708525" y="2544763"/>
          <p14:tracePt t="27005" x="4732338" y="2536825"/>
          <p14:tracePt t="27015" x="4746625" y="2530475"/>
          <p14:tracePt t="27031" x="4762500" y="2530475"/>
          <p14:tracePt t="27048" x="4770438" y="2522538"/>
          <p14:tracePt t="27300" x="4816475" y="2522538"/>
          <p14:tracePt t="27311" x="4860925" y="2530475"/>
          <p14:tracePt t="27321" x="4914900" y="2536825"/>
          <p14:tracePt t="27331" x="4960938" y="2536825"/>
          <p14:tracePt t="27347" x="5029200" y="2536825"/>
          <p14:tracePt t="27364" x="5165725" y="2544763"/>
          <p14:tracePt t="27381" x="5203825" y="2552700"/>
          <p14:tracePt t="27398" x="5249863" y="2552700"/>
          <p14:tracePt t="27415" x="5257800" y="2552700"/>
          <p14:tracePt t="27646" x="5372100" y="2552700"/>
          <p14:tracePt t="27657" x="5562600" y="2552700"/>
          <p14:tracePt t="27666" x="5837238" y="2552700"/>
          <p14:tracePt t="27681" x="6111875" y="2552700"/>
          <p14:tracePt t="27698" x="6553200" y="2582863"/>
          <p14:tracePt t="27715" x="6645275" y="2598738"/>
          <p14:tracePt t="27731" x="6721475" y="2598738"/>
          <p14:tracePt t="27961" x="6865938" y="2582863"/>
          <p14:tracePt t="27972" x="7064375" y="2560638"/>
          <p14:tracePt t="27982" x="7246938" y="2552700"/>
          <p14:tracePt t="27998" x="7399338" y="2536825"/>
          <p14:tracePt t="28015" x="7551738" y="2530475"/>
          <p14:tracePt t="28031" x="7573963" y="2530475"/>
          <p14:tracePt t="28048" x="7581900" y="2530475"/>
          <p14:tracePt t="28065" x="7573963" y="2530475"/>
          <p14:tracePt t="28081" x="7559675" y="2530475"/>
          <p14:tracePt t="28097" x="7543800" y="2530475"/>
          <p14:tracePt t="28115" x="7535863" y="2530475"/>
          <p14:tracePt t="28131" x="7527925" y="2530475"/>
          <p14:tracePt t="28148" x="7513638" y="2530475"/>
          <p14:tracePt t="28164" x="7489825" y="2522538"/>
          <p14:tracePt t="28181" x="7413625" y="2514600"/>
          <p14:tracePt t="28198" x="7307263" y="2506663"/>
          <p14:tracePt t="28216" x="7132638" y="2506663"/>
          <p14:tracePt t="28231" x="7026275" y="2506663"/>
          <p14:tracePt t="28248" x="6896100" y="2506663"/>
          <p14:tracePt t="28264" x="6523038" y="2574925"/>
          <p14:tracePt t="28281" x="6057900" y="2697163"/>
          <p14:tracePt t="28298" x="5807075" y="2773363"/>
          <p14:tracePt t="28314" x="5318125" y="2917825"/>
          <p14:tracePt t="28331" x="5013325" y="3017838"/>
          <p14:tracePt t="28348" x="4930775" y="3032125"/>
          <p14:tracePt t="28365" x="4884738" y="3040063"/>
          <p14:tracePt t="28401" x="4899025" y="3032125"/>
          <p14:tracePt t="28410" x="4906963" y="3032125"/>
          <p14:tracePt t="28421" x="4914900" y="3032125"/>
          <p14:tracePt t="28431" x="4922838" y="3025775"/>
          <p14:tracePt t="28448" x="4930775" y="3025775"/>
          <p14:tracePt t="28522" x="4930775" y="3017838"/>
          <p14:tracePt t="28551" x="4914900" y="3017838"/>
          <p14:tracePt t="28563" x="4899025" y="3009900"/>
          <p14:tracePt t="28572" x="4884738" y="3001963"/>
          <p14:tracePt t="28583" x="4860925" y="3001963"/>
          <p14:tracePt t="28598" x="4846638" y="2994025"/>
          <p14:tracePt t="28615" x="4816475" y="2979738"/>
          <p14:tracePt t="28631" x="4808538" y="2971800"/>
          <p14:tracePt t="28649" x="4808538" y="2963863"/>
          <p14:tracePt t="28960" x="4822825" y="2941638"/>
          <p14:tracePt t="28969" x="4860925" y="2917825"/>
          <p14:tracePt t="28980" x="4906963" y="2895600"/>
          <p14:tracePt t="28989" x="4953000" y="2887663"/>
          <p14:tracePt t="29000" x="5006975" y="2879725"/>
          <p14:tracePt t="29015" x="5045075" y="2879725"/>
          <p14:tracePt t="29031" x="5143500" y="2879725"/>
          <p14:tracePt t="29048" x="5189538" y="2887663"/>
          <p14:tracePt t="29064" x="5273675" y="2903538"/>
          <p14:tracePt t="29081" x="5303838" y="2911475"/>
          <p14:tracePt t="29098" x="5364163" y="2941638"/>
          <p14:tracePt t="29115" x="5448300" y="2971800"/>
          <p14:tracePt t="29131" x="5486400" y="2979738"/>
          <p14:tracePt t="29148" x="5540375" y="2994025"/>
          <p14:tracePt t="29165" x="5608638" y="3009900"/>
          <p14:tracePt t="29181" x="5638800" y="3009900"/>
          <p14:tracePt t="29198" x="5707063" y="3009900"/>
          <p14:tracePt t="29215" x="5745163" y="3009900"/>
          <p14:tracePt t="29231" x="5753100" y="3009900"/>
          <p14:tracePt t="29448" x="5768975" y="3009900"/>
          <p14:tracePt t="29457" x="5791200" y="3009900"/>
          <p14:tracePt t="29469" x="5829300" y="3001963"/>
          <p14:tracePt t="29481" x="5883275" y="2987675"/>
          <p14:tracePt t="29498" x="6019800" y="2963863"/>
          <p14:tracePt t="29515" x="6096000" y="2955925"/>
          <p14:tracePt t="29532" x="6264275" y="2933700"/>
          <p14:tracePt t="29548" x="6340475" y="2925763"/>
          <p14:tracePt t="29565" x="6484938" y="2903538"/>
          <p14:tracePt t="29582" x="6569075" y="2903538"/>
          <p14:tracePt t="29598" x="6591300" y="2903538"/>
          <p14:tracePt t="29615" x="6621463" y="2895600"/>
          <p14:tracePt t="29896" x="6683375" y="2903538"/>
          <p14:tracePt t="29905" x="6751638" y="2917825"/>
          <p14:tracePt t="29916" x="6827838" y="2925763"/>
          <p14:tracePt t="29931" x="6904038" y="2933700"/>
          <p14:tracePt t="29948" x="6964363" y="2941638"/>
          <p14:tracePt t="29965" x="6972300" y="2941638"/>
          <p14:tracePt t="30037" x="6964363" y="2941638"/>
          <p14:tracePt t="30068" x="6956425" y="2941638"/>
          <p14:tracePt t="30079" x="6950075" y="2941638"/>
          <p14:tracePt t="30120" x="6942138" y="2941638"/>
          <p14:tracePt t="30129" x="6942138" y="2933700"/>
          <p14:tracePt t="30181" x="6934200" y="2933700"/>
          <p14:tracePt t="30190" x="6926263" y="2917825"/>
          <p14:tracePt t="30201" x="6911975" y="2917825"/>
          <p14:tracePt t="30215" x="6896100" y="2911475"/>
          <p14:tracePt t="30232" x="6850063" y="2903538"/>
          <p14:tracePt t="30248" x="6827838" y="2895600"/>
          <p14:tracePt t="30265" x="6773863" y="2887663"/>
          <p14:tracePt t="30281" x="6751638" y="2887663"/>
          <p14:tracePt t="30298" x="6689725" y="2879725"/>
          <p14:tracePt t="30314" x="6613525" y="2879725"/>
          <p14:tracePt t="30331" x="6575425" y="2879725"/>
          <p14:tracePt t="30348" x="6477000" y="2887663"/>
          <p14:tracePt t="30365" x="6378575" y="2911475"/>
          <p14:tracePt t="30381" x="6332538" y="2917825"/>
          <p14:tracePt t="30398" x="6226175" y="2949575"/>
          <p14:tracePt t="30415" x="6134100" y="2979738"/>
          <p14:tracePt t="30432" x="6080125" y="2994025"/>
          <p14:tracePt t="30448" x="5965825" y="3032125"/>
          <p14:tracePt t="30465" x="5921375" y="3048000"/>
          <p14:tracePt t="30481" x="5829300" y="3086100"/>
          <p14:tracePt t="30498" x="5753100" y="3101975"/>
          <p14:tracePt t="30515" x="5715000" y="3101975"/>
          <p14:tracePt t="30516" x="5668963" y="3108325"/>
          <p14:tracePt t="30531" x="5630863" y="3116263"/>
          <p14:tracePt t="30548" x="5584825" y="3124200"/>
          <p14:tracePt t="30565" x="5570538" y="3132138"/>
          <p14:tracePt t="30581" x="5540375" y="3132138"/>
          <p14:tracePt t="30598" x="5508625" y="3132138"/>
          <p14:tracePt t="30615" x="5486400" y="3132138"/>
          <p14:tracePt t="30631" x="5456238" y="3132138"/>
          <p14:tracePt t="30648" x="5432425" y="3132138"/>
          <p14:tracePt t="30665" x="5418138" y="3132138"/>
          <p14:tracePt t="30681" x="5394325" y="3132138"/>
          <p14:tracePt t="30699" x="5372100" y="3140075"/>
          <p14:tracePt t="30715" x="5349875" y="3140075"/>
          <p14:tracePt t="30732" x="5326063" y="3140075"/>
          <p14:tracePt t="30748" x="5318125" y="3140075"/>
          <p14:tracePt t="30765" x="5303838" y="3140075"/>
          <p14:tracePt t="30782" x="5295900" y="3140075"/>
          <p14:tracePt t="30801" x="5295900" y="3132138"/>
          <p14:tracePt t="30832" x="5295900" y="3124200"/>
          <p14:tracePt t="30842" x="5303838" y="3124200"/>
          <p14:tracePt t="30851" x="5311775" y="3116263"/>
          <p14:tracePt t="30865" x="5318125" y="3116263"/>
          <p14:tracePt t="30882" x="5341938" y="3101975"/>
          <p14:tracePt t="30898" x="5410200" y="3086100"/>
          <p14:tracePt t="30915" x="5502275" y="3070225"/>
          <p14:tracePt t="30932" x="5546725" y="3055938"/>
          <p14:tracePt t="30948" x="5630863" y="3048000"/>
          <p14:tracePt t="30965" x="5707063" y="3048000"/>
          <p14:tracePt t="30982" x="5745163" y="3048000"/>
          <p14:tracePt t="30998" x="5813425" y="3048000"/>
          <p14:tracePt t="31015" x="5851525" y="3048000"/>
          <p14:tracePt t="31032" x="5875338" y="3055938"/>
          <p14:tracePt t="31048" x="5913438" y="3070225"/>
          <p14:tracePt t="31065" x="5927725" y="3086100"/>
          <p14:tracePt t="31082" x="5973763" y="3101975"/>
          <p14:tracePt t="31098" x="6027738" y="3116263"/>
          <p14:tracePt t="31115" x="6065838" y="3132138"/>
          <p14:tracePt t="31132" x="6134100" y="3154363"/>
          <p14:tracePt t="31149" x="6240463" y="3170238"/>
          <p14:tracePt t="31165" x="6294438" y="3178175"/>
          <p14:tracePt t="31182" x="6408738" y="3184525"/>
          <p14:tracePt t="31198" x="6561138" y="3184525"/>
          <p14:tracePt t="31215" x="6607175" y="3184525"/>
          <p14:tracePt t="31232" x="6675438" y="3184525"/>
          <p14:tracePt t="31248" x="6811963" y="3184525"/>
          <p14:tracePt t="31249" x="6873875" y="3178175"/>
          <p14:tracePt t="31265" x="6934200" y="3170238"/>
          <p14:tracePt t="31282" x="7040563" y="3162300"/>
          <p14:tracePt t="31298" x="7078663" y="3154363"/>
          <p14:tracePt t="31315" x="7124700" y="3146425"/>
          <p14:tracePt t="31332" x="7140575" y="3146425"/>
          <p14:tracePt t="31371" x="7132638" y="3146425"/>
          <p14:tracePt t="31403" x="7124700" y="3146425"/>
          <p14:tracePt t="31433" x="7116763" y="3146425"/>
          <p14:tracePt t="31576" x="7108825" y="3146425"/>
          <p14:tracePt t="31595" x="7102475" y="3146425"/>
          <p14:tracePt t="31606" x="7102475" y="3140075"/>
          <p14:tracePt t="31616" x="7094538" y="3140075"/>
          <p14:tracePt t="31632" x="7086600" y="3140075"/>
          <p14:tracePt t="31648" x="7032625" y="3140075"/>
          <p14:tracePt t="31666" x="6988175" y="3140075"/>
          <p14:tracePt t="31682" x="6858000" y="3154363"/>
          <p14:tracePt t="31698" x="6675438" y="3162300"/>
          <p14:tracePt t="31715" x="6545263" y="3178175"/>
          <p14:tracePt t="31732" x="6240463" y="3230563"/>
          <p14:tracePt t="31748" x="6057900" y="3260725"/>
          <p14:tracePt t="31765" x="5684838" y="3330575"/>
          <p14:tracePt t="31782" x="5326063" y="3421063"/>
          <p14:tracePt t="31799" x="5059363" y="3482975"/>
          <p14:tracePt t="31815" x="4960938" y="3497263"/>
          <p14:tracePt t="31832" x="4816475" y="3527425"/>
          <p14:tracePt t="31849" x="4762500" y="3535363"/>
          <p14:tracePt t="31865" x="4678363" y="3535363"/>
          <p14:tracePt t="31882" x="4632325" y="3535363"/>
          <p14:tracePt t="31898" x="4618038" y="3535363"/>
          <p14:tracePt t="31915" x="4610100" y="3527425"/>
          <p14:tracePt t="31981" x="4618038" y="3527425"/>
          <p14:tracePt t="32248" x="4618038" y="3521075"/>
          <p14:tracePt t="32256" x="4610100" y="3497263"/>
          <p14:tracePt t="32267" x="4610100" y="3489325"/>
          <p14:tracePt t="32282" x="4610100" y="3482975"/>
          <p14:tracePt t="32298" x="4610100" y="3459163"/>
          <p14:tracePt t="32315" x="4610100" y="3451225"/>
          <p14:tracePt t="32332" x="4632325" y="3436938"/>
          <p14:tracePt t="32349" x="4670425" y="3429000"/>
          <p14:tracePt t="32365" x="4694238" y="3421063"/>
          <p14:tracePt t="32382" x="4770438" y="3421063"/>
          <p14:tracePt t="32399" x="4854575" y="3429000"/>
          <p14:tracePt t="32416" x="4899025" y="3436938"/>
          <p14:tracePt t="32432" x="4999038" y="3444875"/>
          <p14:tracePt t="32449" x="5037138" y="3451225"/>
          <p14:tracePt t="32465" x="5113338" y="3459163"/>
          <p14:tracePt t="32482" x="5197475" y="3475038"/>
          <p14:tracePt t="32498" x="5227638" y="3475038"/>
          <p14:tracePt t="32516" x="5295900" y="3482975"/>
          <p14:tracePt t="32532" x="5372100" y="3489325"/>
          <p14:tracePt t="32548" x="5402263" y="3489325"/>
          <p14:tracePt t="32565" x="5470525" y="3497263"/>
          <p14:tracePt t="32582" x="5502275" y="3505200"/>
          <p14:tracePt t="32599" x="5578475" y="3505200"/>
          <p14:tracePt t="32615" x="5654675" y="3489325"/>
          <p14:tracePt t="32632" x="5684838" y="3482975"/>
          <p14:tracePt t="32649" x="5715000" y="3467100"/>
          <p14:tracePt t="32887" x="5851525" y="3444875"/>
          <p14:tracePt t="32896" x="6073775" y="3406775"/>
          <p14:tracePt t="32909" x="6316663" y="3368675"/>
          <p14:tracePt t="32919" x="6569075" y="3330575"/>
          <p14:tracePt t="32932" x="6789738" y="3292475"/>
          <p14:tracePt t="32949" x="6911975" y="3276600"/>
          <p14:tracePt t="32965" x="7010400" y="3254375"/>
          <p14:tracePt t="32982" x="7018338" y="3246438"/>
          <p14:tracePt t="32999" x="7010400" y="3246438"/>
          <p14:tracePt t="33016" x="7002463" y="3246438"/>
          <p14:tracePt t="33032" x="6980238" y="3246438"/>
          <p14:tracePt t="33049" x="6972300" y="3246438"/>
          <p14:tracePt t="33065" x="6950075" y="3246438"/>
          <p14:tracePt t="33082" x="6911975" y="3246438"/>
          <p14:tracePt t="33098" x="6873875" y="3246438"/>
          <p14:tracePt t="33116" x="6759575" y="3238500"/>
          <p14:tracePt t="33133" x="6607175" y="3238500"/>
          <p14:tracePt t="33149" x="6515100" y="3238500"/>
          <p14:tracePt t="33165" x="6308725" y="3260725"/>
          <p14:tracePt t="33182" x="6073775" y="3292475"/>
          <p14:tracePt t="33199" x="5927725" y="3314700"/>
          <p14:tracePt t="33215" x="5616575" y="3344863"/>
          <p14:tracePt t="33232" x="5478463" y="3368675"/>
          <p14:tracePt t="33249" x="5181600" y="3398838"/>
          <p14:tracePt t="33266" x="4922838" y="3436938"/>
          <p14:tracePt t="33282" x="4830763" y="3451225"/>
          <p14:tracePt t="33299" x="4670425" y="3475038"/>
          <p14:tracePt t="33316" x="4579938" y="3497263"/>
          <p14:tracePt t="33332" x="4564063" y="3505200"/>
          <p14:tracePt t="33349" x="4556125" y="3505200"/>
          <p14:tracePt t="33366" x="4564063" y="3505200"/>
          <p14:tracePt t="33386" x="4572000" y="3505200"/>
          <p14:tracePt t="33399" x="4579938" y="3505200"/>
          <p14:tracePt t="33416" x="4587875" y="3505200"/>
          <p14:tracePt t="33432" x="4594225" y="3505200"/>
          <p14:tracePt t="33449" x="4602163" y="3513138"/>
          <p14:tracePt t="33466" x="4610100" y="3513138"/>
          <p14:tracePt t="33482" x="4640263" y="3551238"/>
          <p14:tracePt t="33499" x="4694238" y="3603625"/>
          <p14:tracePt t="33516" x="4708525" y="3635375"/>
          <p14:tracePt t="33532" x="4754563" y="3679825"/>
          <p14:tracePt t="33549" x="4792663" y="3717925"/>
          <p14:tracePt t="33566" x="4800600" y="3725863"/>
          <p14:tracePt t="33582" x="4838700" y="3741738"/>
          <p14:tracePt t="33599" x="4860925" y="3756025"/>
          <p14:tracePt t="33616" x="4914900" y="3779838"/>
          <p14:tracePt t="33632" x="4991100" y="3787775"/>
          <p14:tracePt t="33649" x="5021263" y="3787775"/>
          <p14:tracePt t="33665" x="5097463" y="3787775"/>
          <p14:tracePt t="33682" x="5203825" y="3779838"/>
          <p14:tracePt t="33699" x="5257800" y="3763963"/>
          <p14:tracePt t="33716" x="5372100" y="3733800"/>
          <p14:tracePt t="33732" x="5440363" y="3695700"/>
          <p14:tracePt t="33749" x="5456238" y="3695700"/>
          <p14:tracePt t="33766" x="5464175" y="3687763"/>
          <p14:tracePt t="33803" x="5456238" y="3687763"/>
          <p14:tracePt t="33814" x="5440363" y="3687763"/>
          <p14:tracePt t="33823" x="5432425" y="3687763"/>
          <p14:tracePt t="33834" x="5418138" y="3679825"/>
          <p14:tracePt t="33849" x="5372100" y="3679825"/>
          <p14:tracePt t="33866" x="5265738" y="3665538"/>
          <p14:tracePt t="33882" x="5197475" y="3657600"/>
          <p14:tracePt t="33899" x="5045075" y="3627438"/>
          <p14:tracePt t="33916" x="4899025" y="3611563"/>
          <p14:tracePt t="33932" x="4838700" y="3611563"/>
          <p14:tracePt t="33949" x="4716463" y="3597275"/>
          <p14:tracePt t="33966" x="4610100" y="3597275"/>
          <p14:tracePt t="33982" x="4556125" y="3597275"/>
          <p14:tracePt t="33999" x="4473575" y="3603625"/>
          <p14:tracePt t="34016" x="4449763" y="3603625"/>
          <p14:tracePt t="34032" x="4427538" y="3603625"/>
          <p14:tracePt t="34078" x="4435475" y="3603625"/>
          <p14:tracePt t="34087" x="4441825" y="3603625"/>
          <p14:tracePt t="34101" x="4449763" y="3603625"/>
          <p14:tracePt t="34115" x="4457700" y="3603625"/>
          <p14:tracePt t="34132" x="4473575" y="3603625"/>
          <p14:tracePt t="34149" x="4487863" y="3603625"/>
          <p14:tracePt t="34165" x="4518025" y="3611563"/>
          <p14:tracePt t="34182" x="4594225" y="3611563"/>
          <p14:tracePt t="34199" x="4640263" y="3611563"/>
          <p14:tracePt t="34216" x="4762500" y="3611563"/>
          <p14:tracePt t="34232" x="4884738" y="3611563"/>
          <p14:tracePt t="34249" x="4945063" y="3611563"/>
          <p14:tracePt t="34266" x="5105400" y="3611563"/>
          <p14:tracePt t="34283" x="5189538" y="3603625"/>
          <p14:tracePt t="34283" x="5273675" y="3603625"/>
          <p14:tracePt t="34299" x="5372100" y="3603625"/>
          <p14:tracePt t="34316" x="5562600" y="3603625"/>
          <p14:tracePt t="34332" x="5722938" y="3603625"/>
          <p14:tracePt t="34349" x="5799138" y="3603625"/>
          <p14:tracePt t="34366" x="5935663" y="3603625"/>
          <p14:tracePt t="34382" x="5989638" y="3603625"/>
          <p14:tracePt t="34399" x="6080125" y="3619500"/>
          <p14:tracePt t="34416" x="6149975" y="3627438"/>
          <p14:tracePt t="34432" x="6164263" y="3627438"/>
          <p14:tracePt t="34449" x="6172200" y="3627438"/>
          <p14:tracePt t="34496" x="6164263" y="3627438"/>
          <p14:tracePt t="34516" x="6142038" y="3611563"/>
          <p14:tracePt t="34525" x="6103938" y="3589338"/>
          <p14:tracePt t="34536" x="6049963" y="3565525"/>
          <p14:tracePt t="34549" x="5981700" y="3543300"/>
          <p14:tracePt t="34566" x="5821363" y="3497263"/>
          <p14:tracePt t="34582" x="5730875" y="3482975"/>
          <p14:tracePt t="34599" x="5562600" y="3475038"/>
          <p14:tracePt t="34616" x="5478463" y="3475038"/>
          <p14:tracePt t="34632" x="5349875" y="3482975"/>
          <p14:tracePt t="34649" x="5280025" y="3497263"/>
          <p14:tracePt t="34666" x="5273675" y="3505200"/>
          <p14:tracePt t="34682" x="5265738" y="3521075"/>
          <p14:tracePt t="34720" x="5273675" y="3527425"/>
          <p14:tracePt t="34730" x="5280025" y="3527425"/>
          <p14:tracePt t="34760" x="5287963" y="3535363"/>
          <p14:tracePt t="35055" x="5273675" y="3543300"/>
          <p14:tracePt t="35066" x="5241925" y="3551238"/>
          <p14:tracePt t="35075" x="5181600" y="3565525"/>
          <p14:tracePt t="35086" x="5097463" y="3597275"/>
          <p14:tracePt t="35099" x="4999038" y="3641725"/>
          <p14:tracePt t="35116" x="4762500" y="3749675"/>
          <p14:tracePt t="35132" x="4640263" y="3794125"/>
          <p14:tracePt t="35149" x="4487863" y="3863975"/>
          <p14:tracePt t="35166" x="4457700" y="3886200"/>
          <p14:tracePt t="35182" x="4441825" y="3886200"/>
          <p14:tracePt t="35208" x="4449763" y="3886200"/>
          <p14:tracePt t="35218" x="4457700" y="3886200"/>
          <p14:tracePt t="35232" x="4473575" y="3886200"/>
          <p14:tracePt t="35250" x="4479925" y="3886200"/>
          <p14:tracePt t="35266" x="4487863" y="3886200"/>
          <p14:tracePt t="35282" x="4495800" y="3886200"/>
          <p14:tracePt t="35299" x="4503738" y="3886200"/>
          <p14:tracePt t="35316" x="4518025" y="3886200"/>
          <p14:tracePt t="35332" x="4556125" y="3894138"/>
          <p14:tracePt t="35349" x="4579938" y="3902075"/>
          <p14:tracePt t="35366" x="4640263" y="3916363"/>
          <p14:tracePt t="35382" x="4724400" y="3932238"/>
          <p14:tracePt t="35399" x="4778375" y="3940175"/>
          <p14:tracePt t="35416" x="4930775" y="3946525"/>
          <p14:tracePt t="35433" x="5135563" y="3946525"/>
          <p14:tracePt t="35449" x="5280025" y="3932238"/>
          <p14:tracePt t="35466" x="5638800" y="3902075"/>
          <p14:tracePt t="35483" x="6073775" y="3863975"/>
          <p14:tracePt t="35499" x="6294438" y="3840163"/>
          <p14:tracePt t="35516" x="6607175" y="3832225"/>
          <p14:tracePt t="35532" x="6675438" y="3832225"/>
          <p14:tracePt t="35549" x="6743700" y="3832225"/>
          <p14:tracePt t="35696" x="6727825" y="3832225"/>
          <p14:tracePt t="35707" x="6705600" y="3832225"/>
          <p14:tracePt t="35716" x="6675438" y="3832225"/>
          <p14:tracePt t="35732" x="6637338" y="3832225"/>
          <p14:tracePt t="35749" x="6469063" y="3848100"/>
          <p14:tracePt t="35766" x="6346825" y="3863975"/>
          <p14:tracePt t="35782" x="6011863" y="3908425"/>
          <p14:tracePt t="35799" x="5502275" y="3962400"/>
          <p14:tracePt t="35816" x="5235575" y="4000500"/>
          <p14:tracePt t="35832" x="4702175" y="4106863"/>
          <p14:tracePt t="35849" x="4473575" y="4160838"/>
          <p14:tracePt t="35866" x="4152900" y="4244975"/>
          <p14:tracePt t="35883" x="4030663" y="4283075"/>
          <p14:tracePt t="35900" x="4022725" y="4297363"/>
          <p14:tracePt t="35920" x="4038600" y="4297363"/>
          <p14:tracePt t="35932" x="4046538" y="4297363"/>
          <p14:tracePt t="35949" x="4060825" y="4297363"/>
          <p14:tracePt t="35966" x="4076700" y="4297363"/>
          <p14:tracePt t="35983" x="4098925" y="4297363"/>
          <p14:tracePt t="36001" x="4106863" y="4297363"/>
          <p14:tracePt t="36016" x="4114800" y="4297363"/>
          <p14:tracePt t="36033" x="4144963" y="4305300"/>
          <p14:tracePt t="36049" x="4175125" y="4313238"/>
          <p14:tracePt t="36066" x="4275138" y="4335463"/>
          <p14:tracePt t="36083" x="4327525" y="4351338"/>
          <p14:tracePt t="36099" x="4457700" y="4365625"/>
          <p14:tracePt t="36116" x="4632325" y="4381500"/>
          <p14:tracePt t="36133" x="4746625" y="4389438"/>
          <p14:tracePt t="36149" x="5059363" y="4389438"/>
          <p14:tracePt t="36166" x="5584825" y="4359275"/>
          <p14:tracePt t="36182" x="5859463" y="4343400"/>
          <p14:tracePt t="36199" x="6378575" y="4335463"/>
          <p14:tracePt t="36216" x="6743700" y="4321175"/>
          <p14:tracePt t="36233" x="6827838" y="4313238"/>
          <p14:tracePt t="36249" x="6896100" y="4297363"/>
          <p14:tracePt t="36479" x="6950075" y="4297363"/>
          <p14:tracePt t="36490" x="7010400" y="4305300"/>
          <p14:tracePt t="36501" x="7078663" y="4313238"/>
          <p14:tracePt t="36516" x="7140575" y="4313238"/>
          <p14:tracePt t="36533" x="7208838" y="4321175"/>
          <p14:tracePt t="36549" x="7216775" y="4327525"/>
          <p14:tracePt t="36566" x="7223125" y="4327525"/>
          <p14:tracePt t="36612" x="7216775" y="4327525"/>
          <p14:tracePt t="36633" x="7208838" y="4327525"/>
          <p14:tracePt t="36642" x="7208838" y="4321175"/>
          <p14:tracePt t="36662" x="7200900" y="4313238"/>
          <p14:tracePt t="36683" x="7200900" y="4305300"/>
          <p14:tracePt t="36696" x="7192963" y="4297363"/>
          <p14:tracePt t="36715" x="7192963" y="4289425"/>
          <p14:tracePt t="36724" x="7185025" y="4289425"/>
          <p14:tracePt t="36735" x="7185025" y="4283075"/>
          <p14:tracePt t="36749" x="7178675" y="4283075"/>
          <p14:tracePt t="36766" x="7170738" y="4267200"/>
          <p14:tracePt t="36783" x="7162800" y="4251325"/>
          <p14:tracePt t="36799" x="7162800" y="4244975"/>
          <p14:tracePt t="36816" x="7154863" y="4229100"/>
          <p14:tracePt t="37141" x="7146925" y="4237038"/>
          <p14:tracePt t="37162" x="7124700" y="4237038"/>
          <p14:tracePt t="37171" x="7094538" y="4237038"/>
          <p14:tracePt t="37183" x="7048500" y="4244975"/>
          <p14:tracePt t="37199" x="6980238" y="4251325"/>
          <p14:tracePt t="37216" x="6759575" y="4313238"/>
          <p14:tracePt t="37233" x="6324600" y="4411663"/>
          <p14:tracePt t="37249" x="6049963" y="4465638"/>
          <p14:tracePt t="37266" x="5402263" y="4625975"/>
          <p14:tracePt t="37283" x="5029200" y="4716463"/>
          <p14:tracePt t="37299" x="4321175" y="4860925"/>
          <p14:tracePt t="37316" x="3848100" y="5021263"/>
          <p14:tracePt t="37333" x="3763963" y="5045075"/>
          <p14:tracePt t="37350" x="3711575" y="5045075"/>
          <p14:tracePt t="37367" x="3717925" y="5045075"/>
          <p14:tracePt t="37383" x="3741738" y="5037138"/>
          <p14:tracePt t="37399" x="3779838" y="5037138"/>
          <p14:tracePt t="37417" x="3802063" y="5037138"/>
          <p14:tracePt t="37436" x="3810000" y="5037138"/>
          <p14:tracePt t="37449" x="3817938" y="5037138"/>
          <p14:tracePt t="37466" x="3825875" y="5037138"/>
          <p14:tracePt t="37483" x="3832225" y="5037138"/>
          <p14:tracePt t="37507" x="3840163" y="5037138"/>
          <p14:tracePt t="37527" x="3848100" y="5037138"/>
          <p14:tracePt t="37539" x="3863975" y="5029200"/>
          <p14:tracePt t="37550" x="3886200" y="5006975"/>
          <p14:tracePt t="37566" x="3924300" y="4983163"/>
          <p14:tracePt t="37583" x="4038600" y="4922838"/>
          <p14:tracePt t="37600" x="4122738" y="4876800"/>
          <p14:tracePt t="37616" x="4335463" y="4784725"/>
          <p14:tracePt t="37633" x="4541838" y="4702175"/>
          <p14:tracePt t="37650" x="4716463" y="4648200"/>
          <p14:tracePt t="37666" x="4770438" y="4625975"/>
          <p14:tracePt t="37683" x="4846638" y="4618038"/>
          <p14:tracePt t="37700" x="4860925" y="4618038"/>
          <p14:tracePt t="37716" x="4884738" y="4625975"/>
          <p14:tracePt t="37733" x="4884738" y="4648200"/>
          <p14:tracePt t="37750" x="4884738" y="4656138"/>
          <p14:tracePt t="37766" x="4884738" y="4664075"/>
          <p14:tracePt t="37783" x="4876800" y="4664075"/>
          <p14:tracePt t="37800" x="4876800" y="4670425"/>
          <p14:tracePt t="37816" x="4868863" y="4670425"/>
          <p14:tracePt t="37854" x="4884738" y="4670425"/>
          <p14:tracePt t="37863" x="4899025" y="4678363"/>
          <p14:tracePt t="37873" x="4922838" y="4678363"/>
          <p14:tracePt t="37884" x="4960938" y="4686300"/>
          <p14:tracePt t="37900" x="5013325" y="4694238"/>
          <p14:tracePt t="37917" x="5127625" y="4708525"/>
          <p14:tracePt t="37933" x="5211763" y="4708525"/>
          <p14:tracePt t="37950" x="5418138" y="4708525"/>
          <p14:tracePt t="37967" x="5715000" y="4656138"/>
          <p14:tracePt t="37983" x="5883275" y="4625975"/>
          <p14:tracePt t="38000" x="6188075" y="4572000"/>
          <p14:tracePt t="38016" x="6294438" y="4556125"/>
          <p14:tracePt t="38017" x="6370638" y="4533900"/>
          <p14:tracePt t="38033" x="6408738" y="4518025"/>
          <p14:tracePt t="38271" x="6492875" y="4518025"/>
          <p14:tracePt t="38282" x="6599238" y="4518025"/>
          <p14:tracePt t="38291" x="6697663" y="4518025"/>
          <p14:tracePt t="38302" x="6797675" y="4518025"/>
          <p14:tracePt t="38316" x="6873875" y="4518025"/>
          <p14:tracePt t="38333" x="6994525" y="4518025"/>
          <p14:tracePt t="38350" x="7018338" y="4518025"/>
          <p14:tracePt t="38402" x="7002463" y="4518025"/>
          <p14:tracePt t="38424" x="6994525" y="4518025"/>
          <p14:tracePt t="38437" x="6988175" y="4518025"/>
          <p14:tracePt t="38454" x="6980238" y="4518025"/>
          <p14:tracePt t="38465" x="6972300" y="4518025"/>
          <p14:tracePt t="38474" x="6956425" y="4518025"/>
          <p14:tracePt t="38485" x="6934200" y="4518025"/>
          <p14:tracePt t="38500" x="6904038" y="4511675"/>
          <p14:tracePt t="38516" x="6811963" y="4503738"/>
          <p14:tracePt t="38533" x="6751638" y="4503738"/>
          <p14:tracePt t="38550" x="6599238" y="4495800"/>
          <p14:tracePt t="38567" x="6408738" y="4495800"/>
          <p14:tracePt t="38583" x="6308725" y="4495800"/>
          <p14:tracePt t="38600" x="6073775" y="4503738"/>
          <p14:tracePt t="38617" x="5959475" y="4511675"/>
          <p14:tracePt t="38633" x="5684838" y="4549775"/>
          <p14:tracePt t="38650" x="5432425" y="4602163"/>
          <p14:tracePt t="38666" x="5349875" y="4618038"/>
          <p14:tracePt t="38683" x="5227638" y="4632325"/>
          <p14:tracePt t="38700" x="5143500" y="4648200"/>
          <p14:tracePt t="38716" x="5121275" y="4648200"/>
          <p14:tracePt t="38733" x="5113338" y="4648200"/>
          <p14:tracePt t="38789" x="5097463" y="4656138"/>
          <p14:tracePt t="38801" x="5097463" y="4664075"/>
          <p14:tracePt t="38810" x="5075238" y="4670425"/>
          <p14:tracePt t="38821" x="5051425" y="4686300"/>
          <p14:tracePt t="38833" x="5037138" y="4694238"/>
          <p14:tracePt t="38850" x="5006975" y="4716463"/>
          <p14:tracePt t="38866" x="4975225" y="4732338"/>
          <p14:tracePt t="38883" x="4968875" y="4746625"/>
          <p14:tracePt t="38902" x="4968875" y="4754563"/>
          <p14:tracePt t="38955" x="4975225" y="4754563"/>
          <p14:tracePt t="38964" x="4983163" y="4754563"/>
          <p14:tracePt t="38974" x="4991100" y="4754563"/>
          <p14:tracePt t="38984" x="5006975" y="4754563"/>
          <p14:tracePt t="39000" x="5029200" y="4754563"/>
          <p14:tracePt t="39016" x="5097463" y="4754563"/>
          <p14:tracePt t="39033" x="5151438" y="4754563"/>
          <p14:tracePt t="39050" x="5311775" y="4762500"/>
          <p14:tracePt t="39066" x="5486400" y="4778375"/>
          <p14:tracePt t="39084" x="5578475" y="4778375"/>
          <p14:tracePt t="39100" x="5745163" y="4784725"/>
          <p14:tracePt t="39117" x="5845175" y="4784725"/>
          <p14:tracePt t="39133" x="5883275" y="4792663"/>
          <p14:tracePt t="39150" x="5921375" y="4792663"/>
          <p14:tracePt t="39167" x="5935663" y="4792663"/>
          <p14:tracePt t="39196" x="5927725" y="4792663"/>
          <p14:tracePt t="39217" x="5927725" y="4800600"/>
          <p14:tracePt t="39228" x="5921375" y="4800600"/>
          <p14:tracePt t="39279" x="5913438" y="4800600"/>
          <p14:tracePt t="39330" x="5905500" y="4800600"/>
          <p14:tracePt t="39339" x="5897563" y="4800600"/>
          <p14:tracePt t="39370" x="5889625" y="4800600"/>
          <p14:tracePt t="39400" x="5883275" y="4800600"/>
          <p14:tracePt t="39493" x="5883275" y="4792663"/>
          <p14:tracePt t="39646" x="5883275" y="4784725"/>
          <p14:tracePt t="39656" x="5875338" y="4784725"/>
          <p14:tracePt t="39667" x="5851525" y="4778375"/>
          <p14:tracePt t="39683" x="5821363" y="4762500"/>
          <p14:tracePt t="39700" x="5699125" y="4724400"/>
          <p14:tracePt t="39716" x="5524500" y="4708525"/>
          <p14:tracePt t="39733" x="5418138" y="4694238"/>
          <p14:tracePt t="39750" x="5235575" y="4708525"/>
          <p14:tracePt t="39767" x="5159375" y="4724400"/>
          <p14:tracePt t="39783" x="5037138" y="4762500"/>
          <p14:tracePt t="39800" x="4953000" y="4816475"/>
          <p14:tracePt t="39817" x="4930775" y="4846638"/>
          <p14:tracePt t="39833" x="4899025" y="4876800"/>
          <p14:tracePt t="39850" x="4884738" y="4930775"/>
          <p14:tracePt t="39866" x="4876800" y="4983163"/>
          <p14:tracePt t="40062" x="4868863" y="4983163"/>
          <p14:tracePt t="40082" x="4854575" y="4983163"/>
          <p14:tracePt t="40093" x="4846638" y="4983163"/>
          <p14:tracePt t="40102" x="4822825" y="4983163"/>
          <p14:tracePt t="40117" x="4800600" y="4983163"/>
          <p14:tracePt t="40134" x="4746625" y="4975225"/>
          <p14:tracePt t="40150" x="4732338" y="4975225"/>
          <p14:tracePt t="40167" x="4702175" y="4968875"/>
          <p14:tracePt t="40183" x="4694238" y="4960938"/>
          <p14:tracePt t="40246" x="4702175" y="4960938"/>
          <p14:tracePt t="40266" x="4708525" y="4960938"/>
          <p14:tracePt t="40288" x="4716463" y="4960938"/>
          <p14:tracePt t="40317" x="4724400" y="4960938"/>
          <p14:tracePt t="40328" x="4732338" y="4960938"/>
          <p14:tracePt t="40347" x="4732338" y="4968875"/>
          <p14:tracePt t="40358" x="4740275" y="4968875"/>
          <p14:tracePt t="40367" x="4746625" y="4968875"/>
          <p14:tracePt t="40383" x="4754563" y="4975225"/>
          <p14:tracePt t="40409" x="4762500" y="4975225"/>
          <p14:tracePt t="40429" x="4778375" y="4975225"/>
          <p14:tracePt t="40448" x="4784725" y="4983163"/>
          <p14:tracePt t="40459" x="4792663" y="4983163"/>
          <p14:tracePt t="40480" x="4808538" y="4983163"/>
          <p14:tracePt t="40488" x="4816475" y="4983163"/>
          <p14:tracePt t="40502" x="4846638" y="4983163"/>
          <p14:tracePt t="40517" x="4868863" y="4991100"/>
          <p14:tracePt t="40533" x="4953000" y="4991100"/>
          <p14:tracePt t="40550" x="5089525" y="4991100"/>
          <p14:tracePt t="40567" x="5189538" y="4991100"/>
          <p14:tracePt t="40583" x="5426075" y="4983163"/>
          <p14:tracePt t="40600" x="5584825" y="4960938"/>
          <p14:tracePt t="40617" x="5981700" y="4860925"/>
          <p14:tracePt t="40633" x="6392863" y="4732338"/>
          <p14:tracePt t="40650" x="6583363" y="4670425"/>
          <p14:tracePt t="40667" x="6751638" y="4587875"/>
          <p14:tracePt t="40683" x="6781800" y="4572000"/>
          <p14:tracePt t="40714" x="6765925" y="4572000"/>
          <p14:tracePt t="40723" x="6759575" y="4572000"/>
          <p14:tracePt t="40734" x="6743700" y="4572000"/>
          <p14:tracePt t="40896" x="6735763" y="4579938"/>
          <p14:tracePt t="40917" x="6727825" y="4587875"/>
          <p14:tracePt t="40927" x="6713538" y="4602163"/>
          <p14:tracePt t="40938" x="6697663" y="4632325"/>
          <p14:tracePt t="40950" x="6675438" y="4664075"/>
          <p14:tracePt t="40967" x="6591300" y="4762500"/>
          <p14:tracePt t="40983" x="6553200" y="4816475"/>
          <p14:tracePt t="41000" x="6484938" y="4892675"/>
          <p14:tracePt t="41017" x="6477000" y="4914900"/>
          <p14:tracePt t="41033" x="6469063" y="4922838"/>
          <p14:tracePt t="41070" x="6477000" y="4914900"/>
          <p14:tracePt t="41079" x="6484938" y="4906963"/>
          <p14:tracePt t="41090" x="6499225" y="4906963"/>
          <p14:tracePt t="41101" x="6523038" y="4899025"/>
          <p14:tracePt t="41117" x="6575425" y="4899025"/>
          <p14:tracePt t="41134" x="6705600" y="4899025"/>
          <p14:tracePt t="41150" x="6789738" y="4892675"/>
          <p14:tracePt t="41167" x="6956425" y="4892675"/>
          <p14:tracePt t="41184" x="7056438" y="4899025"/>
          <p14:tracePt t="41200" x="7070725" y="4899025"/>
          <p14:tracePt t="41217" x="7078663" y="4906963"/>
          <p14:tracePt t="41243" x="7070725" y="4906963"/>
          <p14:tracePt t="41253" x="7064375" y="4906963"/>
          <p14:tracePt t="41267" x="7056438" y="4906963"/>
          <p14:tracePt t="41284" x="7026275" y="4906963"/>
          <p14:tracePt t="41301" x="6980238" y="4899025"/>
          <p14:tracePt t="41317" x="6835775" y="4892675"/>
          <p14:tracePt t="41334" x="6743700" y="4892675"/>
          <p14:tracePt t="41351" x="6430963" y="4892675"/>
          <p14:tracePt t="41367" x="5905500" y="4937125"/>
          <p14:tracePt t="41384" x="5622925" y="4968875"/>
          <p14:tracePt t="41400" x="4983163" y="5083175"/>
          <p14:tracePt t="41417" x="4373563" y="5249863"/>
          <p14:tracePt t="41434" x="4114800" y="5318125"/>
          <p14:tracePt t="41450" x="3733800" y="5486400"/>
          <p14:tracePt t="41467" x="3581400" y="5562600"/>
          <p14:tracePt t="41484" x="3565525" y="5578475"/>
          <p14:tracePt t="41500" x="3565525" y="5584825"/>
          <p14:tracePt t="41518" x="3581400" y="5584825"/>
          <p14:tracePt t="41534" x="3597275" y="5584825"/>
          <p14:tracePt t="41550" x="3627438" y="5584825"/>
          <p14:tracePt t="41567" x="3635375" y="5584825"/>
          <p14:tracePt t="41584" x="3665538" y="5584825"/>
          <p14:tracePt t="41600" x="3711575" y="5584825"/>
          <p14:tracePt t="41617" x="3756025" y="5584825"/>
          <p14:tracePt t="41634" x="3863975" y="5584825"/>
          <p14:tracePt t="41651" x="3978275" y="5592763"/>
          <p14:tracePt t="41667" x="4030663" y="5592763"/>
          <p14:tracePt t="41684" x="4122738" y="5600700"/>
          <p14:tracePt t="41700" x="4168775" y="5608638"/>
          <p14:tracePt t="41717" x="4275138" y="5608638"/>
          <p14:tracePt t="41734" x="4381500" y="5600700"/>
          <p14:tracePt t="41750" x="4441825" y="5600700"/>
          <p14:tracePt t="41767" x="4579938" y="5578475"/>
          <p14:tracePt t="41784" x="4708525" y="5546725"/>
          <p14:tracePt t="41800" x="4784725" y="5540375"/>
          <p14:tracePt t="41817" x="4945063" y="5524500"/>
          <p14:tracePt t="41834" x="5083175" y="5516563"/>
          <p14:tracePt t="41850" x="5143500" y="5516563"/>
          <p14:tracePt t="41867" x="5280025" y="5508625"/>
          <p14:tracePt t="41884" x="5402263" y="5502275"/>
          <p14:tracePt t="41900" x="5464175" y="5502275"/>
          <p14:tracePt t="41917" x="5570538" y="5494338"/>
          <p14:tracePt t="41934" x="5616575" y="5486400"/>
          <p14:tracePt t="41950" x="5699125" y="5478463"/>
          <p14:tracePt t="41967" x="5783263" y="5464175"/>
          <p14:tracePt t="41984" x="5821363" y="5456238"/>
          <p14:tracePt t="42001" x="5883275" y="5432425"/>
          <p14:tracePt t="42017" x="5951538" y="5394325"/>
          <p14:tracePt t="42034" x="5965825" y="5387975"/>
          <p14:tracePt t="42050" x="5989638" y="5364163"/>
          <p14:tracePt t="42067" x="5997575" y="5364163"/>
          <p14:tracePt t="42107" x="5989638" y="5364163"/>
          <p14:tracePt t="42301" x="6011863" y="5364163"/>
          <p14:tracePt t="42310" x="6065838" y="5372100"/>
          <p14:tracePt t="42322" x="6126163" y="5380038"/>
          <p14:tracePt t="42334" x="6210300" y="5387975"/>
          <p14:tracePt t="42350" x="6308725" y="5387975"/>
          <p14:tracePt t="42367" x="6469063" y="5387975"/>
          <p14:tracePt t="42384" x="6599238" y="5387975"/>
          <p14:tracePt t="42400" x="6621463" y="5387975"/>
          <p14:tracePt t="42417" x="6645275" y="5387975"/>
          <p14:tracePt t="42434" x="6645275" y="5380038"/>
          <p14:tracePt t="42473" x="6637338" y="5380038"/>
          <p14:tracePt t="42494" x="6629400" y="5380038"/>
          <p14:tracePt t="42534" x="6621463" y="5380038"/>
          <p14:tracePt t="42790" x="6607175" y="5380038"/>
          <p14:tracePt t="42799" x="6591300" y="5380038"/>
          <p14:tracePt t="42812" x="6569075" y="5380038"/>
          <p14:tracePt t="42819" x="6530975" y="5380038"/>
          <p14:tracePt t="42834" x="6469063" y="5380038"/>
          <p14:tracePt t="42851" x="6286500" y="5380038"/>
          <p14:tracePt t="42867" x="6156325" y="5387975"/>
          <p14:tracePt t="42884" x="5883275" y="5418138"/>
          <p14:tracePt t="42900" x="5745163" y="5440363"/>
          <p14:tracePt t="42917" x="5486400" y="5478463"/>
          <p14:tracePt t="42934" x="5280025" y="5502275"/>
          <p14:tracePt t="42951" x="5197475" y="5508625"/>
          <p14:tracePt t="42967" x="5075238" y="5524500"/>
          <p14:tracePt t="42984" x="5037138" y="5524500"/>
          <p14:tracePt t="43001" x="5029200" y="5524500"/>
          <p14:tracePt t="43044" x="5037138" y="5524500"/>
          <p14:tracePt t="43065" x="5045075" y="5524500"/>
          <p14:tracePt t="43104" x="5045075" y="5532438"/>
          <p14:tracePt t="43116" x="5037138" y="5540375"/>
          <p14:tracePt t="43125" x="5006975" y="5540375"/>
          <p14:tracePt t="43136" x="4975225" y="5554663"/>
          <p14:tracePt t="43151" x="4937125" y="5562600"/>
          <p14:tracePt t="43167" x="4860925" y="5578475"/>
          <p14:tracePt t="43184" x="4830763" y="5584825"/>
          <p14:tracePt t="43201" x="4770438" y="5592763"/>
          <p14:tracePt t="43217" x="4754563" y="5592763"/>
          <p14:tracePt t="43422" x="4746625" y="5592763"/>
          <p14:tracePt t="43430" x="4746625" y="5600700"/>
          <p14:tracePt t="43441" x="4740275" y="5600700"/>
          <p14:tracePt t="43451" x="4724400" y="5600700"/>
          <p14:tracePt t="43467" x="4708525" y="5584825"/>
          <p14:tracePt t="43484" x="4670425" y="5546725"/>
          <p14:tracePt t="43501" x="4648200" y="5524500"/>
          <p14:tracePt t="43517" x="4610100" y="5478463"/>
          <p14:tracePt t="43534" x="4602163" y="5456238"/>
          <p14:tracePt t="43551" x="4602163" y="5448300"/>
          <p14:tracePt t="43573" x="4610100" y="5448300"/>
          <p14:tracePt t="43593" x="4618038" y="5448300"/>
          <p14:tracePt t="43604" x="4632325" y="5448300"/>
          <p14:tracePt t="43617" x="4632325" y="5456238"/>
          <p14:tracePt t="43634" x="4670425" y="5470525"/>
          <p14:tracePt t="43651" x="4702175" y="5470525"/>
          <p14:tracePt t="43667" x="4778375" y="5494338"/>
          <p14:tracePt t="43684" x="4830763" y="5508625"/>
          <p14:tracePt t="43701" x="4937125" y="5540375"/>
          <p14:tracePt t="43717" x="5059363" y="5570538"/>
          <p14:tracePt t="43734" x="5127625" y="5578475"/>
          <p14:tracePt t="43751" x="5241925" y="5592763"/>
          <p14:tracePt t="43768" x="5356225" y="5592763"/>
          <p14:tracePt t="43784" x="5418138" y="5592763"/>
          <p14:tracePt t="43801" x="5546725" y="5592763"/>
          <p14:tracePt t="43818" x="5668963" y="5600700"/>
          <p14:tracePt t="43834" x="5737225" y="5608638"/>
          <p14:tracePt t="43851" x="5845175" y="5616575"/>
          <p14:tracePt t="43867" x="5905500" y="5622925"/>
          <p14:tracePt t="43884" x="6011863" y="5630863"/>
          <p14:tracePt t="43901" x="6118225" y="5630863"/>
          <p14:tracePt t="43917" x="6172200" y="5630863"/>
          <p14:tracePt t="43934" x="6226175" y="5630863"/>
          <p14:tracePt t="43951" x="6248400" y="5622925"/>
          <p14:tracePt t="43967" x="6248400" y="5616575"/>
          <p14:tracePt t="44000" x="6240463" y="5616575"/>
          <p14:tracePt t="44011" x="6232525" y="5616575"/>
          <p14:tracePt t="44020" x="6218238" y="5600700"/>
          <p14:tracePt t="44034" x="6210300" y="5592763"/>
          <p14:tracePt t="44051" x="6188075" y="5578475"/>
          <p14:tracePt t="44067" x="6111875" y="5540375"/>
          <p14:tracePt t="44084" x="6049963" y="5508625"/>
          <p14:tracePt t="44101" x="6027738" y="5494338"/>
          <p14:tracePt t="44117" x="5989638" y="5486400"/>
          <p14:tracePt t="44135" x="5981700" y="5486400"/>
          <p14:tracePt t="44203" x="5989638" y="5486400"/>
          <p14:tracePt t="44236" x="5989638" y="5494338"/>
          <p14:tracePt t="44276" x="5973763" y="5494338"/>
          <p14:tracePt t="44285" x="5951538" y="5502275"/>
          <p14:tracePt t="44296" x="5905500" y="5508625"/>
          <p14:tracePt t="44305" x="5859463" y="5516563"/>
          <p14:tracePt t="44318" x="5799138" y="5524500"/>
          <p14:tracePt t="44334" x="5722938" y="5532438"/>
          <p14:tracePt t="44351" x="5546725" y="5562600"/>
          <p14:tracePt t="44367" x="5380038" y="5578475"/>
          <p14:tracePt t="44384" x="5303838" y="5578475"/>
          <p14:tracePt t="44401" x="5189538" y="5584825"/>
          <p14:tracePt t="44418" x="5105400" y="5592763"/>
          <p14:tracePt t="44434" x="5059363" y="5600700"/>
          <p14:tracePt t="44451" x="4991100" y="5616575"/>
          <p14:tracePt t="44468" x="4953000" y="5622925"/>
          <p14:tracePt t="44484" x="4860925" y="5661025"/>
          <p14:tracePt t="44501" x="4770438" y="5707063"/>
          <p14:tracePt t="44517" x="4732338" y="5715000"/>
          <p14:tracePt t="44534" x="4702175" y="5737225"/>
          <p14:tracePt t="44570" x="4708525" y="5737225"/>
          <p14:tracePt t="44593" x="4716463" y="5737225"/>
          <p14:tracePt t="44612" x="4724400" y="5737225"/>
          <p14:tracePt t="44621" x="4732338" y="5737225"/>
          <p14:tracePt t="44632" x="4740275" y="5737225"/>
          <p14:tracePt t="44652" x="4746625" y="5737225"/>
          <p14:tracePt t="44661" x="4762500" y="5745163"/>
          <p14:tracePt t="44673" x="4784725" y="5761038"/>
          <p14:tracePt t="44684" x="4808538" y="5783263"/>
          <p14:tracePt t="44701" x="4838700" y="5813425"/>
          <p14:tracePt t="44718" x="4892675" y="5851525"/>
          <p14:tracePt t="44734" x="4960938" y="5889625"/>
          <p14:tracePt t="44751" x="5006975" y="5913438"/>
          <p14:tracePt t="44768" x="5127625" y="5951538"/>
          <p14:tracePt t="44784" x="5203825" y="5973763"/>
          <p14:tracePt t="44801" x="5356225" y="6027738"/>
          <p14:tracePt t="44818" x="5494338" y="6057900"/>
          <p14:tracePt t="44834" x="5546725" y="6073775"/>
          <p14:tracePt t="44851" x="5622925" y="6080125"/>
          <p14:tracePt t="44868" x="5638800" y="6080125"/>
          <p14:tracePt t="45078" x="5622925" y="6080125"/>
          <p14:tracePt t="45089" x="5592763" y="6080125"/>
          <p14:tracePt t="45101" x="5546725" y="6080125"/>
          <p14:tracePt t="45111" x="5486400" y="6080125"/>
          <p14:tracePt t="45121" x="5426075" y="6080125"/>
          <p14:tracePt t="45134" x="5349875" y="6080125"/>
          <p14:tracePt t="45151" x="5280025" y="6080125"/>
          <p14:tracePt t="45152" x="5203825" y="6080125"/>
          <p14:tracePt t="45168" x="5135563" y="6080125"/>
          <p14:tracePt t="45184" x="5037138" y="6057900"/>
          <p14:tracePt t="45201" x="5013325" y="6035675"/>
          <p14:tracePt t="45218" x="5013325" y="6027738"/>
          <p14:tracePt t="45234" x="5029200" y="6003925"/>
          <p14:tracePt t="45252" x="5037138" y="5997575"/>
          <p14:tracePt t="45268" x="5083175" y="5997575"/>
          <p14:tracePt t="45285" x="5181600" y="5981700"/>
          <p14:tracePt t="45301" x="5257800" y="5973763"/>
          <p14:tracePt t="45318" x="5402263" y="5951538"/>
          <p14:tracePt t="45335" x="5554663" y="5951538"/>
          <p14:tracePt t="45351" x="5638800" y="5951538"/>
          <p14:tracePt t="45368" x="5799138" y="5959475"/>
          <p14:tracePt t="45385" x="5973763" y="5965825"/>
          <p14:tracePt t="45401" x="6057900" y="5973763"/>
          <p14:tracePt t="45418" x="6218238" y="5981700"/>
          <p14:tracePt t="45434" x="6302375" y="5989638"/>
          <p14:tracePt t="45451" x="6454775" y="6003925"/>
          <p14:tracePt t="45468" x="6613525" y="6019800"/>
          <p14:tracePt t="45484" x="6705600" y="6027738"/>
          <p14:tracePt t="45501" x="6896100" y="6049963"/>
          <p14:tracePt t="45518" x="7124700" y="6049963"/>
          <p14:tracePt t="45534" x="7239000" y="6049963"/>
          <p14:tracePt t="45551" x="7429500" y="6049963"/>
          <p14:tracePt t="45568" x="7521575" y="6042025"/>
          <p14:tracePt t="45584" x="7535863" y="6035675"/>
          <p14:tracePt t="45601" x="7543800" y="6027738"/>
          <p14:tracePt t="45618" x="7535863" y="6019800"/>
          <p14:tracePt t="45634" x="7521575" y="6011863"/>
          <p14:tracePt t="45651" x="7475538" y="5997575"/>
          <p14:tracePt t="45668" x="7429500" y="5965825"/>
          <p14:tracePt t="45684" x="7277100" y="5875338"/>
          <p14:tracePt t="45701" x="7064375" y="5783263"/>
          <p14:tracePt t="45718" x="6888163" y="5715000"/>
          <p14:tracePt t="45734" x="6438900" y="5584825"/>
          <p14:tracePt t="45751" x="5905500" y="5508625"/>
          <p14:tracePt t="45768" x="5608638" y="5494338"/>
          <p14:tracePt t="45784" x="5051425" y="5516563"/>
          <p14:tracePt t="45801" x="4762500" y="5554663"/>
          <p14:tracePt t="45818" x="4229100" y="5715000"/>
          <p14:tracePt t="45834" x="3863975" y="5897563"/>
          <p14:tracePt t="45851" x="3756025" y="5981700"/>
          <p14:tracePt t="45868" x="3665538" y="6088063"/>
          <p14:tracePt t="45885" x="3657600" y="6111875"/>
          <p14:tracePt t="45901" x="3657600" y="6118225"/>
          <p14:tracePt t="45918" x="3679825" y="6118225"/>
          <p14:tracePt t="45934" x="3695700" y="6118225"/>
          <p14:tracePt t="45951" x="3703638" y="6118225"/>
          <p14:tracePt t="45968" x="3711575" y="6118225"/>
          <p14:tracePt t="45984" x="3717925" y="6118225"/>
          <p14:tracePt t="46001" x="3725863" y="6118225"/>
          <p14:tracePt t="46018" x="3749675" y="6118225"/>
          <p14:tracePt t="46035" x="3763963" y="6126163"/>
          <p14:tracePt t="46051" x="3825875" y="6142038"/>
          <p14:tracePt t="46068" x="3902075" y="6156325"/>
          <p14:tracePt t="46084" x="3940175" y="6164263"/>
          <p14:tracePt t="46101" x="4000500" y="6172200"/>
          <p14:tracePt t="46118" x="4054475" y="6172200"/>
          <p14:tracePt t="46135" x="4076700" y="6172200"/>
          <p14:tracePt t="46151" x="4098925" y="6172200"/>
          <p14:tracePt t="46168" x="4114800" y="6172200"/>
          <p14:tracePt t="46184" x="4144963" y="6172200"/>
          <p14:tracePt t="46201" x="4198938" y="6172200"/>
          <p14:tracePt t="46218" x="4251325" y="6172200"/>
          <p14:tracePt t="46234" x="4365625" y="6172200"/>
          <p14:tracePt t="46251" x="4556125" y="6164263"/>
          <p14:tracePt t="46268" x="4656138" y="6142038"/>
          <p14:tracePt t="46284" x="4999038" y="6065838"/>
          <p14:tracePt t="46301" x="5364163" y="5951538"/>
          <p14:tracePt t="46318" x="5524500" y="5867400"/>
          <p14:tracePt t="46334" x="5676900" y="5730875"/>
          <p14:tracePt t="46586" x="5791200" y="5699125"/>
          <p14:tracePt t="46595" x="5997575" y="5668963"/>
          <p14:tracePt t="46606" x="6248400" y="5616575"/>
          <p14:tracePt t="46618" x="6537325" y="5554663"/>
          <p14:tracePt t="46635" x="6850063" y="5502275"/>
          <p14:tracePt t="46635" x="7140575" y="5448300"/>
          <p14:tracePt t="46651" x="7413625" y="5380038"/>
          <p14:tracePt t="46668" x="7742238" y="5265738"/>
          <p14:tracePt t="46685" x="7794625" y="5219700"/>
          <p14:tracePt t="46921" x="7878763" y="5013325"/>
          <p14:tracePt t="46932" x="8023225" y="4708525"/>
          <p14:tracePt t="46941" x="8207375" y="4373563"/>
          <p14:tracePt t="46952" x="8397875" y="4060825"/>
          <p14:tracePt t="46968" x="8550275" y="3810000"/>
          <p14:tracePt t="46985" x="8648700" y="3665538"/>
          <p14:tracePt t="47001" x="8656638" y="3657600"/>
          <p14:tracePt t="47024" x="8656638" y="3665538"/>
          <p14:tracePt t="47035" x="8648700" y="3687763"/>
          <p14:tracePt t="47247" x="8632825" y="3687763"/>
          <p14:tracePt t="47257" x="8618538" y="3687763"/>
          <p14:tracePt t="47268" x="8594725" y="3657600"/>
          <p14:tracePt t="47285" x="8564563" y="3611563"/>
          <p14:tracePt t="47301" x="8512175" y="3451225"/>
          <p14:tracePt t="47318" x="8488363" y="3260725"/>
          <p14:tracePt t="47335" x="8474075" y="3178175"/>
          <p14:tracePt t="47351" x="8474075" y="3116263"/>
          <p14:tracePt t="47552" x="8474075" y="3094038"/>
          <p14:tracePt t="47563" x="8466138" y="3040063"/>
          <p14:tracePt t="47572" x="8458200" y="2955925"/>
          <p14:tracePt t="47585" x="8435975" y="2841625"/>
          <p14:tracePt t="47601" x="8412163" y="2659063"/>
          <p14:tracePt t="47618" x="8389938" y="2286000"/>
          <p14:tracePt t="47635" x="8374063" y="2111375"/>
          <p14:tracePt t="47651" x="8366125" y="2087563"/>
          <p14:tracePt t="47668" x="8366125" y="2073275"/>
          <p14:tracePt t="47685" x="8366125" y="2087563"/>
          <p14:tracePt t="47703" x="8374063" y="2095500"/>
          <p14:tracePt t="47718" x="8382000" y="2125663"/>
          <p14:tracePt t="47735" x="8389938" y="2133600"/>
          <p14:tracePt t="47752" x="8397875" y="2149475"/>
          <p14:tracePt t="47768" x="8404225" y="2155825"/>
          <p14:tracePt t="47785" x="8412163" y="2155825"/>
          <p14:tracePt t="47801" x="8435975" y="2163763"/>
          <p14:tracePt t="47818" x="8480425" y="2163763"/>
          <p14:tracePt t="47835" x="8504238" y="2163763"/>
          <p14:tracePt t="47851" x="8602663" y="2133600"/>
          <p14:tracePt t="47868" x="8702675" y="2095500"/>
          <p14:tracePt t="47885" x="8755063" y="2079625"/>
          <p14:tracePt t="47902" x="8877300" y="2057400"/>
          <p14:tracePt t="47918" x="8923338" y="2049463"/>
          <p14:tracePt t="47935" x="8969375" y="2035175"/>
          <p14:tracePt t="48224" x="9075738" y="2019300"/>
          <p14:tracePt t="48234" x="9220200" y="2019300"/>
          <p14:tracePt t="48245" x="9432925" y="2019300"/>
          <p14:tracePt t="48254" x="9669463" y="2027238"/>
          <p14:tracePt t="48268" x="9867900" y="2041525"/>
          <p14:tracePt t="48285" x="10004425" y="2057400"/>
          <p14:tracePt t="48285" x="10118725" y="2065338"/>
          <p14:tracePt t="48302" x="10194925" y="2073275"/>
          <p14:tracePt t="48318" x="10271125" y="2073275"/>
          <p14:tracePt t="48531" x="10393363" y="2079625"/>
          <p14:tracePt t="48539" x="10553700" y="2103438"/>
          <p14:tracePt t="48551" x="10760075" y="2141538"/>
          <p14:tracePt t="48568" x="10964863" y="2171700"/>
          <p14:tracePt t="48585" x="11141075" y="2217738"/>
          <p14:tracePt t="48602" x="11179175" y="2232025"/>
          <p14:tracePt t="48630" x="11163300" y="2232025"/>
          <p14:tracePt t="48641" x="11155363" y="2232025"/>
          <p14:tracePt t="48652" x="11147425" y="2232025"/>
          <p14:tracePt t="48668" x="11125200" y="2217738"/>
          <p14:tracePt t="48685" x="11056938" y="2163763"/>
          <p14:tracePt t="48702" x="10995025" y="2103438"/>
          <p14:tracePt t="48718" x="10880725" y="2003425"/>
          <p14:tracePt t="48735" x="10804525" y="1935163"/>
          <p14:tracePt t="48752" x="10774363" y="1920875"/>
          <p14:tracePt t="48769" x="10714038" y="1897063"/>
          <p14:tracePt t="48785" x="10629900" y="1889125"/>
          <p14:tracePt t="48802" x="10575925" y="1889125"/>
          <p14:tracePt t="48818" x="10439400" y="1905000"/>
          <p14:tracePt t="48835" x="10287000" y="1973263"/>
          <p14:tracePt t="48852" x="10210800" y="2003425"/>
          <p14:tracePt t="48868" x="10050463" y="2095500"/>
          <p14:tracePt t="48885" x="9982200" y="2133600"/>
          <p14:tracePt t="48903" x="9875838" y="2217738"/>
          <p14:tracePt t="48918" x="9821863" y="2301875"/>
          <p14:tracePt t="48935" x="9813925" y="2324100"/>
          <p14:tracePt t="48952" x="9807575" y="2378075"/>
          <p14:tracePt t="48968" x="9807575" y="2454275"/>
          <p14:tracePt t="48985" x="9807575" y="2498725"/>
          <p14:tracePt t="49002" x="9807575" y="2590800"/>
          <p14:tracePt t="49018" x="9807575" y="2644775"/>
          <p14:tracePt t="49190" x="9799638" y="2644775"/>
          <p14:tracePt t="49201" x="9783763" y="2644775"/>
          <p14:tracePt t="49212" x="9761538" y="2644775"/>
          <p14:tracePt t="49221" x="9723438" y="2644775"/>
          <p14:tracePt t="49235" x="9669463" y="2644775"/>
          <p14:tracePt t="49252" x="9617075" y="2644775"/>
          <p14:tracePt t="49268" x="9478963" y="2651125"/>
          <p14:tracePt t="49285" x="9350375" y="2667000"/>
          <p14:tracePt t="49302" x="9266238" y="2667000"/>
          <p14:tracePt t="49318" x="9242425" y="2667000"/>
          <p14:tracePt t="49335" x="9220200" y="2667000"/>
          <p14:tracePt t="49352" x="9204325" y="2667000"/>
          <p14:tracePt t="49368" x="9197975" y="2667000"/>
          <p14:tracePt t="49385" x="9190038" y="2667000"/>
          <p14:tracePt t="49404" x="9190038" y="2674938"/>
          <p14:tracePt t="49425" x="9182100" y="2674938"/>
          <p14:tracePt t="49456" x="9174163" y="2682875"/>
          <p14:tracePt t="49486" x="9174163" y="2689225"/>
          <p14:tracePt t="49567" x="9174163" y="2697163"/>
          <p14:tracePt t="49578" x="9159875" y="2705100"/>
          <p14:tracePt t="49587" x="9159875" y="2720975"/>
          <p14:tracePt t="49602" x="9144000" y="2727325"/>
          <p14:tracePt t="49619" x="9121775" y="2751138"/>
          <p14:tracePt t="49635" x="9113838" y="2759075"/>
          <p14:tracePt t="49652" x="9097963" y="2781300"/>
          <p14:tracePt t="49669" x="9083675" y="2797175"/>
          <p14:tracePt t="49751" x="9090025" y="2797175"/>
          <p14:tracePt t="49771" x="9097963" y="2789238"/>
          <p14:tracePt t="49780" x="9128125" y="2789238"/>
          <p14:tracePt t="49791" x="9166225" y="2781300"/>
          <p14:tracePt t="49802" x="9228138" y="2765425"/>
          <p14:tracePt t="49819" x="9296400" y="2751138"/>
          <p14:tracePt t="49835" x="9486900" y="2735263"/>
          <p14:tracePt t="49852" x="9661525" y="2735263"/>
          <p14:tracePt t="49869" x="9745663" y="2735263"/>
          <p14:tracePt t="49885" x="9890125" y="2735263"/>
          <p14:tracePt t="49902" x="9952038" y="2735263"/>
          <p14:tracePt t="49919" x="10050463" y="2743200"/>
          <p14:tracePt t="49935" x="10104438" y="2743200"/>
          <p14:tracePt t="49952" x="10118725" y="2743200"/>
          <p14:tracePt t="49969" x="10150475" y="2743200"/>
          <p14:tracePt t="49985" x="10172700" y="2759075"/>
          <p14:tracePt t="50148" x="10164763" y="2759075"/>
          <p14:tracePt t="50157" x="10156825" y="2759075"/>
          <p14:tracePt t="50168" x="10142538" y="2751138"/>
          <p14:tracePt t="50177" x="10126663" y="2751138"/>
          <p14:tracePt t="50188" x="10096500" y="2743200"/>
          <p14:tracePt t="50202" x="10066338" y="2743200"/>
          <p14:tracePt t="50219" x="9966325" y="2727325"/>
          <p14:tracePt t="50235" x="9898063" y="2720975"/>
          <p14:tracePt t="50252" x="9745663" y="2720975"/>
          <p14:tracePt t="50269" x="9661525" y="2720975"/>
          <p14:tracePt t="50285" x="9517063" y="2735263"/>
          <p14:tracePt t="50302" x="9388475" y="2751138"/>
          <p14:tracePt t="50319" x="9326563" y="2759075"/>
          <p14:tracePt t="50335" x="9204325" y="2781300"/>
          <p14:tracePt t="50352" x="9105900" y="2811463"/>
          <p14:tracePt t="50369" x="9059863" y="2819400"/>
          <p14:tracePt t="50385" x="9013825" y="2835275"/>
          <p14:tracePt t="50402" x="8999538" y="2835275"/>
          <p14:tracePt t="50433" x="9007475" y="2835275"/>
          <p14:tracePt t="50455" x="9013825" y="2835275"/>
          <p14:tracePt t="50462" x="9013825" y="2841625"/>
          <p14:tracePt t="50473" x="9021763" y="2841625"/>
          <p14:tracePt t="50486" x="9029700" y="2841625"/>
          <p14:tracePt t="50502" x="9029700" y="2849563"/>
          <p14:tracePt t="50503" x="9029700" y="2857500"/>
          <p14:tracePt t="50519" x="9029700" y="2873375"/>
          <p14:tracePt t="50535" x="9029700" y="2933700"/>
          <p14:tracePt t="50552" x="9029700" y="2955925"/>
          <p14:tracePt t="50569" x="9029700" y="3009900"/>
          <p14:tracePt t="50586" x="9021763" y="3025775"/>
          <p14:tracePt t="50602" x="9021763" y="3032125"/>
          <p14:tracePt t="50619" x="9013825" y="3040063"/>
          <p14:tracePt t="50726" x="9021763" y="3040063"/>
          <p14:tracePt t="50738" x="9021763" y="3048000"/>
          <p14:tracePt t="50748" x="9029700" y="3055938"/>
          <p14:tracePt t="50760" x="9037638" y="3070225"/>
          <p14:tracePt t="50769" x="9037638" y="3078163"/>
          <p14:tracePt t="50785" x="9051925" y="3086100"/>
          <p14:tracePt t="50802" x="9059863" y="3101975"/>
          <p14:tracePt t="51021" x="9051925" y="3116263"/>
          <p14:tracePt t="51033" x="9045575" y="3116263"/>
          <p14:tracePt t="51042" x="9029700" y="3124200"/>
          <p14:tracePt t="51053" x="8999538" y="3132138"/>
          <p14:tracePt t="51069" x="8975725" y="3140075"/>
          <p14:tracePt t="51086" x="8907463" y="3146425"/>
          <p14:tracePt t="51102" x="8885238" y="3146425"/>
          <p14:tracePt t="51119" x="8855075" y="3146425"/>
          <p14:tracePt t="51136" x="8847138" y="3140075"/>
          <p14:tracePt t="51185" x="8855075" y="3140075"/>
          <p14:tracePt t="51206" x="8861425" y="3140075"/>
          <p14:tracePt t="51226" x="8877300" y="3140075"/>
          <p14:tracePt t="51236" x="8885238" y="3140075"/>
          <p14:tracePt t="51247" x="8907463" y="3140075"/>
          <p14:tracePt t="51256" x="8937625" y="3140075"/>
          <p14:tracePt t="51269" x="8961438" y="3140075"/>
          <p14:tracePt t="51285" x="8991600" y="3140075"/>
          <p14:tracePt t="51302" x="9067800" y="3146425"/>
          <p14:tracePt t="51319" x="9144000" y="3154363"/>
          <p14:tracePt t="51335" x="9174163" y="3154363"/>
          <p14:tracePt t="51352" x="9266238" y="3154363"/>
          <p14:tracePt t="51369" x="9372600" y="3154363"/>
          <p14:tracePt t="51386" x="9426575" y="3146425"/>
          <p14:tracePt t="51402" x="9532938" y="3132138"/>
          <p14:tracePt t="51419" x="9623425" y="3132138"/>
          <p14:tracePt t="51435" x="9677400" y="3124200"/>
          <p14:tracePt t="51452" x="9791700" y="3116263"/>
          <p14:tracePt t="51469" x="9867900" y="3116263"/>
          <p14:tracePt t="51486" x="10028238" y="3094038"/>
          <p14:tracePt t="51502" x="10226675" y="3048000"/>
          <p14:tracePt t="51519" x="10317163" y="3025775"/>
          <p14:tracePt t="51536" x="10499725" y="2949575"/>
          <p14:tracePt t="51553" x="10614025" y="2879725"/>
          <p14:tracePt t="51569" x="10637838" y="2865438"/>
          <p14:tracePt t="51585" x="10637838" y="2841625"/>
          <p14:tracePt t="51602" x="10637838" y="2835275"/>
          <p14:tracePt t="51619" x="10614025" y="2835275"/>
          <p14:tracePt t="51636" x="10591800" y="2835275"/>
          <p14:tracePt t="51652" x="10553700" y="2835275"/>
          <p14:tracePt t="51669" x="10423525" y="2827338"/>
          <p14:tracePt t="51686" x="10226675" y="2827338"/>
          <p14:tracePt t="51703" x="10104438" y="2827338"/>
          <p14:tracePt t="51719" x="9775825" y="2879725"/>
          <p14:tracePt t="51736" x="9440863" y="2963863"/>
          <p14:tracePt t="51752" x="9274175" y="3009900"/>
          <p14:tracePt t="51769" x="8945563" y="3124200"/>
          <p14:tracePt t="51786" x="8686800" y="3246438"/>
          <p14:tracePt t="51802" x="8594725" y="3298825"/>
          <p14:tracePt t="51819" x="8458200" y="3382963"/>
          <p14:tracePt t="51836" x="8397875" y="3429000"/>
          <p14:tracePt t="51852" x="8366125" y="3467100"/>
          <p14:tracePt t="51888" x="8374063" y="3467100"/>
          <p14:tracePt t="51897" x="8382000" y="3467100"/>
          <p14:tracePt t="51908" x="8389938" y="3467100"/>
          <p14:tracePt t="51919" x="8397875" y="3467100"/>
          <p14:tracePt t="51938" x="8404225" y="3475038"/>
          <p14:tracePt t="51952" x="8404225" y="3489325"/>
          <p14:tracePt t="51969" x="8412163" y="3513138"/>
          <p14:tracePt t="51986" x="8428038" y="3581400"/>
          <p14:tracePt t="52003" x="8442325" y="3641725"/>
          <p14:tracePt t="52019" x="8450263" y="3657600"/>
          <p14:tracePt t="52020" x="8458200" y="3673475"/>
          <p14:tracePt t="52036" x="8466138" y="3673475"/>
          <p14:tracePt t="52052" x="8480425" y="3679825"/>
          <p14:tracePt t="52069" x="8504238" y="3679825"/>
          <p14:tracePt t="52086" x="8556625" y="3679825"/>
          <p14:tracePt t="52102" x="8656638" y="3679825"/>
          <p14:tracePt t="52119" x="8709025" y="3665538"/>
          <p14:tracePt t="52136" x="8839200" y="3619500"/>
          <p14:tracePt t="52153" x="8991600" y="3551238"/>
          <p14:tracePt t="52169" x="9059863" y="3521075"/>
          <p14:tracePt t="52186" x="9204325" y="3451225"/>
          <p14:tracePt t="52203" x="9296400" y="3398838"/>
          <p14:tracePt t="52219" x="9326563" y="3382963"/>
          <p14:tracePt t="52236" x="9364663" y="3375025"/>
          <p14:tracePt t="52252" x="9372600" y="3368675"/>
          <p14:tracePt t="52269" x="9380538" y="3368675"/>
          <p14:tracePt t="52335" x="9372600" y="3368675"/>
          <p14:tracePt t="52365" x="9380538" y="3368675"/>
          <p14:tracePt t="52376" x="9388475" y="3368675"/>
          <p14:tracePt t="52610" x="9432925" y="3368675"/>
          <p14:tracePt t="52619" x="9486900" y="3382963"/>
          <p14:tracePt t="52631" x="9555163" y="3390900"/>
          <p14:tracePt t="52640" x="9639300" y="3398838"/>
          <p14:tracePt t="52653" x="9723438" y="3398838"/>
          <p14:tracePt t="52669" x="9799638" y="3398838"/>
          <p14:tracePt t="52686" x="9952038" y="3398838"/>
          <p14:tracePt t="52702" x="10080625" y="3398838"/>
          <p14:tracePt t="52719" x="10112375" y="3398838"/>
          <p14:tracePt t="52736" x="10150475" y="3390900"/>
          <p14:tracePt t="52753" x="10156825" y="3390900"/>
          <p14:tracePt t="52772" x="10156825" y="3382963"/>
          <p14:tracePt t="52793" x="10150475" y="3382963"/>
          <p14:tracePt t="52914" x="10134600" y="3382963"/>
          <p14:tracePt t="52925" x="10118725" y="3382963"/>
          <p14:tracePt t="52935" x="10088563" y="3382963"/>
          <p14:tracePt t="52946" x="10036175" y="3382963"/>
          <p14:tracePt t="52956" x="9944100" y="3398838"/>
          <p14:tracePt t="52969" x="9852025" y="3413125"/>
          <p14:tracePt t="52986" x="9745663" y="3429000"/>
          <p14:tracePt t="53003" x="9502775" y="3489325"/>
          <p14:tracePt t="53019" x="9274175" y="3543300"/>
          <p14:tracePt t="53036" x="9166225" y="3573463"/>
          <p14:tracePt t="53053" x="9013825" y="3611563"/>
          <p14:tracePt t="53069" x="8937625" y="3641725"/>
          <p14:tracePt t="53086" x="8923338" y="3649663"/>
          <p14:tracePt t="53129" x="8931275" y="3649663"/>
          <p14:tracePt t="53141" x="8937625" y="3641725"/>
          <p14:tracePt t="53149" x="8945563" y="3641725"/>
          <p14:tracePt t="53160" x="8953500" y="3641725"/>
          <p14:tracePt t="53180" x="8961438" y="3641725"/>
          <p14:tracePt t="53200" x="8969375" y="3641725"/>
          <p14:tracePt t="53221" x="8975725" y="3641725"/>
          <p14:tracePt t="53230" x="8991600" y="3641725"/>
          <p14:tracePt t="53241" x="9007475" y="3649663"/>
          <p14:tracePt t="53253" x="9029700" y="3649663"/>
          <p14:tracePt t="53269" x="9067800" y="3665538"/>
          <p14:tracePt t="53286" x="9144000" y="3673475"/>
          <p14:tracePt t="53303" x="9242425" y="3679825"/>
          <p14:tracePt t="53319" x="9296400" y="3687763"/>
          <p14:tracePt t="53336" x="9440863" y="3687763"/>
          <p14:tracePt t="53353" x="9623425" y="3687763"/>
          <p14:tracePt t="53369" x="9723438" y="3687763"/>
          <p14:tracePt t="53386" x="9936163" y="3679825"/>
          <p14:tracePt t="53403" x="10042525" y="3673475"/>
          <p14:tracePt t="53419" x="10210800" y="3665538"/>
          <p14:tracePt t="53436" x="10309225" y="3665538"/>
          <p14:tracePt t="53453" x="10340975" y="3657600"/>
          <p14:tracePt t="53698" x="10447338" y="3649663"/>
          <p14:tracePt t="53709" x="10575925" y="3641725"/>
          <p14:tracePt t="53719" x="10714038" y="3627438"/>
          <p14:tracePt t="53736" x="10842625" y="3627438"/>
          <p14:tracePt t="53753" x="11056938" y="3627438"/>
          <p14:tracePt t="53769" x="11141075" y="3627438"/>
          <p14:tracePt t="53786" x="11247438" y="3627438"/>
          <p14:tracePt t="53803" x="11269663" y="3635375"/>
          <p14:tracePt t="53831" x="11261725" y="3635375"/>
          <p14:tracePt t="53842" x="11255375" y="3635375"/>
          <p14:tracePt t="53853" x="11247438" y="3635375"/>
          <p14:tracePt t="53869" x="11223625" y="3635375"/>
          <p14:tracePt t="53886" x="11185525" y="3635375"/>
          <p14:tracePt t="53903" x="11079163" y="3635375"/>
          <p14:tracePt t="53919" x="10995025" y="3635375"/>
          <p14:tracePt t="53936" x="10828338" y="3635375"/>
          <p14:tracePt t="53953" x="10621963" y="3641725"/>
          <p14:tracePt t="53969" x="10523538" y="3649663"/>
          <p14:tracePt t="53986" x="10309225" y="3679825"/>
          <p14:tracePt t="54003" x="10218738" y="3711575"/>
          <p14:tracePt t="54019" x="10012363" y="3763963"/>
          <p14:tracePt t="54036" x="9821863" y="3840163"/>
          <p14:tracePt t="54053" x="9745663" y="3886200"/>
          <p14:tracePt t="54069" x="9593263" y="3970338"/>
          <p14:tracePt t="54086" x="9494838" y="4022725"/>
          <p14:tracePt t="54103" x="9478963" y="4038600"/>
          <p14:tracePt t="54188" x="9464675" y="4038600"/>
          <p14:tracePt t="54197" x="9456738" y="4038600"/>
          <p14:tracePt t="54208" x="9448800" y="4038600"/>
          <p14:tracePt t="54219" x="9432925" y="4046538"/>
          <p14:tracePt t="54236" x="9418638" y="4054475"/>
          <p14:tracePt t="54253" x="9388475" y="4054475"/>
          <p14:tracePt t="54270" x="9364663" y="4060825"/>
          <p14:tracePt t="54286" x="9356725" y="4068763"/>
          <p14:tracePt t="54304" x="9342438" y="4076700"/>
          <p14:tracePt t="54320" x="9326563" y="4084638"/>
          <p14:tracePt t="54336" x="9318625" y="4084638"/>
          <p14:tracePt t="54353" x="9296400" y="4084638"/>
          <p14:tracePt t="54369" x="9288463" y="4084638"/>
          <p14:tracePt t="54386" x="9266238" y="4092575"/>
          <p14:tracePt t="54403" x="9250363" y="4092575"/>
          <p14:tracePt t="54419" x="9236075" y="4092575"/>
          <p14:tracePt t="54436" x="9236075" y="4084638"/>
          <p14:tracePt t="54453" x="9228138" y="4068763"/>
          <p14:tracePt t="54470" x="9228138" y="4060825"/>
          <p14:tracePt t="54486" x="9228138" y="4046538"/>
          <p14:tracePt t="54726" x="9212263" y="4046538"/>
          <p14:tracePt t="54737" x="9197975" y="4046538"/>
          <p14:tracePt t="54747" x="9174163" y="4046538"/>
          <p14:tracePt t="54758" x="9136063" y="4046538"/>
          <p14:tracePt t="54769" x="9090025" y="4038600"/>
          <p14:tracePt t="54786" x="9037638" y="4022725"/>
          <p14:tracePt t="54803" x="8923338" y="3992563"/>
          <p14:tracePt t="54819" x="8831263" y="3978275"/>
          <p14:tracePt t="54836" x="8809038" y="3962400"/>
          <p14:tracePt t="54853" x="8793163" y="3954463"/>
          <p14:tracePt t="54879" x="8801100" y="3954463"/>
          <p14:tracePt t="54890" x="8809038" y="3954463"/>
          <p14:tracePt t="54903" x="8823325" y="3954463"/>
          <p14:tracePt t="54920" x="8855075" y="3954463"/>
          <p14:tracePt t="54936" x="8885238" y="3954463"/>
          <p14:tracePt t="54953" x="8953500" y="3962400"/>
          <p14:tracePt t="54970" x="8999538" y="3970338"/>
          <p14:tracePt t="54986" x="9097963" y="3984625"/>
          <p14:tracePt t="55003" x="9220200" y="3992563"/>
          <p14:tracePt t="55020" x="9296400" y="3992563"/>
          <p14:tracePt t="55036" x="9486900" y="3992563"/>
          <p14:tracePt t="55053" x="9753600" y="3940175"/>
          <p14:tracePt t="55069" x="9913938" y="3908425"/>
          <p14:tracePt t="55086" x="10248900" y="3848100"/>
          <p14:tracePt t="55103" x="10515600" y="3825875"/>
          <p14:tracePt t="55119" x="10645775" y="3825875"/>
          <p14:tracePt t="55136" x="10858500" y="3810000"/>
          <p14:tracePt t="55153" x="10942638" y="3810000"/>
          <p14:tracePt t="55170" x="11056938" y="3810000"/>
          <p14:tracePt t="55186" x="11109325" y="3802063"/>
          <p14:tracePt t="55203" x="11117263" y="3802063"/>
          <p14:tracePt t="55220" x="11117263" y="3794125"/>
          <p14:tracePt t="55246" x="11109325" y="3794125"/>
          <p14:tracePt t="55255" x="11102975" y="3794125"/>
          <p14:tracePt t="55316" x="11095038" y="3794125"/>
          <p14:tracePt t="55358" x="11087100" y="3794125"/>
          <p14:tracePt t="55367" x="11079163" y="3787775"/>
          <p14:tracePt t="55379" x="11064875" y="3787775"/>
          <p14:tracePt t="55389" x="11049000" y="3779838"/>
          <p14:tracePt t="55403" x="11026775" y="3779838"/>
          <p14:tracePt t="55420" x="10964863" y="3771900"/>
          <p14:tracePt t="55436" x="10918825" y="3771900"/>
          <p14:tracePt t="55453" x="10828338" y="3771900"/>
          <p14:tracePt t="55470" x="10706100" y="3802063"/>
          <p14:tracePt t="55486" x="10645775" y="3817938"/>
          <p14:tracePt t="55503" x="10477500" y="3863975"/>
          <p14:tracePt t="55519" x="10393363" y="3902075"/>
          <p14:tracePt t="55536" x="10156825" y="3978275"/>
          <p14:tracePt t="55552" x="9867900" y="4084638"/>
          <p14:tracePt t="55569" x="9723438" y="4130675"/>
          <p14:tracePt t="55586" x="9426575" y="4198938"/>
          <p14:tracePt t="55603" x="9228138" y="4244975"/>
          <p14:tracePt t="55619" x="9144000" y="4259263"/>
          <p14:tracePt t="55636" x="9021763" y="4297363"/>
          <p14:tracePt t="55653" x="8969375" y="4305300"/>
          <p14:tracePt t="55764" x="8961438" y="4313238"/>
          <p14:tracePt t="55775" x="8953500" y="4321175"/>
          <p14:tracePt t="55784" x="8937625" y="4321175"/>
          <p14:tracePt t="55796" x="8931275" y="4321175"/>
          <p14:tracePt t="55805" x="8915400" y="4327525"/>
          <p14:tracePt t="55820" x="8907463" y="4335463"/>
          <p14:tracePt t="55837" x="8893175" y="4335463"/>
          <p14:tracePt t="55856" x="8885238" y="4335463"/>
          <p14:tracePt t="55870" x="8877300" y="4335463"/>
          <p14:tracePt t="55886" x="8877300" y="4343400"/>
          <p14:tracePt t="55927" x="8885238" y="4343400"/>
          <p14:tracePt t="55947" x="8899525" y="4343400"/>
          <p14:tracePt t="55959" x="8915400" y="4335463"/>
          <p14:tracePt t="55969" x="8937625" y="4335463"/>
          <p14:tracePt t="55979" x="8983663" y="4327525"/>
          <p14:tracePt t="55988" x="9037638" y="4321175"/>
          <p14:tracePt t="56003" x="9090025" y="4305300"/>
          <p14:tracePt t="56020" x="9228138" y="4275138"/>
          <p14:tracePt t="56036" x="9304338" y="4267200"/>
          <p14:tracePt t="56053" x="9440863" y="4259263"/>
          <p14:tracePt t="56070" x="9563100" y="4259263"/>
          <p14:tracePt t="56086" x="9623425" y="4259263"/>
          <p14:tracePt t="56104" x="9723438" y="4259263"/>
          <p14:tracePt t="56120" x="9761538" y="4259263"/>
          <p14:tracePt t="56136" x="9829800" y="4267200"/>
          <p14:tracePt t="56153" x="9875838" y="4275138"/>
          <p14:tracePt t="56170" x="9898063" y="4283075"/>
          <p14:tracePt t="56186" x="9928225" y="4289425"/>
          <p14:tracePt t="56203" x="9952038" y="4305300"/>
          <p14:tracePt t="56220" x="9959975" y="4305300"/>
          <p14:tracePt t="56237" x="9982200" y="4321175"/>
          <p14:tracePt t="56253" x="9998075" y="4321175"/>
          <p14:tracePt t="56270" x="10036175" y="4321175"/>
          <p14:tracePt t="56286" x="10066338" y="4321175"/>
          <p14:tracePt t="56304" x="10088563" y="4321175"/>
          <p14:tracePt t="56320" x="10134600" y="4297363"/>
          <p14:tracePt t="56336" x="10180638" y="4275138"/>
          <p14:tracePt t="56354" x="10226675" y="4251325"/>
          <p14:tracePt t="56370" x="10240963" y="4244975"/>
          <p14:tracePt t="56386" x="10256838" y="4229100"/>
          <p14:tracePt t="56448" x="10248900" y="4229100"/>
          <p14:tracePt t="56469" x="10240963" y="4221163"/>
          <p14:tracePt t="56477" x="10218738" y="4221163"/>
          <p14:tracePt t="56488" x="10194925" y="4206875"/>
          <p14:tracePt t="56504" x="10164763" y="4206875"/>
          <p14:tracePt t="56520" x="10080625" y="4183063"/>
          <p14:tracePt t="56536" x="10028238" y="4175125"/>
          <p14:tracePt t="56553" x="9936163" y="4160838"/>
          <p14:tracePt t="56570" x="9859963" y="4160838"/>
          <p14:tracePt t="56586" x="9845675" y="4160838"/>
          <p14:tracePt t="56603" x="9813925" y="4160838"/>
          <p14:tracePt t="56671" x="9821863" y="4160838"/>
          <p14:tracePt t="56701" x="9829800" y="4160838"/>
          <p14:tracePt t="56731" x="9837738" y="4160838"/>
          <p14:tracePt t="56764" x="9845675" y="4160838"/>
          <p14:tracePt t="56783" x="9852025" y="4160838"/>
          <p14:tracePt t="56804" x="9867900" y="4160838"/>
          <p14:tracePt t="56813" x="9883775" y="4160838"/>
          <p14:tracePt t="56823" x="9906000" y="4160838"/>
          <p14:tracePt t="56837" x="9936163" y="4168775"/>
          <p14:tracePt t="56854" x="10020300" y="4175125"/>
          <p14:tracePt t="56870" x="10074275" y="4175125"/>
          <p14:tracePt t="56887" x="10210800" y="4175125"/>
          <p14:tracePt t="56904" x="10294938" y="4168775"/>
          <p14:tracePt t="56920" x="10455275" y="4130675"/>
          <p14:tracePt t="56937" x="10599738" y="4084638"/>
          <p14:tracePt t="56953" x="10645775" y="4068763"/>
          <p14:tracePt t="56970" x="10668000" y="4054475"/>
          <p14:tracePt t="56986" x="10675938" y="4046538"/>
          <p14:tracePt t="57017" x="10668000" y="4046538"/>
          <p14:tracePt t="57260" x="10652125" y="4046538"/>
          <p14:tracePt t="57270" x="10637838" y="4046538"/>
          <p14:tracePt t="57283" x="10621963" y="4046538"/>
          <p14:tracePt t="57292" x="10599738" y="4046538"/>
          <p14:tracePt t="57304" x="10561638" y="4060825"/>
          <p14:tracePt t="57320" x="10499725" y="4076700"/>
          <p14:tracePt t="57337" x="10325100" y="4114800"/>
          <p14:tracePt t="57353" x="10112375" y="4160838"/>
          <p14:tracePt t="57370" x="9966325" y="4198938"/>
          <p14:tracePt t="57387" x="9707563" y="4283075"/>
          <p14:tracePt t="57404" x="9494838" y="4365625"/>
          <p14:tracePt t="57420" x="9426575" y="4389438"/>
          <p14:tracePt t="57436" x="9356725" y="4419600"/>
          <p14:tracePt t="57454" x="9350375" y="4427538"/>
          <p14:tracePt t="57487" x="9356725" y="4427538"/>
          <p14:tracePt t="57504" x="9364663" y="4427538"/>
          <p14:tracePt t="57546" x="9356725" y="4427538"/>
          <p14:tracePt t="57555" x="9350375" y="4435475"/>
          <p14:tracePt t="57566" x="9326563" y="4457700"/>
          <p14:tracePt t="57575" x="9296400" y="4473575"/>
          <p14:tracePt t="57587" x="9274175" y="4495800"/>
          <p14:tracePt t="57604" x="9236075" y="4518025"/>
          <p14:tracePt t="57620" x="9212263" y="4533900"/>
          <p14:tracePt t="57637" x="9204325" y="4541838"/>
          <p14:tracePt t="57769" x="9204325" y="4533900"/>
          <p14:tracePt t="57779" x="9212263" y="4533900"/>
          <p14:tracePt t="57791" x="9220200" y="4533900"/>
          <p14:tracePt t="57811" x="9228138" y="4525963"/>
          <p14:tracePt t="57821" x="9242425" y="4525963"/>
          <p14:tracePt t="57837" x="9258300" y="4525963"/>
          <p14:tracePt t="57854" x="9318625" y="4511675"/>
          <p14:tracePt t="57870" x="9350375" y="4511675"/>
          <p14:tracePt t="57887" x="9410700" y="4511675"/>
          <p14:tracePt t="57904" x="9486900" y="4511675"/>
          <p14:tracePt t="57920" x="9540875" y="4511675"/>
          <p14:tracePt t="57937" x="9617075" y="4518025"/>
          <p14:tracePt t="57954" x="9661525" y="4525963"/>
          <p14:tracePt t="57970" x="9775825" y="4541838"/>
          <p14:tracePt t="57987" x="9928225" y="4556125"/>
          <p14:tracePt t="58004" x="10080625" y="4572000"/>
          <p14:tracePt t="58020" x="10150475" y="4572000"/>
          <p14:tracePt t="58037" x="10279063" y="4572000"/>
          <p14:tracePt t="58054" x="10340975" y="4572000"/>
          <p14:tracePt t="58070" x="10469563" y="4572000"/>
          <p14:tracePt t="58087" x="10569575" y="4564063"/>
          <p14:tracePt t="58104" x="10621963" y="4556125"/>
          <p14:tracePt t="58120" x="10637838" y="4556125"/>
          <p14:tracePt t="58137" x="10660063" y="4556125"/>
          <p14:tracePt t="58154" x="10675938" y="4556125"/>
          <p14:tracePt t="58248" x="10668000" y="4556125"/>
          <p14:tracePt t="58267" x="10668000" y="4549775"/>
          <p14:tracePt t="58298" x="10668000" y="4541838"/>
          <p14:tracePt t="58339" x="10660063" y="4541838"/>
          <p14:tracePt t="58360" x="10660063" y="4533900"/>
          <p14:tracePt t="58399" x="10652125" y="4533900"/>
          <p14:tracePt t="58421" x="10652125" y="4525963"/>
          <p14:tracePt t="58603" x="10645775" y="4525963"/>
          <p14:tracePt t="58614" x="10637838" y="4525963"/>
          <p14:tracePt t="58635" x="10621963" y="4525963"/>
          <p14:tracePt t="58644" x="10607675" y="4525963"/>
          <p14:tracePt t="58656" x="10583863" y="4525963"/>
          <p14:tracePt t="58670" x="10561638" y="4525963"/>
          <p14:tracePt t="58687" x="10507663" y="4525963"/>
          <p14:tracePt t="58704" x="10469563" y="4525963"/>
          <p14:tracePt t="58720" x="10371138" y="4533900"/>
          <p14:tracePt t="58737" x="10233025" y="4533900"/>
          <p14:tracePt t="58754" x="10150475" y="4533900"/>
          <p14:tracePt t="58770" x="9966325" y="4556125"/>
          <p14:tracePt t="58787" x="9737725" y="4602163"/>
          <p14:tracePt t="58804" x="9617075" y="4640263"/>
          <p14:tracePt t="58820" x="9402763" y="4702175"/>
          <p14:tracePt t="58837" x="9318625" y="4724400"/>
          <p14:tracePt t="58854" x="9197975" y="4770438"/>
          <p14:tracePt t="58870" x="9151938" y="4784725"/>
          <p14:tracePt t="58887" x="9144000" y="4792663"/>
          <p14:tracePt t="58920" x="9151938" y="4792663"/>
          <p14:tracePt t="58940" x="9159875" y="4792663"/>
          <p14:tracePt t="59061" x="9151938" y="4792663"/>
          <p14:tracePt t="59072" x="9136063" y="4792663"/>
          <p14:tracePt t="59081" x="9128125" y="4792663"/>
          <p14:tracePt t="59092" x="9105900" y="4792663"/>
          <p14:tracePt t="59104" x="9090025" y="4792663"/>
          <p14:tracePt t="59120" x="9067800" y="4792663"/>
          <p14:tracePt t="59137" x="9037638" y="4792663"/>
          <p14:tracePt t="59154" x="9021763" y="4792663"/>
          <p14:tracePt t="59398" x="9007475" y="4792663"/>
          <p14:tracePt t="59407" x="8991600" y="4792663"/>
          <p14:tracePt t="59418" x="8961438" y="4784725"/>
          <p14:tracePt t="59427" x="8931275" y="4778375"/>
          <p14:tracePt t="59439" x="8885238" y="4778375"/>
          <p14:tracePt t="59454" x="8831263" y="4778375"/>
          <p14:tracePt t="59470" x="8724900" y="4754563"/>
          <p14:tracePt t="59487" x="8686800" y="4754563"/>
          <p14:tracePt t="59504" x="8664575" y="4754563"/>
          <p14:tracePt t="59520" x="8664575" y="4746625"/>
          <p14:tracePt t="59550" x="8670925" y="4746625"/>
          <p14:tracePt t="59561" x="8678863" y="4746625"/>
          <p14:tracePt t="59571" x="8686800" y="4746625"/>
          <p14:tracePt t="59587" x="8694738" y="4746625"/>
          <p14:tracePt t="59604" x="8709025" y="4746625"/>
          <p14:tracePt t="59621" x="8740775" y="4746625"/>
          <p14:tracePt t="59637" x="8823325" y="4762500"/>
          <p14:tracePt t="59654" x="8931275" y="4770438"/>
          <p14:tracePt t="59670" x="8983663" y="4770438"/>
          <p14:tracePt t="59687" x="9128125" y="4770438"/>
          <p14:tracePt t="59704" x="9266238" y="4770438"/>
          <p14:tracePt t="59720" x="9350375" y="4746625"/>
          <p14:tracePt t="59737" x="9517063" y="4694238"/>
          <p14:tracePt t="59754" x="9731375" y="4625975"/>
          <p14:tracePt t="59770" x="9829800" y="4594225"/>
          <p14:tracePt t="59787" x="9990138" y="4549775"/>
          <p14:tracePt t="59804" x="10066338" y="4525963"/>
          <p14:tracePt t="59821" x="10150475" y="4518025"/>
          <p14:tracePt t="59837" x="10180638" y="4511675"/>
          <p14:tracePt t="59875" x="10180638" y="4518025"/>
          <p14:tracePt t="60059" x="10172700" y="4525963"/>
          <p14:tracePt t="60070" x="10150475" y="4533900"/>
          <p14:tracePt t="60079" x="10104438" y="4549775"/>
          <p14:tracePt t="60090" x="10050463" y="4572000"/>
          <p14:tracePt t="60105" x="9982200" y="4610100"/>
          <p14:tracePt t="60120" x="9852025" y="4694238"/>
          <p14:tracePt t="60137" x="9783763" y="4732338"/>
          <p14:tracePt t="60154" x="9647238" y="4822825"/>
          <p14:tracePt t="60170" x="9593263" y="4876800"/>
          <p14:tracePt t="60187" x="9486900" y="4945063"/>
          <p14:tracePt t="60204" x="9426575" y="4991100"/>
          <p14:tracePt t="60221" x="9394825" y="5006975"/>
          <p14:tracePt t="60237" x="9388475" y="5006975"/>
          <p14:tracePt t="60324" x="9380538" y="5006975"/>
          <p14:tracePt t="60345" x="9372600" y="5013325"/>
          <p14:tracePt t="60354" x="9364663" y="5021263"/>
          <p14:tracePt t="60364" x="9356725" y="5021263"/>
          <p14:tracePt t="60374" x="9342438" y="5021263"/>
          <p14:tracePt t="60387" x="9342438" y="5029200"/>
          <p14:tracePt t="60475" x="9356725" y="5029200"/>
          <p14:tracePt t="60496" x="9372600" y="5029200"/>
          <p14:tracePt t="60507" x="9394825" y="5029200"/>
          <p14:tracePt t="60517" x="9432925" y="5037138"/>
          <p14:tracePt t="60528" x="9478963" y="5045075"/>
          <p14:tracePt t="60538" x="9525000" y="5051425"/>
          <p14:tracePt t="60554" x="9585325" y="5059363"/>
          <p14:tracePt t="60571" x="9753600" y="5075238"/>
          <p14:tracePt t="60587" x="9845675" y="5075238"/>
          <p14:tracePt t="60604" x="10080625" y="5089525"/>
          <p14:tracePt t="60621" x="10317163" y="5089525"/>
          <p14:tracePt t="60637" x="10469563" y="5089525"/>
          <p14:tracePt t="60639" x="10599738" y="5083175"/>
          <p14:tracePt t="60683" x="10995025" y="5067300"/>
          <p14:tracePt t="60695" x="11041063" y="5059363"/>
          <p14:tracePt t="60700" x="11056938" y="5059363"/>
          <p14:tracePt t="60719" x="11056938" y="5045075"/>
          <p14:tracePt t="60863" x="11041063" y="5045075"/>
          <p14:tracePt t="60874" x="11026775" y="5045075"/>
          <p14:tracePt t="60883" x="11002963" y="5045075"/>
          <p14:tracePt t="60894" x="10956925" y="5051425"/>
          <p14:tracePt t="60904" x="10904538" y="5059363"/>
          <p14:tracePt t="60921" x="10842625" y="5067300"/>
          <p14:tracePt t="60937" x="10668000" y="5083175"/>
          <p14:tracePt t="60954" x="10545763" y="5105400"/>
          <p14:tracePt t="60956" x="10393363" y="5113338"/>
          <p14:tracePt t="60971" x="10210800" y="5135563"/>
          <p14:tracePt t="60987" x="9845675" y="5143500"/>
          <p14:tracePt t="61004" x="9517063" y="5165725"/>
          <p14:tracePt t="61021" x="9388475" y="5165725"/>
          <p14:tracePt t="61038" x="9204325" y="5181600"/>
          <p14:tracePt t="61054" x="9144000" y="5181600"/>
          <p14:tracePt t="61071" x="9090025" y="5189538"/>
          <p14:tracePt t="61108" x="9090025" y="5197475"/>
          <p14:tracePt t="61117" x="9097963" y="5197475"/>
          <p14:tracePt t="61128" x="9097963" y="5203825"/>
          <p14:tracePt t="61138" x="9105900" y="5211763"/>
          <p14:tracePt t="61168" x="9105900" y="5219700"/>
          <p14:tracePt t="61190" x="9097963" y="5235575"/>
          <p14:tracePt t="61200" x="9067800" y="5249863"/>
          <p14:tracePt t="61210" x="9045575" y="5257800"/>
          <p14:tracePt t="61221" x="9021763" y="5273675"/>
          <p14:tracePt t="61237" x="8991600" y="5295900"/>
          <p14:tracePt t="61254" x="8945563" y="5311775"/>
          <p14:tracePt t="61271" x="8915400" y="5318125"/>
          <p14:tracePt t="61287" x="8907463" y="5318125"/>
          <p14:tracePt t="61304" x="8899525" y="5318125"/>
          <p14:tracePt t="61321" x="8885238" y="5318125"/>
          <p14:tracePt t="61361" x="8885238" y="5311775"/>
          <p14:tracePt t="61383" x="8885238" y="5303838"/>
          <p14:tracePt t="61392" x="8893175" y="5303838"/>
          <p14:tracePt t="61412" x="8899525" y="5303838"/>
          <p14:tracePt t="61423" x="8915400" y="5295900"/>
          <p14:tracePt t="61432" x="8931275" y="5287963"/>
          <p14:tracePt t="61443" x="8945563" y="5287963"/>
          <p14:tracePt t="61454" x="8969375" y="5287963"/>
          <p14:tracePt t="61470" x="8991600" y="5287963"/>
          <p14:tracePt t="61488" x="9045575" y="5287963"/>
          <p14:tracePt t="61505" x="9083675" y="5287963"/>
          <p14:tracePt t="61521" x="9090025" y="5287963"/>
          <p14:tracePt t="61537" x="9121775" y="5287963"/>
          <p14:tracePt t="61554" x="9136063" y="5287963"/>
          <p14:tracePt t="61555" x="9151938" y="5287963"/>
          <p14:tracePt t="61571" x="9174163" y="5287963"/>
          <p14:tracePt t="61588" x="9258300" y="5287963"/>
          <p14:tracePt t="61604" x="9312275" y="5287963"/>
          <p14:tracePt t="61621" x="9456738" y="5287963"/>
          <p14:tracePt t="61638" x="9601200" y="5295900"/>
          <p14:tracePt t="61655" x="9677400" y="5295900"/>
          <p14:tracePt t="61671" x="9829800" y="5295900"/>
          <p14:tracePt t="61688" x="9944100" y="5295900"/>
          <p14:tracePt t="61705" x="9990138" y="5295900"/>
          <p14:tracePt t="61721" x="10028238" y="5295900"/>
          <p14:tracePt t="61738" x="10036175" y="5295900"/>
          <p14:tracePt t="61769" x="10028238" y="5295900"/>
          <p14:tracePt t="61778" x="10020300" y="5295900"/>
          <p14:tracePt t="61789" x="10004425" y="5295900"/>
          <p14:tracePt t="61804" x="9998075" y="5295900"/>
          <p14:tracePt t="61821" x="9966325" y="5295900"/>
          <p14:tracePt t="61837" x="9936163" y="5295900"/>
          <p14:tracePt t="61854" x="9821863" y="5295900"/>
          <p14:tracePt t="61871" x="9655175" y="5311775"/>
          <p14:tracePt t="61888" x="9555163" y="5318125"/>
          <p14:tracePt t="61904" x="9350375" y="5349875"/>
          <p14:tracePt t="61921" x="9166225" y="5387975"/>
          <p14:tracePt t="61938" x="9083675" y="5418138"/>
          <p14:tracePt t="61954" x="8953500" y="5486400"/>
          <p14:tracePt t="61971" x="8899525" y="5516563"/>
          <p14:tracePt t="61988" x="8861425" y="5554663"/>
          <p14:tracePt t="62004" x="8861425" y="5562600"/>
          <p14:tracePt t="62022" x="8869363" y="5562600"/>
          <p14:tracePt t="62038" x="8877300" y="5562600"/>
          <p14:tracePt t="62055" x="8899525" y="5562600"/>
          <p14:tracePt t="62071" x="8907463" y="5562600"/>
          <p14:tracePt t="62088" x="8975725" y="5600700"/>
          <p14:tracePt t="62105" x="9075738" y="5654675"/>
          <p14:tracePt t="62121" x="9144000" y="5692775"/>
          <p14:tracePt t="62138" x="9280525" y="5745163"/>
          <p14:tracePt t="62154" x="9356725" y="5775325"/>
          <p14:tracePt t="62171" x="9509125" y="5821363"/>
          <p14:tracePt t="62187" x="9669463" y="5851525"/>
          <p14:tracePt t="62204" x="9753600" y="5859463"/>
          <p14:tracePt t="62221" x="9906000" y="5867400"/>
          <p14:tracePt t="62238" x="9990138" y="5875338"/>
          <p14:tracePt t="62254" x="10150475" y="5897563"/>
          <p14:tracePt t="62271" x="10226675" y="5897563"/>
          <p14:tracePt t="62440" x="10218738" y="5897563"/>
          <p14:tracePt t="62451" x="10194925" y="5897563"/>
          <p14:tracePt t="62460" x="10164763" y="5897563"/>
          <p14:tracePt t="62472" x="10104438" y="5875338"/>
          <p14:tracePt t="62488" x="10028238" y="5859463"/>
          <p14:tracePt t="62505" x="9807575" y="5837238"/>
          <p14:tracePt t="62521" x="9471025" y="5807075"/>
          <p14:tracePt t="62538" x="9228138" y="5791200"/>
          <p14:tracePt t="62555" x="8594725" y="5791200"/>
          <p14:tracePt t="62571" x="8237538" y="5791200"/>
          <p14:tracePt t="62588" x="7383463" y="5845175"/>
          <p14:tracePt t="62605" x="6896100" y="5943600"/>
          <p14:tracePt t="62621" x="6607175" y="6003925"/>
          <p14:tracePt t="62638" x="5661025" y="6248400"/>
          <p14:tracePt t="62655" x="4708525" y="6569075"/>
          <p14:tracePt t="62671" x="4297363" y="6773863"/>
          <p14:tracePt t="62847" x="4283075" y="6781800"/>
          <p14:tracePt t="62858" x="4259263" y="6789738"/>
          <p14:tracePt t="62867" x="4206875" y="6804025"/>
          <p14:tracePt t="62878" x="4114800" y="6811963"/>
          <p14:tracePt t="62888" x="3962400" y="6827838"/>
          <p14:tracePt t="62904" x="3763963" y="6842125"/>
          <p14:tracePt t="62921" x="3276600" y="6850063"/>
          <p14:tracePt t="62938" x="2971800" y="6827838"/>
          <p14:tracePt t="62955" x="2354263" y="6743700"/>
          <p14:tracePt t="62971" x="1858963" y="6705600"/>
          <p14:tracePt t="63529" x="625475" y="6545263"/>
          <p14:tracePt t="63540" x="579438" y="6530975"/>
          <p14:tracePt t="63555" x="549275" y="6530975"/>
          <p14:tracePt t="63571" x="517525" y="6523038"/>
          <p14:tracePt t="63588" x="511175" y="6523038"/>
          <p14:tracePt t="63611" x="517525" y="6523038"/>
          <p14:tracePt t="63632" x="525463" y="6523038"/>
          <p14:tracePt t="63641" x="525463" y="6530975"/>
          <p14:tracePt t="63672" x="533400" y="6530975"/>
          <p14:tracePt t="63773" x="533400" y="6537325"/>
          <p14:tracePt t="63783" x="541338" y="6537325"/>
          <p14:tracePt t="63804" x="541338" y="65452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96191" y="727364"/>
            <a:ext cx="109520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OCÉANOS Y MARES</a:t>
            </a:r>
          </a:p>
          <a:p>
            <a:endParaRPr lang="es-CR" dirty="0"/>
          </a:p>
          <a:p>
            <a:r>
              <a:rPr lang="es-CR" dirty="0" smtClean="0"/>
              <a:t>De acuerdo con la profundidad en los océanos y  mares se distinguen tres zona principales, cada con sus características propias: plataforma continental, talud continental y llanura abisal.</a:t>
            </a:r>
          </a:p>
          <a:p>
            <a:endParaRPr lang="es-C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R" dirty="0" smtClean="0"/>
              <a:t>Plataforma continental:</a:t>
            </a:r>
          </a:p>
          <a:p>
            <a:r>
              <a:rPr lang="es-CR" dirty="0" smtClean="0"/>
              <a:t>Empieza en la playa y se extiende hasta un máximo de 70 Km. La profundidad es de unos 200 metros hasta donde penetra la luz. Es la zona fótica. Predominan las algas, moluscos como l os cangrejos, langostas y peces pequeños. Aquí se encuentra la cuarta parte de la producción mundial de petróleo y gas procedente de las rocas.</a:t>
            </a:r>
          </a:p>
          <a:p>
            <a:endParaRPr lang="es-C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R" dirty="0" smtClean="0"/>
              <a:t>Talud continental:</a:t>
            </a:r>
          </a:p>
          <a:p>
            <a:r>
              <a:rPr lang="es-CR" dirty="0" smtClean="0"/>
              <a:t>Cuando se adentra más en la playa, llega un momento donde el mar se profundiza y cae casi verticalmente. Esta especie de pared se conoce como talud. La zona que sigue al talud es alta mar o zona pelágica. Allí viven los peces mayores y aquellos que son objeto de las grandes compañías pesqueras. Comprenden desde 200 metros hasta profundidades de 2000 metros.</a:t>
            </a:r>
          </a:p>
          <a:p>
            <a:endParaRPr lang="es-CR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CR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9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20"/>
    </mc:Choice>
    <mc:Fallback>
      <p:transition spd="slow" advTm="6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3" x="419100" y="6378575"/>
          <p14:tracePt t="411" x="434975" y="6156325"/>
          <p14:tracePt t="422" x="479425" y="5851525"/>
          <p14:tracePt t="433" x="541338" y="5440363"/>
          <p14:tracePt t="449" x="631825" y="4975225"/>
          <p14:tracePt t="466" x="854075" y="4098925"/>
          <p14:tracePt t="483" x="974725" y="3733800"/>
          <p14:tracePt t="483" x="1112838" y="3352800"/>
          <p14:tracePt t="500" x="1211263" y="3032125"/>
          <p14:tracePt t="516" x="1371600" y="2651125"/>
          <p14:tracePt t="533" x="1417638" y="2574925"/>
          <p14:tracePt t="747" x="1401763" y="2568575"/>
          <p14:tracePt t="758" x="1379538" y="2552700"/>
          <p14:tracePt t="768" x="1333500" y="2514600"/>
          <p14:tracePt t="783" x="1287463" y="2430463"/>
          <p14:tracePt t="800" x="1189038" y="2073275"/>
          <p14:tracePt t="816" x="1158875" y="1752600"/>
          <p14:tracePt t="833" x="1181100" y="1066800"/>
          <p14:tracePt t="849" x="1311275" y="403225"/>
          <p14:tracePt t="866" x="1379538" y="106363"/>
          <p14:tracePt t="883" x="1485900" y="0"/>
          <p14:tracePt t="900" x="1508125" y="0"/>
          <p14:tracePt t="916" x="1524000" y="7938"/>
          <p14:tracePt t="933" x="1524000" y="60325"/>
          <p14:tracePt t="950" x="1524000" y="92075"/>
          <p14:tracePt t="967" x="1516063" y="144463"/>
          <p14:tracePt t="983" x="1508125" y="168275"/>
          <p14:tracePt t="1000" x="1501775" y="182563"/>
          <p14:tracePt t="1016" x="1493838" y="190500"/>
          <p14:tracePt t="1033" x="1470025" y="198438"/>
          <p14:tracePt t="1050" x="1463675" y="206375"/>
          <p14:tracePt t="1066" x="1455738" y="206375"/>
          <p14:tracePt t="1083" x="1447800" y="206375"/>
          <p14:tracePt t="1100" x="1447800" y="212725"/>
          <p14:tracePt t="1116" x="1439863" y="212725"/>
          <p14:tracePt t="1185" x="1439863" y="228600"/>
          <p14:tracePt t="1194" x="1439863" y="250825"/>
          <p14:tracePt t="1205" x="1455738" y="288925"/>
          <p14:tracePt t="1216" x="1470025" y="342900"/>
          <p14:tracePt t="1233" x="1501775" y="411163"/>
          <p14:tracePt t="1250" x="1592263" y="555625"/>
          <p14:tracePt t="1266" x="1654175" y="609600"/>
          <p14:tracePt t="1267" x="1722438" y="669925"/>
          <p14:tracePt t="1283" x="1798638" y="715963"/>
          <p14:tracePt t="1300" x="1981200" y="777875"/>
          <p14:tracePt t="1317" x="2193925" y="784225"/>
          <p14:tracePt t="1333" x="2308225" y="784225"/>
          <p14:tracePt t="1350" x="2498725" y="754063"/>
          <p14:tracePt t="1366" x="2574925" y="731838"/>
          <p14:tracePt t="1383" x="2674938" y="693738"/>
          <p14:tracePt t="1400" x="2697163" y="685800"/>
          <p14:tracePt t="1440" x="2689225" y="685800"/>
          <p14:tracePt t="1450" x="2682875" y="685800"/>
          <p14:tracePt t="1460" x="2674938" y="685800"/>
          <p14:tracePt t="1479" x="2682875" y="685800"/>
          <p14:tracePt t="1491" x="2705100" y="685800"/>
          <p14:tracePt t="1500" x="2751138" y="669925"/>
          <p14:tracePt t="1516" x="2819400" y="663575"/>
          <p14:tracePt t="1533" x="2963863" y="639763"/>
          <p14:tracePt t="1550" x="3040063" y="631825"/>
          <p14:tracePt t="1566" x="3124200" y="609600"/>
          <p14:tracePt t="1583" x="3154363" y="609600"/>
          <p14:tracePt t="1622" x="3132138" y="601663"/>
          <p14:tracePt t="1634" x="3101975" y="601663"/>
          <p14:tracePt t="1642" x="3040063" y="587375"/>
          <p14:tracePt t="1654" x="2955925" y="579438"/>
          <p14:tracePt t="1666" x="2819400" y="555625"/>
          <p14:tracePt t="1683" x="2370138" y="549275"/>
          <p14:tracePt t="1700" x="2035175" y="549275"/>
          <p14:tracePt t="1717" x="1219200" y="587375"/>
          <p14:tracePt t="1733" x="769938" y="647700"/>
          <p14:tracePt t="1750" x="0" y="784225"/>
          <p14:tracePt t="1766" x="0" y="960438"/>
          <p14:tracePt t="1783" x="0" y="1050925"/>
          <p14:tracePt t="1800" x="0" y="1189038"/>
          <p14:tracePt t="1817" x="0" y="1257300"/>
          <p14:tracePt t="1833" x="0" y="1287463"/>
          <p14:tracePt t="1850" x="92075" y="1417638"/>
          <p14:tracePt t="1867" x="312738" y="1660525"/>
          <p14:tracePt t="1883" x="487363" y="1836738"/>
          <p14:tracePt t="1900" x="906463" y="2149475"/>
          <p14:tracePt t="1916" x="1089025" y="2263775"/>
          <p14:tracePt t="1933" x="1470025" y="2370138"/>
          <p14:tracePt t="1950" x="1706563" y="2362200"/>
          <p14:tracePt t="1966" x="1820863" y="2308225"/>
          <p14:tracePt t="1983" x="1912938" y="2217738"/>
          <p14:tracePt t="2232" x="1927225" y="2209800"/>
          <p14:tracePt t="2243" x="1943100" y="2201863"/>
          <p14:tracePt t="2252" x="1958975" y="2201863"/>
          <p14:tracePt t="2267" x="1981200" y="2193925"/>
          <p14:tracePt t="2283" x="2011363" y="2179638"/>
          <p14:tracePt t="2300" x="2087563" y="2133600"/>
          <p14:tracePt t="2317" x="2149475" y="2087563"/>
          <p14:tracePt t="2333" x="2155825" y="2079625"/>
          <p14:tracePt t="2350" x="2163763" y="2065338"/>
          <p14:tracePt t="2367" x="2149475" y="2049463"/>
          <p14:tracePt t="2383" x="2125663" y="2027238"/>
          <p14:tracePt t="2400" x="2035175" y="1989138"/>
          <p14:tracePt t="2416" x="1882775" y="1951038"/>
          <p14:tracePt t="2433" x="1782763" y="1943100"/>
          <p14:tracePt t="2450" x="1562100" y="1943100"/>
          <p14:tracePt t="2466" x="1463675" y="1943100"/>
          <p14:tracePt t="2483" x="1287463" y="1943100"/>
          <p14:tracePt t="2500" x="1181100" y="1951038"/>
          <p14:tracePt t="2517" x="1143000" y="1951038"/>
          <p14:tracePt t="2533" x="1120775" y="1951038"/>
          <p14:tracePt t="2550" x="1112838" y="1951038"/>
          <p14:tracePt t="2579" x="1120775" y="1951038"/>
          <p14:tracePt t="2588" x="1127125" y="1951038"/>
          <p14:tracePt t="2600" x="1135063" y="1951038"/>
          <p14:tracePt t="2620" x="1143000" y="1943100"/>
          <p14:tracePt t="2633" x="1150938" y="1943100"/>
          <p14:tracePt t="2650" x="1158875" y="1943100"/>
          <p14:tracePt t="2666" x="1173163" y="1943100"/>
          <p14:tracePt t="2683" x="1227138" y="1927225"/>
          <p14:tracePt t="2700" x="1265238" y="1920875"/>
          <p14:tracePt t="2717" x="1341438" y="1897063"/>
          <p14:tracePt t="2733" x="1463675" y="1858963"/>
          <p14:tracePt t="2750" x="1516063" y="1844675"/>
          <p14:tracePt t="2767" x="1646238" y="1828800"/>
          <p14:tracePt t="2783" x="1760538" y="1806575"/>
          <p14:tracePt t="2800" x="1828800" y="1798638"/>
          <p14:tracePt t="2816" x="1927225" y="1798638"/>
          <p14:tracePt t="2833" x="2049463" y="1798638"/>
          <p14:tracePt t="2850" x="2111375" y="1798638"/>
          <p14:tracePt t="2867" x="2239963" y="1806575"/>
          <p14:tracePt t="2883" x="2308225" y="1806575"/>
          <p14:tracePt t="2900" x="2476500" y="1806575"/>
          <p14:tracePt t="2917" x="2674938" y="1790700"/>
          <p14:tracePt t="2933" x="2765425" y="1782763"/>
          <p14:tracePt t="2950" x="2955925" y="1752600"/>
          <p14:tracePt t="2967" x="3070225" y="1744663"/>
          <p14:tracePt t="2983" x="3101975" y="1744663"/>
          <p14:tracePt t="3000" x="3116263" y="1744663"/>
          <p14:tracePt t="3270" x="3170238" y="1736725"/>
          <p14:tracePt t="3283" x="3238500" y="1736725"/>
          <p14:tracePt t="3291" x="3330575" y="1736725"/>
          <p14:tracePt t="3302" x="3436938" y="1730375"/>
          <p14:tracePt t="3317" x="3565525" y="1722438"/>
          <p14:tracePt t="3334" x="3878263" y="1684338"/>
          <p14:tracePt t="3350" x="4060825" y="1660525"/>
          <p14:tracePt t="3367" x="4381500" y="1622425"/>
          <p14:tracePt t="3384" x="4610100" y="1584325"/>
          <p14:tracePt t="3400" x="4686300" y="1570038"/>
          <p14:tracePt t="3657" x="4754563" y="1570038"/>
          <p14:tracePt t="3668" x="4854575" y="1562100"/>
          <p14:tracePt t="3677" x="4968875" y="1546225"/>
          <p14:tracePt t="3689" x="5089525" y="1524000"/>
          <p14:tracePt t="3700" x="5181600" y="1501775"/>
          <p14:tracePt t="3717" x="5280025" y="1493838"/>
          <p14:tracePt t="3733" x="5432425" y="1470025"/>
          <p14:tracePt t="3750" x="5532438" y="1463675"/>
          <p14:tracePt t="3767" x="5562600" y="1455738"/>
          <p14:tracePt t="3783" x="5600700" y="1455738"/>
          <p14:tracePt t="3820" x="5592763" y="1455738"/>
          <p14:tracePt t="3831" x="5584825" y="1455738"/>
          <p14:tracePt t="3851" x="5570538" y="1455738"/>
          <p14:tracePt t="3860" x="5546725" y="1455738"/>
          <p14:tracePt t="3872" x="5508625" y="1455738"/>
          <p14:tracePt t="4024" x="5516563" y="1455738"/>
          <p14:tracePt t="4034" x="5540375" y="1455738"/>
          <p14:tracePt t="4045" x="5584825" y="1463675"/>
          <p14:tracePt t="4053" x="5622925" y="1470025"/>
          <p14:tracePt t="4067" x="5699125" y="1477963"/>
          <p14:tracePt t="4083" x="5783263" y="1485900"/>
          <p14:tracePt t="4100" x="5973763" y="1501775"/>
          <p14:tracePt t="4117" x="6180138" y="1516063"/>
          <p14:tracePt t="4133" x="6278563" y="1516063"/>
          <p14:tracePt t="4150" x="6438900" y="1516063"/>
          <p14:tracePt t="4168" x="6523038" y="1516063"/>
          <p14:tracePt t="4183" x="6545263" y="1508125"/>
          <p14:tracePt t="4442" x="6621463" y="1516063"/>
          <p14:tracePt t="4451" x="6727825" y="1524000"/>
          <p14:tracePt t="4462" x="6819900" y="1531938"/>
          <p14:tracePt t="4471" x="6926263" y="1546225"/>
          <p14:tracePt t="4484" x="7010400" y="1562100"/>
          <p14:tracePt t="4500" x="7094538" y="1577975"/>
          <p14:tracePt t="4517" x="7223125" y="1577975"/>
          <p14:tracePt t="4533" x="7292975" y="1577975"/>
          <p14:tracePt t="4550" x="7315200" y="1577975"/>
          <p14:tracePt t="4567" x="7345363" y="1570038"/>
          <p14:tracePt t="4605" x="7345363" y="1562100"/>
          <p14:tracePt t="4615" x="7337425" y="1562100"/>
          <p14:tracePt t="4920" x="7391400" y="1570038"/>
          <p14:tracePt t="4931" x="7467600" y="1584325"/>
          <p14:tracePt t="4941" x="7535863" y="1600200"/>
          <p14:tracePt t="4951" x="7620000" y="1608138"/>
          <p14:tracePt t="4967" x="7696200" y="1622425"/>
          <p14:tracePt t="4984" x="7864475" y="1660525"/>
          <p14:tracePt t="5000" x="7947025" y="1668463"/>
          <p14:tracePt t="5017" x="8099425" y="1676400"/>
          <p14:tracePt t="5034" x="8199438" y="1676400"/>
          <p14:tracePt t="5050" x="8229600" y="1676400"/>
          <p14:tracePt t="5067" x="8245475" y="1668463"/>
          <p14:tracePt t="5084" x="8245475" y="1660525"/>
          <p14:tracePt t="5316" x="8351838" y="1660525"/>
          <p14:tracePt t="5327" x="8564563" y="1660525"/>
          <p14:tracePt t="5336" x="8793163" y="1660525"/>
          <p14:tracePt t="5350" x="9075738" y="1684338"/>
          <p14:tracePt t="5367" x="9334500" y="1698625"/>
          <p14:tracePt t="5384" x="9693275" y="1714500"/>
          <p14:tracePt t="5400" x="9829800" y="1736725"/>
          <p14:tracePt t="5417" x="9845675" y="1736725"/>
          <p14:tracePt t="5633" x="9952038" y="1730375"/>
          <p14:tracePt t="5642" x="10150475" y="1722438"/>
          <p14:tracePt t="5653" x="10409238" y="1706563"/>
          <p14:tracePt t="5667" x="10668000" y="1698625"/>
          <p14:tracePt t="5684" x="11041063" y="1676400"/>
          <p14:tracePt t="5700" x="11125200" y="1668463"/>
          <p14:tracePt t="5717" x="11185525" y="1654175"/>
          <p14:tracePt t="5734" x="11185525" y="1646238"/>
          <p14:tracePt t="5958" x="11179175" y="1646238"/>
          <p14:tracePt t="5967" x="11163300" y="1646238"/>
          <p14:tracePt t="5979" x="11147425" y="1646238"/>
          <p14:tracePt t="5988" x="11125200" y="1646238"/>
          <p14:tracePt t="6000" x="11095038" y="1646238"/>
          <p14:tracePt t="6017" x="11064875" y="1646238"/>
          <p14:tracePt t="6034" x="10995025" y="1646238"/>
          <p14:tracePt t="6050" x="10956925" y="1638300"/>
          <p14:tracePt t="6068" x="10950575" y="1630363"/>
          <p14:tracePt t="6120" x="10950575" y="1622425"/>
          <p14:tracePt t="6140" x="10956925" y="1622425"/>
          <p14:tracePt t="6191" x="10956925" y="1616075"/>
          <p14:tracePt t="6232" x="10964863" y="1616075"/>
          <p14:tracePt t="6628" x="10956925" y="1608138"/>
          <p14:tracePt t="6640" x="10942638" y="1608138"/>
          <p14:tracePt t="6649" x="10918825" y="1600200"/>
          <p14:tracePt t="6661" x="10874375" y="1592263"/>
          <p14:tracePt t="6670" x="10820400" y="1592263"/>
          <p14:tracePt t="6684" x="10752138" y="1584325"/>
          <p14:tracePt t="6701" x="10668000" y="1584325"/>
          <p14:tracePt t="6717" x="10447338" y="1584325"/>
          <p14:tracePt t="6734" x="10058400" y="1646238"/>
          <p14:tracePt t="6751" x="9456738" y="1768475"/>
          <p14:tracePt t="6767" x="9083675" y="1844675"/>
          <p14:tracePt t="6784" x="8175625" y="2065338"/>
          <p14:tracePt t="6801" x="7734300" y="2193925"/>
          <p14:tracePt t="6817" x="7277100" y="2384425"/>
          <p14:tracePt t="6834" x="6713538" y="2568575"/>
          <p14:tracePt t="6851" x="6378575" y="2636838"/>
          <p14:tracePt t="6867" x="5807075" y="2720975"/>
          <p14:tracePt t="6884" x="5570538" y="2720975"/>
          <p14:tracePt t="6901" x="5516563" y="2705100"/>
          <p14:tracePt t="6917" x="5502275" y="2682875"/>
          <p14:tracePt t="6935" x="5508625" y="2674938"/>
          <p14:tracePt t="6951" x="5524500" y="2667000"/>
          <p14:tracePt t="6967" x="5540375" y="2667000"/>
          <p14:tracePt t="6984" x="5554663" y="2667000"/>
          <p14:tracePt t="7001" x="5570538" y="2667000"/>
          <p14:tracePt t="7017" x="5622925" y="2628900"/>
          <p14:tracePt t="7034" x="5661025" y="2613025"/>
          <p14:tracePt t="7051" x="5745163" y="2560638"/>
          <p14:tracePt t="7068" x="5807075" y="2498725"/>
          <p14:tracePt t="7084" x="5837238" y="2468563"/>
          <p14:tracePt t="7101" x="5851525" y="2446338"/>
          <p14:tracePt t="7117" x="5851525" y="2438400"/>
          <p14:tracePt t="7189" x="5845175" y="2438400"/>
          <p14:tracePt t="7198" x="5837238" y="2438400"/>
          <p14:tracePt t="7210" x="5829300" y="2438400"/>
          <p14:tracePt t="7219" x="5807075" y="2438400"/>
          <p14:tracePt t="7234" x="5783263" y="2430463"/>
          <p14:tracePt t="7251" x="5699125" y="2392363"/>
          <p14:tracePt t="7267" x="5654675" y="2378075"/>
          <p14:tracePt t="7284" x="5554663" y="2332038"/>
          <p14:tracePt t="7301" x="5486400" y="2278063"/>
          <p14:tracePt t="7317" x="5470525" y="2263775"/>
          <p14:tracePt t="7334" x="5470525" y="2247900"/>
          <p14:tracePt t="7524" x="5464175" y="2247900"/>
          <p14:tracePt t="7544" x="5448300" y="2232025"/>
          <p14:tracePt t="7556" x="5440363" y="2209800"/>
          <p14:tracePt t="7565" x="5418138" y="2179638"/>
          <p14:tracePt t="7576" x="5394325" y="2141538"/>
          <p14:tracePt t="7586" x="5364163" y="2095500"/>
          <p14:tracePt t="7601" x="5334000" y="2049463"/>
          <p14:tracePt t="7618" x="5280025" y="1958975"/>
          <p14:tracePt t="7634" x="5257800" y="1927225"/>
          <p14:tracePt t="7651" x="5241925" y="1905000"/>
          <p14:tracePt t="7708" x="5241925" y="1912938"/>
          <p14:tracePt t="7718" x="5241925" y="1920875"/>
          <p14:tracePt t="7737" x="5249863" y="1927225"/>
          <p14:tracePt t="7759" x="5257800" y="1935163"/>
          <p14:tracePt t="7780" x="5257800" y="1943100"/>
          <p14:tracePt t="7810" x="5265738" y="1943100"/>
          <p14:tracePt t="7871" x="5273675" y="1943100"/>
          <p14:tracePt t="7891" x="5287963" y="1943100"/>
          <p14:tracePt t="7901" x="5311775" y="1943100"/>
          <p14:tracePt t="7911" x="5334000" y="1943100"/>
          <p14:tracePt t="7921" x="5364163" y="1943100"/>
          <p14:tracePt t="7934" x="5410200" y="1943100"/>
          <p14:tracePt t="7951" x="5464175" y="1943100"/>
          <p14:tracePt t="7968" x="5600700" y="1905000"/>
          <p14:tracePt t="7984" x="5768975" y="1858963"/>
          <p14:tracePt t="8001" x="5851525" y="1836738"/>
          <p14:tracePt t="8018" x="6011863" y="1820863"/>
          <p14:tracePt t="8035" x="6149975" y="1812925"/>
          <p14:tracePt t="8051" x="6226175" y="1812925"/>
          <p14:tracePt t="8068" x="6340475" y="1828800"/>
          <p14:tracePt t="8084" x="6454775" y="1836738"/>
          <p14:tracePt t="8101" x="6507163" y="1844675"/>
          <p14:tracePt t="8117" x="6613525" y="1851025"/>
          <p14:tracePt t="8134" x="6659563" y="1851025"/>
          <p14:tracePt t="8151" x="6751638" y="1851025"/>
          <p14:tracePt t="8168" x="6850063" y="1844675"/>
          <p14:tracePt t="8184" x="6904038" y="1836738"/>
          <p14:tracePt t="8201" x="7026275" y="1812925"/>
          <p14:tracePt t="8218" x="7116763" y="1774825"/>
          <p14:tracePt t="8429" x="7146925" y="1774825"/>
          <p14:tracePt t="8441" x="7200900" y="1790700"/>
          <p14:tracePt t="8450" x="7261225" y="1806575"/>
          <p14:tracePt t="8461" x="7315200" y="1820863"/>
          <p14:tracePt t="8470" x="7361238" y="1836738"/>
          <p14:tracePt t="8484" x="7391400" y="1844675"/>
          <p14:tracePt t="8501" x="7429500" y="1858963"/>
          <p14:tracePt t="8518" x="7483475" y="1889125"/>
          <p14:tracePt t="8534" x="7521575" y="1905000"/>
          <p14:tracePt t="8551" x="7535863" y="1912938"/>
          <p14:tracePt t="8568" x="7543800" y="1912938"/>
          <p14:tracePt t="8776" x="7535863" y="1912938"/>
          <p14:tracePt t="8859" x="7527925" y="1912938"/>
          <p14:tracePt t="9164" x="7535863" y="1920875"/>
          <p14:tracePt t="9173" x="7551738" y="1927225"/>
          <p14:tracePt t="9185" x="7566025" y="1935163"/>
          <p14:tracePt t="9201" x="7597775" y="1943100"/>
          <p14:tracePt t="9218" x="7680325" y="1973263"/>
          <p14:tracePt t="9235" x="7756525" y="2003425"/>
          <p14:tracePt t="9251" x="7788275" y="2019300"/>
          <p14:tracePt t="9268" x="7856538" y="2027238"/>
          <p14:tracePt t="9284" x="7886700" y="2027238"/>
          <p14:tracePt t="9301" x="7932738" y="2027238"/>
          <p14:tracePt t="9318" x="7962900" y="2027238"/>
          <p14:tracePt t="9498" x="7962900" y="2019300"/>
          <p14:tracePt t="9509" x="7954963" y="2019300"/>
          <p14:tracePt t="9529" x="7954963" y="2011363"/>
          <p14:tracePt t="9539" x="7954963" y="2003425"/>
          <p14:tracePt t="9551" x="7947025" y="2003425"/>
          <p14:tracePt t="9568" x="7940675" y="2003425"/>
          <p14:tracePt t="9585" x="7940675" y="1997075"/>
          <p14:tracePt t="9601" x="7932738" y="1997075"/>
          <p14:tracePt t="9618" x="7932738" y="1989138"/>
          <p14:tracePt t="9635" x="7924800" y="1981200"/>
          <p14:tracePt t="9804" x="7932738" y="1981200"/>
          <p14:tracePt t="9825" x="7947025" y="1981200"/>
          <p14:tracePt t="9834" x="7970838" y="1981200"/>
          <p14:tracePt t="9845" x="7993063" y="1989138"/>
          <p14:tracePt t="9854" x="8023225" y="1997075"/>
          <p14:tracePt t="9868" x="8069263" y="2003425"/>
          <p14:tracePt t="9885" x="8123238" y="2003425"/>
          <p14:tracePt t="9901" x="8259763" y="2011363"/>
          <p14:tracePt t="9918" x="8359775" y="2019300"/>
          <p14:tracePt t="9935" x="8382000" y="2019300"/>
          <p14:tracePt t="9951" x="8404225" y="2019300"/>
          <p14:tracePt t="10221" x="8474075" y="2019300"/>
          <p14:tracePt t="10230" x="8542338" y="2019300"/>
          <p14:tracePt t="10242" x="8618538" y="2019300"/>
          <p14:tracePt t="10252" x="8686800" y="2027238"/>
          <p14:tracePt t="10268" x="8770938" y="2027238"/>
          <p14:tracePt t="10285" x="8923338" y="2041525"/>
          <p14:tracePt t="10301" x="9007475" y="2049463"/>
          <p14:tracePt t="10318" x="9121775" y="2065338"/>
          <p14:tracePt t="10335" x="9166225" y="2065338"/>
          <p14:tracePt t="10351" x="9190038" y="2065338"/>
          <p14:tracePt t="10393" x="9182100" y="2065338"/>
          <p14:tracePt t="10619" x="9266238" y="2041525"/>
          <p14:tracePt t="10628" x="9448800" y="2019300"/>
          <p14:tracePt t="10639" x="9631363" y="1997075"/>
          <p14:tracePt t="10651" x="9807575" y="1973263"/>
          <p14:tracePt t="10668" x="9913938" y="1958975"/>
          <p14:tracePt t="10685" x="10004425" y="1951038"/>
          <p14:tracePt t="10701" x="10004425" y="1943100"/>
          <p14:tracePt t="10862" x="9998075" y="1943100"/>
          <p14:tracePt t="10995" x="10004425" y="1943100"/>
          <p14:tracePt t="11004" x="10012363" y="1943100"/>
          <p14:tracePt t="11016" x="10028238" y="1951038"/>
          <p14:tracePt t="11026" x="10042525" y="1958975"/>
          <p14:tracePt t="11036" x="10066338" y="1965325"/>
          <p14:tracePt t="11051" x="10088563" y="1973263"/>
          <p14:tracePt t="11068" x="10156825" y="1997075"/>
          <p14:tracePt t="11085" x="10194925" y="2011363"/>
          <p14:tracePt t="11101" x="10264775" y="2027238"/>
          <p14:tracePt t="11118" x="10347325" y="2049463"/>
          <p14:tracePt t="11135" x="10401300" y="2057400"/>
          <p14:tracePt t="11152" x="10469563" y="2073275"/>
          <p14:tracePt t="11168" x="10515600" y="2079625"/>
          <p14:tracePt t="11187" x="10523538" y="2079625"/>
          <p14:tracePt t="11431" x="10614025" y="2079625"/>
          <p14:tracePt t="11442" x="10790238" y="2079625"/>
          <p14:tracePt t="11452" x="11026775" y="2079625"/>
          <p14:tracePt t="11468" x="11255375" y="2079625"/>
          <p14:tracePt t="11485" x="11628438" y="2095500"/>
          <p14:tracePt t="11502" x="11734800" y="2111375"/>
          <p14:tracePt t="11518" x="11841163" y="2133600"/>
          <p14:tracePt t="11535" x="11864975" y="2149475"/>
          <p14:tracePt t="11552" x="11864975" y="2155825"/>
          <p14:tracePt t="11568" x="11857038" y="2155825"/>
          <p14:tracePt t="11585" x="11849100" y="2155825"/>
          <p14:tracePt t="11602" x="11841163" y="2155825"/>
          <p14:tracePt t="11618" x="11833225" y="2155825"/>
          <p14:tracePt t="11635" x="11826875" y="2155825"/>
          <p14:tracePt t="11652" x="11818938" y="2155825"/>
          <p14:tracePt t="11698" x="11811000" y="2155825"/>
          <p14:tracePt t="11758" x="11803063" y="2155825"/>
          <p14:tracePt t="11840" x="11795125" y="2155825"/>
          <p14:tracePt t="11850" x="11795125" y="2149475"/>
          <p14:tracePt t="11859" x="11788775" y="2149475"/>
          <p14:tracePt t="11870" x="11772900" y="2149475"/>
          <p14:tracePt t="11885" x="11750675" y="2149475"/>
          <p14:tracePt t="11902" x="11704638" y="2149475"/>
          <p14:tracePt t="11918" x="11666538" y="2149475"/>
          <p14:tracePt t="11935" x="11528425" y="2141538"/>
          <p14:tracePt t="11952" x="11307763" y="2133600"/>
          <p14:tracePt t="11968" x="11141075" y="2133600"/>
          <p14:tracePt t="11985" x="10629900" y="2133600"/>
          <p14:tracePt t="12002" x="10271125" y="2133600"/>
          <p14:tracePt t="12019" x="9440863" y="2141538"/>
          <p14:tracePt t="12035" x="8550275" y="2187575"/>
          <p14:tracePt t="12052" x="8526463" y="2201863"/>
          <p14:tracePt t="12069" x="7864475" y="2278063"/>
          <p14:tracePt t="12085" x="6896100" y="2392363"/>
          <p14:tracePt t="12102" x="6423025" y="2438400"/>
          <p14:tracePt t="12119" x="5562600" y="2544763"/>
          <p14:tracePt t="12135" x="4816475" y="2651125"/>
          <p14:tracePt t="12152" x="4487863" y="2705100"/>
          <p14:tracePt t="12169" x="3946525" y="2811463"/>
          <p14:tracePt t="12185" x="3703638" y="2865438"/>
          <p14:tracePt t="12202" x="3314700" y="2971800"/>
          <p14:tracePt t="12219" x="3086100" y="3124200"/>
          <p14:tracePt t="12440" x="3063875" y="3124200"/>
          <p14:tracePt t="12449" x="3040063" y="3124200"/>
          <p14:tracePt t="12460" x="2994025" y="3124200"/>
          <p14:tracePt t="12470" x="2911475" y="3116263"/>
          <p14:tracePt t="12485" x="2803525" y="3086100"/>
          <p14:tracePt t="12502" x="2438400" y="2987675"/>
          <p14:tracePt t="12519" x="2225675" y="2911475"/>
          <p14:tracePt t="12535" x="1730375" y="2751138"/>
          <p14:tracePt t="12552" x="1295400" y="2651125"/>
          <p14:tracePt t="12569" x="1104900" y="2613025"/>
          <p14:tracePt t="12585" x="868363" y="2606675"/>
          <p14:tracePt t="12602" x="800100" y="2606675"/>
          <p14:tracePt t="12619" x="708025" y="2606675"/>
          <p14:tracePt t="12635" x="708025" y="2613025"/>
          <p14:tracePt t="12675" x="715963" y="2613025"/>
          <p14:tracePt t="12684" x="723900" y="2613025"/>
          <p14:tracePt t="12714" x="731838" y="2613025"/>
          <p14:tracePt t="12736" x="739775" y="2613025"/>
          <p14:tracePt t="12775" x="746125" y="2613025"/>
          <p14:tracePt t="12795" x="746125" y="2606675"/>
          <p14:tracePt t="12806" x="762000" y="2606675"/>
          <p14:tracePt t="12815" x="777875" y="2590800"/>
          <p14:tracePt t="12827" x="800100" y="2568575"/>
          <p14:tracePt t="12836" x="846138" y="2536825"/>
          <p14:tracePt t="12852" x="884238" y="2506663"/>
          <p14:tracePt t="12869" x="952500" y="2476500"/>
          <p14:tracePt t="12869" x="1028700" y="2430463"/>
          <p14:tracePt t="12885" x="1104900" y="2384425"/>
          <p14:tracePt t="12902" x="1249363" y="2308225"/>
          <p14:tracePt t="12919" x="1341438" y="2270125"/>
          <p14:tracePt t="12935" x="1355725" y="2270125"/>
          <p14:tracePt t="12952" x="1363663" y="2270125"/>
          <p14:tracePt t="12969" x="1363663" y="2278063"/>
          <p14:tracePt t="12989" x="1363663" y="2286000"/>
          <p14:tracePt t="13010" x="1355725" y="2293938"/>
          <p14:tracePt t="13040" x="1349375" y="2293938"/>
          <p14:tracePt t="13052" x="1349375" y="2301875"/>
          <p14:tracePt t="13101" x="1341438" y="2301875"/>
          <p14:tracePt t="13193" x="1349375" y="2301875"/>
          <p14:tracePt t="13202" x="1363663" y="2301875"/>
          <p14:tracePt t="13213" x="1379538" y="2301875"/>
          <p14:tracePt t="13223" x="1401763" y="2301875"/>
          <p14:tracePt t="13235" x="1431925" y="2301875"/>
          <p14:tracePt t="13252" x="1477963" y="2301875"/>
          <p14:tracePt t="13270" x="1577975" y="2301875"/>
          <p14:tracePt t="13285" x="1706563" y="2308225"/>
          <p14:tracePt t="13302" x="1782763" y="2316163"/>
          <p14:tracePt t="13319" x="1958975" y="2324100"/>
          <p14:tracePt t="13336" x="2163763" y="2324100"/>
          <p14:tracePt t="13352" x="2270125" y="2324100"/>
          <p14:tracePt t="13369" x="2476500" y="2339975"/>
          <p14:tracePt t="13385" x="2568575" y="2346325"/>
          <p14:tracePt t="13402" x="2751138" y="2370138"/>
          <p14:tracePt t="13419" x="2917825" y="2392363"/>
          <p14:tracePt t="13435" x="2994025" y="2416175"/>
          <p14:tracePt t="13452" x="3146425" y="2430463"/>
          <p14:tracePt t="13469" x="3276600" y="2446338"/>
          <p14:tracePt t="13485" x="3330575" y="2446338"/>
          <p14:tracePt t="13502" x="3382963" y="2446338"/>
          <p14:tracePt t="13519" x="3398838" y="2446338"/>
          <p14:tracePt t="13538" x="3390900" y="2446338"/>
          <p14:tracePt t="13558" x="3382963" y="2446338"/>
          <p14:tracePt t="13571" x="3375025" y="2446338"/>
          <p14:tracePt t="13585" x="3368675" y="2446338"/>
          <p14:tracePt t="13602" x="3352800" y="2446338"/>
          <p14:tracePt t="13619" x="3336925" y="2438400"/>
          <p14:tracePt t="13635" x="3306763" y="2430463"/>
          <p14:tracePt t="13652" x="3246438" y="2408238"/>
          <p14:tracePt t="13669" x="3222625" y="2408238"/>
          <p14:tracePt t="13685" x="3192463" y="2400300"/>
          <p14:tracePt t="13702" x="3192463" y="2392363"/>
          <p14:tracePt t="13744" x="3200400" y="2392363"/>
          <p14:tracePt t="13753" x="3208338" y="2392363"/>
          <p14:tracePt t="13763" x="3216275" y="2392363"/>
          <p14:tracePt t="13772" x="3246438" y="2392363"/>
          <p14:tracePt t="13785" x="3276600" y="2392363"/>
          <p14:tracePt t="13802" x="3322638" y="2392363"/>
          <p14:tracePt t="13819" x="3429000" y="2392363"/>
          <p14:tracePt t="13835" x="3521075" y="2392363"/>
          <p14:tracePt t="13852" x="3573463" y="2392363"/>
          <p14:tracePt t="13869" x="3649663" y="2384425"/>
          <p14:tracePt t="13886" x="3679825" y="2370138"/>
          <p14:tracePt t="13916" x="3679825" y="2362200"/>
          <p14:tracePt t="13937" x="3673475" y="2362200"/>
          <p14:tracePt t="13946" x="3665538" y="2362200"/>
          <p14:tracePt t="13958" x="3657600" y="2362200"/>
          <p14:tracePt t="13969" x="3649663" y="2362200"/>
          <p14:tracePt t="13986" x="3641725" y="2362200"/>
          <p14:tracePt t="14150" x="3649663" y="2362200"/>
          <p14:tracePt t="14179" x="3657600" y="2362200"/>
          <p14:tracePt t="14201" x="3657600" y="2354263"/>
          <p14:tracePt t="14221" x="3673475" y="2346325"/>
          <p14:tracePt t="14230" x="3679825" y="2339975"/>
          <p14:tracePt t="14241" x="3687763" y="2332038"/>
          <p14:tracePt t="14252" x="3695700" y="2332038"/>
          <p14:tracePt t="15253" x="3695700" y="2339975"/>
          <p14:tracePt t="15262" x="3679825" y="2339975"/>
          <p14:tracePt t="15273" x="3657600" y="2339975"/>
          <p14:tracePt t="15286" x="3603625" y="2346325"/>
          <p14:tracePt t="15303" x="3421063" y="2354263"/>
          <p14:tracePt t="15319" x="3292475" y="2370138"/>
          <p14:tracePt t="15336" x="2911475" y="2408238"/>
          <p14:tracePt t="15352" x="2697163" y="2416175"/>
          <p14:tracePt t="15369" x="2278063" y="2454275"/>
          <p14:tracePt t="15386" x="1920875" y="2484438"/>
          <p14:tracePt t="15402" x="1812925" y="2506663"/>
          <p14:tracePt t="15419" x="1646238" y="2536825"/>
          <p14:tracePt t="15436" x="1592263" y="2544763"/>
          <p14:tracePt t="15452" x="1562100" y="2552700"/>
          <p14:tracePt t="15469" x="1570038" y="2552700"/>
          <p14:tracePt t="15486" x="1577975" y="2552700"/>
          <p14:tracePt t="15502" x="1600200" y="2552700"/>
          <p14:tracePt t="15519" x="1616075" y="2552700"/>
          <p14:tracePt t="15536" x="1622425" y="2552700"/>
          <p14:tracePt t="15552" x="1638300" y="2552700"/>
          <p14:tracePt t="15569" x="1646238" y="2552700"/>
          <p14:tracePt t="15588" x="1654175" y="2552700"/>
          <p14:tracePt t="15620" x="1660525" y="2552700"/>
          <p14:tracePt t="15628" x="1676400" y="2552700"/>
          <p14:tracePt t="15639" x="1692275" y="2552700"/>
          <p14:tracePt t="15652" x="1706563" y="2552700"/>
          <p14:tracePt t="15669" x="1730375" y="2560638"/>
          <p14:tracePt t="15690" x="1736725" y="2568575"/>
          <p14:tracePt t="15702" x="1744663" y="2568575"/>
          <p14:tracePt t="15731" x="1744663" y="2574925"/>
          <p14:tracePt t="15750" x="1744663" y="2582863"/>
          <p14:tracePt t="15842" x="1752600" y="2582863"/>
          <p14:tracePt t="15853" x="1760538" y="2590800"/>
          <p14:tracePt t="15863" x="1774825" y="2598738"/>
          <p14:tracePt t="15874" x="1782763" y="2606675"/>
          <p14:tracePt t="15886" x="1798638" y="2613025"/>
          <p14:tracePt t="15902" x="1820863" y="2620963"/>
          <p14:tracePt t="15920" x="1851025" y="2636838"/>
          <p14:tracePt t="15936" x="1882775" y="2644775"/>
          <p14:tracePt t="15952" x="1897063" y="2651125"/>
          <p14:tracePt t="15969" x="1912938" y="2659063"/>
          <p14:tracePt t="15986" x="1920875" y="2659063"/>
          <p14:tracePt t="16249" x="1912938" y="2659063"/>
          <p14:tracePt t="16260" x="1905000" y="2659063"/>
          <p14:tracePt t="16280" x="1897063" y="2659063"/>
          <p14:tracePt t="16301" x="1889125" y="2659063"/>
          <p14:tracePt t="16310" x="1882775" y="2651125"/>
          <p14:tracePt t="16322" x="1866900" y="2651125"/>
          <p14:tracePt t="16336" x="1851025" y="2651125"/>
          <p14:tracePt t="16352" x="1828800" y="2644775"/>
          <p14:tracePt t="16372" x="1820863" y="2644775"/>
          <p14:tracePt t="16435" x="1828800" y="2644775"/>
          <p14:tracePt t="16442" x="1836738" y="2644775"/>
          <p14:tracePt t="16462" x="1844675" y="2644775"/>
          <p14:tracePt t="16474" x="1858963" y="2644775"/>
          <p14:tracePt t="16486" x="1866900" y="2644775"/>
          <p14:tracePt t="16502" x="1882775" y="2651125"/>
          <p14:tracePt t="16519" x="1943100" y="2667000"/>
          <p14:tracePt t="16536" x="2011363" y="2682875"/>
          <p14:tracePt t="16552" x="2065338" y="2689225"/>
          <p14:tracePt t="16569" x="2201863" y="2705100"/>
          <p14:tracePt t="16586" x="2370138" y="2727325"/>
          <p14:tracePt t="16603" x="2484438" y="2735263"/>
          <p14:tracePt t="16620" x="2765425" y="2759075"/>
          <p14:tracePt t="16636" x="3116263" y="2781300"/>
          <p14:tracePt t="16653" x="3314700" y="2781300"/>
          <p14:tracePt t="16670" x="3619500" y="2797175"/>
          <p14:tracePt t="16686" x="3725863" y="2819400"/>
          <p14:tracePt t="16703" x="3856038" y="2827338"/>
          <p14:tracePt t="17024" x="3870325" y="2827338"/>
          <p14:tracePt t="17033" x="3894138" y="2827338"/>
          <p14:tracePt t="17044" x="3908425" y="2827338"/>
          <p14:tracePt t="17053" x="3940175" y="2827338"/>
          <p14:tracePt t="17069" x="3962400" y="2827338"/>
          <p14:tracePt t="17086" x="4030663" y="2819400"/>
          <p14:tracePt t="17103" x="4068763" y="2819400"/>
          <p14:tracePt t="17121" x="4168775" y="2819400"/>
          <p14:tracePt t="17136" x="4275138" y="2819400"/>
          <p14:tracePt t="17153" x="4335463" y="2811463"/>
          <p14:tracePt t="17170" x="4473575" y="2803525"/>
          <p14:tracePt t="17186" x="4525963" y="2803525"/>
          <p14:tracePt t="17203" x="4632325" y="2803525"/>
          <p14:tracePt t="17220" x="4686300" y="2803525"/>
          <p14:tracePt t="17236" x="4694238" y="2803525"/>
          <p14:tracePt t="17253" x="4702175" y="2803525"/>
          <p14:tracePt t="17511" x="4740275" y="2803525"/>
          <p14:tracePt t="17521" x="4784725" y="2803525"/>
          <p14:tracePt t="17533" x="4838700" y="2803525"/>
          <p14:tracePt t="17542" x="4892675" y="2803525"/>
          <p14:tracePt t="17553" x="4937125" y="2803525"/>
          <p14:tracePt t="17570" x="4999038" y="2803525"/>
          <p14:tracePt t="17586" x="5113338" y="2797175"/>
          <p14:tracePt t="17603" x="5219700" y="2781300"/>
          <p14:tracePt t="17619" x="5265738" y="2765425"/>
          <p14:tracePt t="17636" x="5311775" y="2759075"/>
          <p14:tracePt t="17653" x="5326063" y="2759075"/>
          <p14:tracePt t="17670" x="5356225" y="2751138"/>
          <p14:tracePt t="17686" x="5372100" y="2751138"/>
          <p14:tracePt t="17766" x="5364163" y="2751138"/>
          <p14:tracePt t="17826" x="5372100" y="2751138"/>
          <p14:tracePt t="17837" x="5387975" y="2751138"/>
          <p14:tracePt t="17846" x="5394325" y="2751138"/>
          <p14:tracePt t="17858" x="5402263" y="2751138"/>
          <p14:tracePt t="17870" x="5418138" y="2751138"/>
          <p14:tracePt t="17888" x="5432425" y="2751138"/>
          <p14:tracePt t="17908" x="5440363" y="2751138"/>
          <p14:tracePt t="17928" x="5448300" y="2751138"/>
          <p14:tracePt t="18213" x="5516563" y="2751138"/>
          <p14:tracePt t="18224" x="5608638" y="2751138"/>
          <p14:tracePt t="18234" x="5715000" y="2751138"/>
          <p14:tracePt t="18245" x="5829300" y="2751138"/>
          <p14:tracePt t="18254" x="5951538" y="2751138"/>
          <p14:tracePt t="18270" x="6065838" y="2751138"/>
          <p14:tracePt t="18286" x="6294438" y="2751138"/>
          <p14:tracePt t="18303" x="6384925" y="2751138"/>
          <p14:tracePt t="18320" x="6553200" y="2751138"/>
          <p14:tracePt t="18336" x="6675438" y="2751138"/>
          <p14:tracePt t="18353" x="6721475" y="2751138"/>
          <p14:tracePt t="18370" x="6759575" y="2751138"/>
          <p14:tracePt t="18386" x="6765925" y="2751138"/>
          <p14:tracePt t="18428" x="6759575" y="2751138"/>
          <p14:tracePt t="18459" x="6751638" y="2751138"/>
          <p14:tracePt t="18467" x="6743700" y="2751138"/>
          <p14:tracePt t="18498" x="6735763" y="2743200"/>
          <p14:tracePt t="18509" x="6727825" y="2743200"/>
          <p14:tracePt t="18518" x="6713538" y="2743200"/>
          <p14:tracePt t="18530" x="6683375" y="2743200"/>
          <p14:tracePt t="18540" x="6651625" y="2735263"/>
          <p14:tracePt t="18553" x="6637338" y="2735263"/>
          <p14:tracePt t="18570" x="6621463" y="2735263"/>
          <p14:tracePt t="18586" x="6613525" y="2727325"/>
          <p14:tracePt t="18603" x="6607175" y="2727325"/>
          <p14:tracePt t="18640" x="6613525" y="2727325"/>
          <p14:tracePt t="18651" x="6621463" y="2727325"/>
          <p14:tracePt t="18672" x="6629400" y="2727325"/>
          <p14:tracePt t="18681" x="6637338" y="2727325"/>
          <p14:tracePt t="18692" x="6651625" y="2727325"/>
          <p14:tracePt t="18703" x="6675438" y="2735263"/>
          <p14:tracePt t="18720" x="6689725" y="2743200"/>
          <p14:tracePt t="18736" x="6705600" y="2743200"/>
          <p14:tracePt t="18987" x="6765925" y="2743200"/>
          <p14:tracePt t="18996" x="6850063" y="2743200"/>
          <p14:tracePt t="19007" x="6934200" y="2743200"/>
          <p14:tracePt t="19021" x="7018338" y="2743200"/>
          <p14:tracePt t="19036" x="7086600" y="2743200"/>
          <p14:tracePt t="19053" x="7239000" y="2743200"/>
          <p14:tracePt t="19070" x="7369175" y="2743200"/>
          <p14:tracePt t="19086" x="7437438" y="2743200"/>
          <p14:tracePt t="19103" x="7535863" y="2743200"/>
          <p14:tracePt t="19120" x="7589838" y="2743200"/>
          <p14:tracePt t="19136" x="7597775" y="2735263"/>
          <p14:tracePt t="19159" x="7597775" y="2727325"/>
          <p14:tracePt t="19179" x="7589838" y="2727325"/>
          <p14:tracePt t="19191" x="7581900" y="2727325"/>
          <p14:tracePt t="19203" x="7581900" y="2720975"/>
          <p14:tracePt t="19220" x="7566025" y="2720975"/>
          <p14:tracePt t="19236" x="7559675" y="2697163"/>
          <p14:tracePt t="19253" x="7521575" y="2659063"/>
          <p14:tracePt t="19270" x="7497763" y="2644775"/>
          <p14:tracePt t="19286" x="7467600" y="2620963"/>
          <p14:tracePt t="19303" x="7429500" y="2606675"/>
          <p14:tracePt t="19320" x="7421563" y="2606675"/>
          <p14:tracePt t="19336" x="7407275" y="2606675"/>
          <p14:tracePt t="19353" x="7399338" y="2606675"/>
          <p14:tracePt t="19416" x="7399338" y="2613025"/>
          <p14:tracePt t="19424" x="7407275" y="2613025"/>
          <p14:tracePt t="19445" x="7413625" y="2628900"/>
          <p14:tracePt t="19456" x="7421563" y="2644775"/>
          <p14:tracePt t="19470" x="7429500" y="2667000"/>
          <p14:tracePt t="19486" x="7451725" y="2697163"/>
          <p14:tracePt t="19503" x="7467600" y="2720975"/>
          <p14:tracePt t="19520" x="7483475" y="2727325"/>
          <p14:tracePt t="19537" x="7489825" y="2727325"/>
          <p14:tracePt t="20111" x="7535863" y="2727325"/>
          <p14:tracePt t="20122" x="7612063" y="2727325"/>
          <p14:tracePt t="20131" x="7704138" y="2727325"/>
          <p14:tracePt t="20142" x="7818438" y="2727325"/>
          <p14:tracePt t="20153" x="7932738" y="2727325"/>
          <p14:tracePt t="20170" x="8054975" y="2727325"/>
          <p14:tracePt t="20187" x="8359775" y="2727325"/>
          <p14:tracePt t="20204" x="8602663" y="2713038"/>
          <p14:tracePt t="20220" x="8694738" y="2705100"/>
          <p14:tracePt t="20237" x="8809038" y="2682875"/>
          <p14:tracePt t="20254" x="8847138" y="2659063"/>
          <p14:tracePt t="20270" x="8847138" y="2651125"/>
          <p14:tracePt t="20294" x="8839200" y="2651125"/>
          <p14:tracePt t="20305" x="8831263" y="2651125"/>
          <p14:tracePt t="20326" x="8816975" y="2651125"/>
          <p14:tracePt t="20346" x="8809038" y="2651125"/>
          <p14:tracePt t="20366" x="8801100" y="2651125"/>
          <p14:tracePt t="20375" x="8793163" y="2651125"/>
          <p14:tracePt t="20387" x="8785225" y="2659063"/>
          <p14:tracePt t="20403" x="8778875" y="2667000"/>
          <p14:tracePt t="20420" x="8740775" y="2674938"/>
          <p14:tracePt t="20437" x="8716963" y="2674938"/>
          <p14:tracePt t="20453" x="8702675" y="2674938"/>
          <p14:tracePt t="20471" x="8694738" y="2674938"/>
          <p14:tracePt t="20539" x="8702675" y="2674938"/>
          <p14:tracePt t="20548" x="8709025" y="2674938"/>
          <p14:tracePt t="20569" x="8709025" y="2667000"/>
          <p14:tracePt t="20580" x="8716963" y="2667000"/>
          <p14:tracePt t="20855" x="8785225" y="2659063"/>
          <p14:tracePt t="20864" x="8899525" y="2651125"/>
          <p14:tracePt t="20875" x="9059863" y="2644775"/>
          <p14:tracePt t="20887" x="9258300" y="2628900"/>
          <p14:tracePt t="20903" x="9456738" y="2620963"/>
          <p14:tracePt t="20920" x="9898063" y="2620963"/>
          <p14:tracePt t="20937" x="10202863" y="2620963"/>
          <p14:tracePt t="20953" x="10309225" y="2636838"/>
          <p14:tracePt t="20970" x="10401300" y="2659063"/>
          <p14:tracePt t="20987" x="10409238" y="2674938"/>
          <p14:tracePt t="21149" x="10409238" y="2682875"/>
          <p14:tracePt t="21160" x="10417175" y="2682875"/>
          <p14:tracePt t="21170" x="10431463" y="2682875"/>
          <p14:tracePt t="21187" x="10469563" y="2682875"/>
          <p14:tracePt t="21203" x="10621963" y="2697163"/>
          <p14:tracePt t="21221" x="10866438" y="2705100"/>
          <p14:tracePt t="21237" x="11010900" y="2705100"/>
          <p14:tracePt t="21253" x="11223625" y="2689225"/>
          <p14:tracePt t="21271" x="11345863" y="2674938"/>
          <p14:tracePt t="21287" x="11391900" y="2667000"/>
          <p14:tracePt t="21304" x="11430000" y="2659063"/>
          <p14:tracePt t="21321" x="11437938" y="2651125"/>
          <p14:tracePt t="21342" x="11430000" y="2644775"/>
          <p14:tracePt t="21363" x="11414125" y="2644775"/>
          <p14:tracePt t="21384" x="11407775" y="2644775"/>
          <p14:tracePt t="21443" x="11399838" y="2636838"/>
          <p14:tracePt t="21567" x="11391900" y="2636838"/>
          <p14:tracePt t="21627" x="11383963" y="2636838"/>
          <p14:tracePt t="21648" x="11383963" y="2628900"/>
          <p14:tracePt t="21659" x="11376025" y="2628900"/>
          <p14:tracePt t="21668" x="11369675" y="2628900"/>
          <p14:tracePt t="21679" x="11353800" y="2628900"/>
          <p14:tracePt t="21688" x="11353800" y="2620963"/>
          <p14:tracePt t="21704" x="11345863" y="2620963"/>
          <p14:tracePt t="21852" x="11353800" y="2620963"/>
          <p14:tracePt t="21871" x="11361738" y="2620963"/>
          <p14:tracePt t="21902" x="11369675" y="2620963"/>
          <p14:tracePt t="22095" x="11361738" y="2620963"/>
          <p14:tracePt t="22106" x="11337925" y="2620963"/>
          <p14:tracePt t="22115" x="11293475" y="2620963"/>
          <p14:tracePt t="22126" x="11209338" y="2628900"/>
          <p14:tracePt t="22137" x="11095038" y="2636838"/>
          <p14:tracePt t="22154" x="10880725" y="2674938"/>
          <p14:tracePt t="22170" x="10104438" y="2797175"/>
          <p14:tracePt t="22187" x="9540875" y="2895600"/>
          <p14:tracePt t="22204" x="8877300" y="3094038"/>
          <p14:tracePt t="22221" x="7566025" y="3352800"/>
          <p14:tracePt t="22237" x="6797675" y="3489325"/>
          <p14:tracePt t="22254" x="5775325" y="3679825"/>
          <p14:tracePt t="22270" x="4327525" y="3840163"/>
          <p14:tracePt t="22287" x="3565525" y="3870325"/>
          <p14:tracePt t="22304" x="2697163" y="3886200"/>
          <p14:tracePt t="22320" x="1714500" y="3817938"/>
          <p14:tracePt t="22337" x="1241425" y="3787775"/>
          <p14:tracePt t="22354" x="555625" y="3725863"/>
          <p14:tracePt t="22370" x="334963" y="3717925"/>
          <p14:tracePt t="22387" x="84138" y="3687763"/>
          <p14:tracePt t="22404" x="0" y="3673475"/>
          <p14:tracePt t="22421" x="0" y="3665538"/>
          <p14:tracePt t="22441" x="0" y="3657600"/>
          <p14:tracePt t="22454" x="7938" y="3657600"/>
          <p14:tracePt t="22470" x="15875" y="3657600"/>
          <p14:tracePt t="22487" x="22225" y="3657600"/>
          <p14:tracePt t="22504" x="7938" y="3641725"/>
          <p14:tracePt t="22520" x="0" y="3635375"/>
          <p14:tracePt t="22537" x="0" y="3627438"/>
          <p14:tracePt t="22554" x="0" y="3611563"/>
          <p14:tracePt t="22570" x="0" y="3597275"/>
          <p14:tracePt t="22587" x="0" y="3573463"/>
          <p14:tracePt t="22604" x="0" y="3535363"/>
          <p14:tracePt t="22620" x="0" y="3497263"/>
          <p14:tracePt t="22637" x="7938" y="3413125"/>
          <p14:tracePt t="22654" x="15875" y="3375025"/>
          <p14:tracePt t="22670" x="30163" y="3344863"/>
          <p14:tracePt t="22687" x="53975" y="3322638"/>
          <p14:tracePt t="22704" x="60325" y="3306763"/>
          <p14:tracePt t="22721" x="106363" y="3292475"/>
          <p14:tracePt t="22737" x="198438" y="3260725"/>
          <p14:tracePt t="23042" x="327025" y="3208338"/>
          <p14:tracePt t="23052" x="457200" y="3162300"/>
          <p14:tracePt t="23063" x="655638" y="3101975"/>
          <p14:tracePt t="23073" x="884238" y="3032125"/>
          <p14:tracePt t="23087" x="1120775" y="2971800"/>
          <p14:tracePt t="23104" x="1630363" y="2879725"/>
          <p14:tracePt t="23121" x="1836738" y="2849563"/>
          <p14:tracePt t="23137" x="2270125" y="2827338"/>
          <p14:tracePt t="23154" x="2590800" y="2827338"/>
          <p14:tracePt t="23171" x="2751138" y="2841625"/>
          <p14:tracePt t="23187" x="2979738" y="2873375"/>
          <p14:tracePt t="23204" x="3208338" y="2917825"/>
          <p14:tracePt t="23221" x="3306763" y="2933700"/>
          <p14:tracePt t="23237" x="3451225" y="2987675"/>
          <p14:tracePt t="23254" x="3497263" y="3009900"/>
          <p14:tracePt t="23271" x="3543300" y="3040063"/>
          <p14:tracePt t="23287" x="3551238" y="3055938"/>
          <p14:tracePt t="23306" x="3543300" y="3055938"/>
          <p14:tracePt t="23326" x="3535363" y="3055938"/>
          <p14:tracePt t="23338" x="3527425" y="3055938"/>
          <p14:tracePt t="23354" x="3521075" y="3055938"/>
          <p14:tracePt t="23371" x="3505200" y="3055938"/>
          <p14:tracePt t="23387" x="3475038" y="3055938"/>
          <p14:tracePt t="23404" x="3467100" y="3048000"/>
          <p14:tracePt t="23421" x="3429000" y="3048000"/>
          <p14:tracePt t="23437" x="3421063" y="3048000"/>
          <p14:tracePt t="23454" x="3406775" y="3048000"/>
          <p14:tracePt t="23581" x="3406775" y="3040063"/>
          <p14:tracePt t="23591" x="3390900" y="3040063"/>
          <p14:tracePt t="23602" x="3390900" y="3032125"/>
          <p14:tracePt t="23611" x="3390900" y="3025775"/>
          <p14:tracePt t="23623" x="3382963" y="3025775"/>
          <p14:tracePt t="23693" x="3390900" y="3025775"/>
          <p14:tracePt t="23714" x="3398838" y="3025775"/>
          <p14:tracePt t="23723" x="3406775" y="3025775"/>
          <p14:tracePt t="23734" x="3421063" y="3025775"/>
          <p14:tracePt t="23743" x="3451225" y="3025775"/>
          <p14:tracePt t="23755" x="3482975" y="3025775"/>
          <p14:tracePt t="23771" x="3513138" y="3025775"/>
          <p14:tracePt t="23787" x="3597275" y="3025775"/>
          <p14:tracePt t="23804" x="3657600" y="3025775"/>
          <p14:tracePt t="23821" x="3756025" y="3032125"/>
          <p14:tracePt t="23837" x="3840163" y="3040063"/>
          <p14:tracePt t="23854" x="3863975" y="3040063"/>
          <p14:tracePt t="23871" x="3916363" y="3055938"/>
          <p14:tracePt t="23887" x="3932238" y="3055938"/>
          <p14:tracePt t="24070" x="3940175" y="3063875"/>
          <p14:tracePt t="24079" x="3962400" y="3063875"/>
          <p14:tracePt t="24090" x="3992563" y="3070225"/>
          <p14:tracePt t="24104" x="4046538" y="3070225"/>
          <p14:tracePt t="24121" x="4191000" y="3070225"/>
          <p14:tracePt t="24137" x="4267200" y="3063875"/>
          <p14:tracePt t="24154" x="4427538" y="3040063"/>
          <p14:tracePt t="24171" x="4487863" y="3025775"/>
          <p14:tracePt t="24187" x="4594225" y="3009900"/>
          <p14:tracePt t="24204" x="4656138" y="3001963"/>
          <p14:tracePt t="24221" x="4664075" y="3001963"/>
          <p14:tracePt t="24237" x="4670425" y="3001963"/>
          <p14:tracePt t="24274" x="4664075" y="3001963"/>
          <p14:tracePt t="24282" x="4656138" y="3001963"/>
          <p14:tracePt t="24355" x="4648200" y="3001963"/>
          <p14:tracePt t="24385" x="4640263" y="3001963"/>
          <p14:tracePt t="24406" x="4640263" y="2994025"/>
          <p14:tracePt t="24425" x="4632325" y="2994025"/>
          <p14:tracePt t="24436" x="4625975" y="2994025"/>
          <p14:tracePt t="24445" x="4625975" y="2987675"/>
          <p14:tracePt t="24518" x="4625975" y="2979738"/>
          <p14:tracePt t="25780" x="4686300" y="2971800"/>
          <p14:tracePt t="25790" x="4808538" y="2955925"/>
          <p14:tracePt t="25802" x="4945063" y="2933700"/>
          <p14:tracePt t="25810" x="5097463" y="2925763"/>
          <p14:tracePt t="25822" x="5295900" y="2911475"/>
          <p14:tracePt t="25838" x="5516563" y="2903538"/>
          <p14:tracePt t="25854" x="5989638" y="2873375"/>
          <p14:tracePt t="25871" x="6423025" y="2849563"/>
          <p14:tracePt t="25888" x="6659563" y="2841625"/>
          <p14:tracePt t="25904" x="6972300" y="2819400"/>
          <p14:tracePt t="25921" x="7070725" y="2811463"/>
          <p14:tracePt t="25938" x="7208838" y="2811463"/>
          <p14:tracePt t="25954" x="7261225" y="2811463"/>
          <p14:tracePt t="25993" x="7254875" y="2811463"/>
          <p14:tracePt t="26005" x="7239000" y="2819400"/>
          <p14:tracePt t="26013" x="7231063" y="2819400"/>
          <p14:tracePt t="26025" x="7223125" y="2819400"/>
          <p14:tracePt t="26038" x="7208838" y="2819400"/>
          <p14:tracePt t="26055" x="7200900" y="2819400"/>
          <p14:tracePt t="26074" x="7192963" y="2819400"/>
          <p14:tracePt t="26088" x="7185025" y="2819400"/>
          <p14:tracePt t="26137" x="7192963" y="2819400"/>
          <p14:tracePt t="26157" x="7200900" y="2819400"/>
          <p14:tracePt t="26167" x="7223125" y="2819400"/>
          <p14:tracePt t="26177" x="7239000" y="2827338"/>
          <p14:tracePt t="26188" x="7254875" y="2849563"/>
          <p14:tracePt t="26204" x="7269163" y="2857500"/>
          <p14:tracePt t="26221" x="7315200" y="2887663"/>
          <p14:tracePt t="26238" x="7345363" y="2911475"/>
          <p14:tracePt t="26238" x="7369175" y="2933700"/>
          <p14:tracePt t="26254" x="7399338" y="2949575"/>
          <p14:tracePt t="26271" x="7437438" y="2971800"/>
          <p14:tracePt t="26288" x="7459663" y="2979738"/>
          <p14:tracePt t="26309" x="7467600" y="2979738"/>
          <p14:tracePt t="26534" x="7513638" y="2987675"/>
          <p14:tracePt t="26543" x="7612063" y="2994025"/>
          <p14:tracePt t="26555" x="7726363" y="3009900"/>
          <p14:tracePt t="26563" x="7832725" y="3032125"/>
          <p14:tracePt t="26574" x="7940675" y="3055938"/>
          <p14:tracePt t="26588" x="8039100" y="3070225"/>
          <p14:tracePt t="26605" x="8229600" y="3101975"/>
          <p14:tracePt t="26621" x="8283575" y="3108325"/>
          <p14:tracePt t="26638" x="8335963" y="3108325"/>
          <p14:tracePt t="26655" x="8351838" y="3108325"/>
          <p14:tracePt t="26671" x="8351838" y="3101975"/>
          <p14:tracePt t="26899" x="8442325" y="3101975"/>
          <p14:tracePt t="26911" x="8564563" y="3101975"/>
          <p14:tracePt t="26919" x="8694738" y="3101975"/>
          <p14:tracePt t="26930" x="8816975" y="3108325"/>
          <p14:tracePt t="26940" x="8915400" y="3116263"/>
          <p14:tracePt t="26955" x="8983663" y="3140075"/>
          <p14:tracePt t="26972" x="9021763" y="3140075"/>
          <p14:tracePt t="27255" x="9097963" y="3140075"/>
          <p14:tracePt t="27266" x="9190038" y="3140075"/>
          <p14:tracePt t="27275" x="9288463" y="3140075"/>
          <p14:tracePt t="27288" x="9394825" y="3140075"/>
          <p14:tracePt t="27305" x="9486900" y="3140075"/>
          <p14:tracePt t="27321" x="9655175" y="3140075"/>
          <p14:tracePt t="27338" x="9769475" y="3140075"/>
          <p14:tracePt t="27355" x="9799638" y="3140075"/>
          <p14:tracePt t="27371" x="9821863" y="3140075"/>
          <p14:tracePt t="27388" x="9829800" y="3140075"/>
          <p14:tracePt t="27592" x="9921875" y="3132138"/>
          <p14:tracePt t="27601" x="10096500" y="3116263"/>
          <p14:tracePt t="27612" x="10325100" y="3094038"/>
          <p14:tracePt t="27622" x="10499725" y="3086100"/>
          <p14:tracePt t="27638" x="10583863" y="3078163"/>
          <p14:tracePt t="27655" x="10652125" y="3063875"/>
          <p14:tracePt t="27672" x="10660063" y="3048000"/>
          <p14:tracePt t="27688" x="10660063" y="3040063"/>
          <p14:tracePt t="27705" x="10660063" y="3032125"/>
          <p14:tracePt t="27846" x="10652125" y="3032125"/>
          <p14:tracePt t="27855" x="10629900" y="3032125"/>
          <p14:tracePt t="27866" x="10561638" y="3040063"/>
          <p14:tracePt t="27875" x="10469563" y="3055938"/>
          <p14:tracePt t="27888" x="10309225" y="3063875"/>
          <p14:tracePt t="27905" x="10028238" y="3094038"/>
          <p14:tracePt t="27921" x="9182100" y="3184525"/>
          <p14:tracePt t="27938" x="8564563" y="3254375"/>
          <p14:tracePt t="27955" x="8267700" y="3284538"/>
          <p14:tracePt t="27971" x="7223125" y="3336925"/>
          <p14:tracePt t="27988" x="6651625" y="3336925"/>
          <p14:tracePt t="28005" x="5661025" y="3330575"/>
          <p14:tracePt t="28021" x="5418138" y="3322638"/>
          <p14:tracePt t="28038" x="4822825" y="3322638"/>
          <p14:tracePt t="28056" x="4511675" y="3322638"/>
          <p14:tracePt t="28071" x="4183063" y="3336925"/>
          <p14:tracePt t="28088" x="3641725" y="3390900"/>
          <p14:tracePt t="28105" x="3222625" y="3429000"/>
          <p14:tracePt t="28122" x="3001963" y="3444875"/>
          <p14:tracePt t="28138" x="2941638" y="3444875"/>
          <p14:tracePt t="28154" x="2911475" y="3444875"/>
          <p14:tracePt t="28182" x="2933700" y="3444875"/>
          <p14:tracePt t="28191" x="2949575" y="3444875"/>
          <p14:tracePt t="28205" x="2963863" y="3444875"/>
          <p14:tracePt t="28221" x="2994025" y="3451225"/>
          <p14:tracePt t="28435" x="2971800" y="3451225"/>
          <p14:tracePt t="28446" x="2933700" y="3451225"/>
          <p14:tracePt t="28455" x="2879725" y="3444875"/>
          <p14:tracePt t="28471" x="2789238" y="3429000"/>
          <p14:tracePt t="28488" x="2613025" y="3398838"/>
          <p14:tracePt t="28505" x="2506663" y="3375025"/>
          <p14:tracePt t="28522" x="2308225" y="3330575"/>
          <p14:tracePt t="28538" x="2149475" y="3276600"/>
          <p14:tracePt t="28554" x="2095500" y="3260725"/>
          <p14:tracePt t="28571" x="2041525" y="3222625"/>
          <p14:tracePt t="28588" x="2027238" y="3216275"/>
          <p14:tracePt t="28604" x="2027238" y="3208338"/>
          <p14:tracePt t="28640" x="2019300" y="3208338"/>
          <p14:tracePt t="28650" x="2011363" y="3200400"/>
          <p14:tracePt t="28670" x="2003425" y="3200400"/>
          <p14:tracePt t="28690" x="1997075" y="3200400"/>
          <p14:tracePt t="28701" x="1989138" y="3200400"/>
          <p14:tracePt t="28722" x="1981200" y="3192463"/>
          <p14:tracePt t="28730" x="1973263" y="3192463"/>
          <p14:tracePt t="28741" x="1965325" y="3184525"/>
          <p14:tracePt t="28755" x="1958975" y="3184525"/>
          <p14:tracePt t="28772" x="1943100" y="3178175"/>
          <p14:tracePt t="28813" x="1943100" y="3170238"/>
          <p14:tracePt t="28832" x="1951038" y="3170238"/>
          <p14:tracePt t="28844" x="1965325" y="3170238"/>
          <p14:tracePt t="28853" x="1989138" y="3170238"/>
          <p14:tracePt t="28864" x="2019300" y="3170238"/>
          <p14:tracePt t="28873" x="2065338" y="3170238"/>
          <p14:tracePt t="28888" x="2117725" y="3170238"/>
          <p14:tracePt t="28905" x="2232025" y="3170238"/>
          <p14:tracePt t="28922" x="2308225" y="3170238"/>
          <p14:tracePt t="28938" x="2454275" y="3184525"/>
          <p14:tracePt t="28955" x="2568575" y="3184525"/>
          <p14:tracePt t="28972" x="2620963" y="3192463"/>
          <p14:tracePt t="28988" x="2697163" y="3192463"/>
          <p14:tracePt t="29005" x="2727325" y="3192463"/>
          <p14:tracePt t="29022" x="2797175" y="3192463"/>
          <p14:tracePt t="29038" x="2841625" y="3200400"/>
          <p14:tracePt t="29055" x="2857500" y="3200400"/>
          <p14:tracePt t="29072" x="2887663" y="3208338"/>
          <p14:tracePt t="29088" x="2917825" y="3208338"/>
          <p14:tracePt t="29105" x="2925763" y="3208338"/>
          <p14:tracePt t="29122" x="2949575" y="3208338"/>
          <p14:tracePt t="29138" x="2971800" y="3208338"/>
          <p14:tracePt t="29155" x="2987675" y="3208338"/>
          <p14:tracePt t="29172" x="3017838" y="3208338"/>
          <p14:tracePt t="29188" x="3032125" y="3200400"/>
          <p14:tracePt t="29205" x="3070225" y="3200400"/>
          <p14:tracePt t="29222" x="3078163" y="3200400"/>
          <p14:tracePt t="29340" x="3086100" y="3200400"/>
          <p14:tracePt t="29354" x="3094038" y="3200400"/>
          <p14:tracePt t="29362" x="3101975" y="3200400"/>
          <p14:tracePt t="29374" x="3124200" y="3200400"/>
          <p14:tracePt t="29388" x="3146425" y="3208338"/>
          <p14:tracePt t="29405" x="3178175" y="3216275"/>
          <p14:tracePt t="29422" x="3192463" y="3222625"/>
          <p14:tracePt t="29438" x="3238500" y="3238500"/>
          <p14:tracePt t="29455" x="3284538" y="3238500"/>
          <p14:tracePt t="29472" x="3306763" y="3238500"/>
          <p14:tracePt t="29488" x="3344863" y="3246438"/>
          <p14:tracePt t="29505" x="3375025" y="3254375"/>
          <p14:tracePt t="29522" x="3382963" y="3254375"/>
          <p14:tracePt t="29538" x="3390900" y="3254375"/>
          <p14:tracePt t="29819" x="3436938" y="3254375"/>
          <p14:tracePt t="29830" x="3489325" y="3254375"/>
          <p14:tracePt t="29840" x="3551238" y="3254375"/>
          <p14:tracePt t="29855" x="3603625" y="3246438"/>
          <p14:tracePt t="29872" x="3725863" y="3238500"/>
          <p14:tracePt t="29888" x="3771900" y="3238500"/>
          <p14:tracePt t="29905" x="3878263" y="3230563"/>
          <p14:tracePt t="29922" x="3954463" y="3230563"/>
          <p14:tracePt t="29938" x="3984625" y="3230563"/>
          <p14:tracePt t="29955" x="4022725" y="3230563"/>
          <p14:tracePt t="29972" x="4038600" y="3230563"/>
          <p14:tracePt t="29988" x="4054475" y="3238500"/>
          <p14:tracePt t="30005" x="4060825" y="3238500"/>
          <p14:tracePt t="30115" x="4076700" y="3238500"/>
          <p14:tracePt t="30126" x="4106863" y="3246438"/>
          <p14:tracePt t="30135" x="4130675" y="3246438"/>
          <p14:tracePt t="30146" x="4168775" y="3254375"/>
          <p14:tracePt t="30156" x="4213225" y="3260725"/>
          <p14:tracePt t="30172" x="4283075" y="3268663"/>
          <p14:tracePt t="30188" x="4419600" y="3292475"/>
          <p14:tracePt t="30205" x="4487863" y="3298825"/>
          <p14:tracePt t="30222" x="4625975" y="3306763"/>
          <p14:tracePt t="30238" x="4702175" y="3298825"/>
          <p14:tracePt t="30255" x="4724400" y="3284538"/>
          <p14:tracePt t="30491" x="4784725" y="3284538"/>
          <p14:tracePt t="30502" x="4868863" y="3284538"/>
          <p14:tracePt t="30511" x="4953000" y="3292475"/>
          <p14:tracePt t="30523" x="5037138" y="3292475"/>
          <p14:tracePt t="30539" x="5097463" y="3292475"/>
          <p14:tracePt t="30555" x="5227638" y="3298825"/>
          <p14:tracePt t="30572" x="5303838" y="3298825"/>
          <p14:tracePt t="30589" x="5326063" y="3298825"/>
          <p14:tracePt t="30605" x="5334000" y="3298825"/>
          <p14:tracePt t="30644" x="5326063" y="3298825"/>
          <p14:tracePt t="30655" x="5318125" y="3298825"/>
          <p14:tracePt t="30664" x="5311775" y="3298825"/>
          <p14:tracePt t="30685" x="5303838" y="3298825"/>
          <p14:tracePt t="30695" x="5295900" y="3298825"/>
          <p14:tracePt t="30960" x="5287963" y="3298825"/>
          <p14:tracePt t="31091" x="5280025" y="3298825"/>
          <p14:tracePt t="31225" x="5280025" y="3292475"/>
          <p14:tracePt t="31468" x="5287963" y="3292475"/>
          <p14:tracePt t="31489" x="5295900" y="3292475"/>
          <p14:tracePt t="31498" x="5303838" y="3292475"/>
          <p14:tracePt t="31509" x="5334000" y="3298825"/>
          <p14:tracePt t="31522" x="5364163" y="3306763"/>
          <p14:tracePt t="31539" x="5464175" y="3330575"/>
          <p14:tracePt t="31555" x="5516563" y="3336925"/>
          <p14:tracePt t="31572" x="5654675" y="3352800"/>
          <p14:tracePt t="31589" x="5715000" y="3360738"/>
          <p14:tracePt t="31605" x="5783263" y="3368675"/>
          <p14:tracePt t="31622" x="5807075" y="3368675"/>
          <p14:tracePt t="31639" x="5813425" y="3368675"/>
          <p14:tracePt t="31855" x="5821363" y="3368675"/>
          <p14:tracePt t="31864" x="5837238" y="3368675"/>
          <p14:tracePt t="31875" x="5875338" y="3368675"/>
          <p14:tracePt t="31889" x="5951538" y="3368675"/>
          <p14:tracePt t="31906" x="6286500" y="3368675"/>
          <p14:tracePt t="31922" x="6545263" y="3375025"/>
          <p14:tracePt t="31939" x="7124700" y="3459163"/>
          <p14:tracePt t="31956" x="7413625" y="3513138"/>
          <p14:tracePt t="31972" x="7970838" y="3635375"/>
          <p14:tracePt t="31989" x="8389938" y="3733800"/>
          <p14:tracePt t="32006" x="8512175" y="3756025"/>
          <p14:tracePt t="32022" x="8610600" y="3771900"/>
          <p14:tracePt t="32039" x="8632825" y="3771900"/>
          <p14:tracePt t="32068" x="8626475" y="3763963"/>
          <p14:tracePt t="32079" x="8602663" y="3749675"/>
          <p14:tracePt t="32251" x="8618538" y="3749675"/>
          <p14:tracePt t="32262" x="8640763" y="3749675"/>
          <p14:tracePt t="32273" x="8678863" y="3756025"/>
          <p14:tracePt t="32284" x="8755063" y="3763963"/>
          <p14:tracePt t="32293" x="8839200" y="3763963"/>
          <p14:tracePt t="32306" x="8937625" y="3763963"/>
          <p14:tracePt t="32322" x="9045575" y="3763963"/>
          <p14:tracePt t="32339" x="9174163" y="3749675"/>
          <p14:tracePt t="32356" x="9197975" y="3741738"/>
          <p14:tracePt t="32597" x="9296400" y="3711575"/>
          <p14:tracePt t="32608" x="9418638" y="3673475"/>
          <p14:tracePt t="32617" x="9563100" y="3627438"/>
          <p14:tracePt t="32630" x="9731375" y="3597275"/>
          <p14:tracePt t="32639" x="9875838" y="3565525"/>
          <p14:tracePt t="32656" x="9998075" y="3535363"/>
          <p14:tracePt t="32672" x="10180638" y="3521075"/>
          <p14:tracePt t="32689" x="10218738" y="3513138"/>
          <p14:tracePt t="32706" x="10248900" y="3505200"/>
          <p14:tracePt t="32953" x="10302875" y="3497263"/>
          <p14:tracePt t="32964" x="10379075" y="3489325"/>
          <p14:tracePt t="32974" x="10431463" y="3482975"/>
          <p14:tracePt t="32989" x="10455275" y="3482975"/>
          <p14:tracePt t="33006" x="10469563" y="3467100"/>
          <p14:tracePt t="33036" x="10461625" y="3467100"/>
          <p14:tracePt t="33056" x="10455275" y="3467100"/>
          <p14:tracePt t="33066" x="10447338" y="3467100"/>
          <p14:tracePt t="33075" x="10439400" y="3467100"/>
          <p14:tracePt t="33089" x="10423525" y="3467100"/>
          <p14:tracePt t="33106" x="10379075" y="3467100"/>
          <p14:tracePt t="33122" x="10271125" y="3459163"/>
          <p14:tracePt t="33139" x="10126663" y="3444875"/>
          <p14:tracePt t="33156" x="10028238" y="3444875"/>
          <p14:tracePt t="33173" x="9807575" y="3429000"/>
          <p14:tracePt t="33190" x="9509125" y="3429000"/>
          <p14:tracePt t="33206" x="9334500" y="3421063"/>
          <p14:tracePt t="33222" x="8869363" y="3421063"/>
          <p14:tracePt t="33239" x="8251825" y="3429000"/>
          <p14:tracePt t="33256" x="7886700" y="3444875"/>
          <p14:tracePt t="33272" x="7146925" y="3475038"/>
          <p14:tracePt t="33289" x="6759575" y="3489325"/>
          <p14:tracePt t="33306" x="6080125" y="3513138"/>
          <p14:tracePt t="33323" x="5418138" y="3543300"/>
          <p14:tracePt t="33339" x="5089525" y="3573463"/>
          <p14:tracePt t="33340" x="4762500" y="3597275"/>
          <p14:tracePt t="33356" x="4473575" y="3657600"/>
          <p14:tracePt t="33373" x="3924300" y="3733800"/>
          <p14:tracePt t="33389" x="3725863" y="3756025"/>
          <p14:tracePt t="33406" x="3444875" y="3802063"/>
          <p14:tracePt t="33423" x="3292475" y="3825875"/>
          <p14:tracePt t="33439" x="3246438" y="3878263"/>
          <p14:tracePt t="33666" x="3230563" y="3878263"/>
          <p14:tracePt t="33676" x="3200400" y="3878263"/>
          <p14:tracePt t="33687" x="3132138" y="3878263"/>
          <p14:tracePt t="33696" x="3025775" y="3863975"/>
          <p14:tracePt t="33707" x="2895600" y="3832225"/>
          <p14:tracePt t="33723" x="2727325" y="3802063"/>
          <p14:tracePt t="33739" x="2408238" y="3711575"/>
          <p14:tracePt t="33756" x="2239963" y="3665538"/>
          <p14:tracePt t="33773" x="2049463" y="3627438"/>
          <p14:tracePt t="33789" x="1897063" y="3619500"/>
          <p14:tracePt t="33806" x="1828800" y="3619500"/>
          <p14:tracePt t="33823" x="1744663" y="3619500"/>
          <p14:tracePt t="33839" x="1698625" y="3619500"/>
          <p14:tracePt t="33856" x="1684338" y="3619500"/>
          <p14:tracePt t="33873" x="1668463" y="3619500"/>
          <p14:tracePt t="33889" x="1654175" y="3619500"/>
          <p14:tracePt t="33906" x="1638300" y="3619500"/>
          <p14:tracePt t="33922" x="1616075" y="3619500"/>
          <p14:tracePt t="33939" x="1600200" y="3619500"/>
          <p14:tracePt t="33956" x="1570038" y="3619500"/>
          <p14:tracePt t="33973" x="1539875" y="3619500"/>
          <p14:tracePt t="33989" x="1524000" y="3619500"/>
          <p14:tracePt t="34006" x="1501775" y="3619500"/>
          <p14:tracePt t="34094" x="1516063" y="3619500"/>
          <p14:tracePt t="34104" x="1539875" y="3619500"/>
          <p14:tracePt t="34115" x="1577975" y="3619500"/>
          <p14:tracePt t="34124" x="1616075" y="3619500"/>
          <p14:tracePt t="34139" x="1660525" y="3619500"/>
          <p14:tracePt t="34156" x="1774825" y="3611563"/>
          <p14:tracePt t="34173" x="1836738" y="3611563"/>
          <p14:tracePt t="34189" x="1965325" y="3611563"/>
          <p14:tracePt t="34206" x="2019300" y="3611563"/>
          <p14:tracePt t="34223" x="2103438" y="3603625"/>
          <p14:tracePt t="34239" x="2179638" y="3603625"/>
          <p14:tracePt t="34256" x="2232025" y="3603625"/>
          <p14:tracePt t="34273" x="2263775" y="3603625"/>
          <p14:tracePt t="34289" x="2332038" y="3611563"/>
          <p14:tracePt t="34306" x="2362200" y="3611563"/>
          <p14:tracePt t="34323" x="2438400" y="3611563"/>
          <p14:tracePt t="34339" x="2514600" y="3619500"/>
          <p14:tracePt t="34356" x="2560638" y="3627438"/>
          <p14:tracePt t="34373" x="2644775" y="3627438"/>
          <p14:tracePt t="34390" x="2727325" y="3627438"/>
          <p14:tracePt t="34406" x="2773363" y="3627438"/>
          <p14:tracePt t="34423" x="2857500" y="3635375"/>
          <p14:tracePt t="34440" x="2941638" y="3635375"/>
          <p14:tracePt t="34456" x="2987675" y="3635375"/>
          <p14:tracePt t="34473" x="3070225" y="3635375"/>
          <p14:tracePt t="34489" x="3108325" y="3635375"/>
          <p14:tracePt t="34506" x="3184525" y="3635375"/>
          <p14:tracePt t="34523" x="3260725" y="3635375"/>
          <p14:tracePt t="34539" x="3306763" y="3635375"/>
          <p14:tracePt t="34556" x="3398838" y="3635375"/>
          <p14:tracePt t="34573" x="3497263" y="3635375"/>
          <p14:tracePt t="34589" x="3543300" y="3635375"/>
          <p14:tracePt t="34606" x="3649663" y="3635375"/>
          <p14:tracePt t="34623" x="3749675" y="3635375"/>
          <p14:tracePt t="34639" x="3787775" y="3635375"/>
          <p14:tracePt t="34656" x="3870325" y="3649663"/>
          <p14:tracePt t="34673" x="3894138" y="3657600"/>
          <p14:tracePt t="34689" x="3924300" y="3665538"/>
          <p14:tracePt t="34706" x="3924300" y="3673475"/>
          <p14:tracePt t="34897" x="3916363" y="3673475"/>
          <p14:tracePt t="34908" x="3894138" y="3673475"/>
          <p14:tracePt t="34917" x="3870325" y="3679825"/>
          <p14:tracePt t="34928" x="3840163" y="3687763"/>
          <p14:tracePt t="34939" x="3794125" y="3711575"/>
          <p14:tracePt t="34956" x="3733800" y="3741738"/>
          <p14:tracePt t="34973" x="3597275" y="3802063"/>
          <p14:tracePt t="34989" x="3521075" y="3832225"/>
          <p14:tracePt t="35006" x="3421063" y="3863975"/>
          <p14:tracePt t="35023" x="3375025" y="3870325"/>
          <p14:tracePt t="35040" x="3375025" y="3856038"/>
          <p14:tracePt t="35056" x="3375025" y="3848100"/>
          <p14:tracePt t="35073" x="3390900" y="3832225"/>
          <p14:tracePt t="35089" x="3406775" y="3825875"/>
          <p14:tracePt t="35106" x="3459163" y="3802063"/>
          <p14:tracePt t="35123" x="3551238" y="3779838"/>
          <p14:tracePt t="35139" x="3589338" y="3771900"/>
          <p14:tracePt t="35159" x="3687763" y="3756025"/>
          <p14:tracePt t="35173" x="3741738" y="3756025"/>
          <p14:tracePt t="35173" x="3794125" y="3756025"/>
          <p14:tracePt t="35190" x="3848100" y="3749675"/>
          <p14:tracePt t="35206" x="3962400" y="3749675"/>
          <p14:tracePt t="35223" x="4092575" y="3733800"/>
          <p14:tracePt t="35240" x="4152900" y="3733800"/>
          <p14:tracePt t="35256" x="4283075" y="3725863"/>
          <p14:tracePt t="35273" x="4351338" y="3725863"/>
          <p14:tracePt t="35289" x="4495800" y="3725863"/>
          <p14:tracePt t="35306" x="4632325" y="3741738"/>
          <p14:tracePt t="35323" x="4708525" y="3749675"/>
          <p14:tracePt t="35339" x="4846638" y="3756025"/>
          <p14:tracePt t="35356" x="4975225" y="3779838"/>
          <p14:tracePt t="35373" x="5037138" y="3787775"/>
          <p14:tracePt t="35390" x="5143500" y="3802063"/>
          <p14:tracePt t="35406" x="5235575" y="3825875"/>
          <p14:tracePt t="35423" x="5273675" y="3825875"/>
          <p14:tracePt t="35439" x="5364163" y="3832225"/>
          <p14:tracePt t="35456" x="5402263" y="3832225"/>
          <p14:tracePt t="35473" x="5478463" y="3840163"/>
          <p14:tracePt t="35490" x="5570538" y="3840163"/>
          <p14:tracePt t="35506" x="5608638" y="3840163"/>
          <p14:tracePt t="35523" x="5715000" y="3840163"/>
          <p14:tracePt t="35540" x="5821363" y="3817938"/>
          <p14:tracePt t="35556" x="5889625" y="3802063"/>
          <p14:tracePt t="35573" x="5973763" y="3756025"/>
          <p14:tracePt t="35590" x="5989638" y="3741738"/>
          <p14:tracePt t="35620" x="5981700" y="3741738"/>
          <p14:tracePt t="35630" x="5959475" y="3733800"/>
          <p14:tracePt t="35641" x="5913438" y="3717925"/>
          <p14:tracePt t="35656" x="5845175" y="3695700"/>
          <p14:tracePt t="35673" x="5638800" y="3641725"/>
          <p14:tracePt t="35689" x="5470525" y="3597275"/>
          <p14:tracePt t="35706" x="5051425" y="3497263"/>
          <p14:tracePt t="35723" x="4656138" y="3413125"/>
          <p14:tracePt t="35740" x="4495800" y="3382963"/>
          <p14:tracePt t="35757" x="4289425" y="3352800"/>
          <p14:tracePt t="35773" x="4229100" y="3344863"/>
          <p14:tracePt t="35794" x="4237038" y="3344863"/>
          <p14:tracePt t="35806" x="4244975" y="3344863"/>
          <p14:tracePt t="35823" x="4267200" y="3344863"/>
          <p14:tracePt t="35840" x="4289425" y="3344863"/>
          <p14:tracePt t="35856" x="4381500" y="3352800"/>
          <p14:tracePt t="35873" x="4465638" y="3368675"/>
          <p14:tracePt t="35890" x="4640263" y="3382963"/>
          <p14:tracePt t="35906" x="4868863" y="3398838"/>
          <p14:tracePt t="35923" x="4975225" y="3406775"/>
          <p14:tracePt t="35940" x="5219700" y="3429000"/>
          <p14:tracePt t="35957" x="5464175" y="3436938"/>
          <p14:tracePt t="35973" x="5578475" y="3436938"/>
          <p14:tracePt t="35990" x="5791200" y="3436938"/>
          <p14:tracePt t="36006" x="5973763" y="3436938"/>
          <p14:tracePt t="36023" x="6035675" y="3436938"/>
          <p14:tracePt t="36040" x="6080125" y="3429000"/>
          <p14:tracePt t="36056" x="6088063" y="3429000"/>
          <p14:tracePt t="36099" x="6080125" y="3429000"/>
          <p14:tracePt t="36119" x="6073775" y="3436938"/>
          <p14:tracePt t="36140" x="6065838" y="3444875"/>
          <p14:tracePt t="36159" x="6065838" y="3451225"/>
          <p14:tracePt t="36231" x="6057900" y="3451225"/>
          <p14:tracePt t="36240" x="6057900" y="3459163"/>
          <p14:tracePt t="36271" x="6042025" y="3467100"/>
          <p14:tracePt t="36280" x="6042025" y="3475038"/>
          <p14:tracePt t="36292" x="6027738" y="3482975"/>
          <p14:tracePt t="36306" x="6027738" y="3489325"/>
          <p14:tracePt t="36323" x="6027738" y="3505200"/>
          <p14:tracePt t="36340" x="6019800" y="3505200"/>
          <p14:tracePt t="36403" x="6019800" y="3513138"/>
          <p14:tracePt t="36414" x="6027738" y="3513138"/>
          <p14:tracePt t="36424" x="6035675" y="3513138"/>
          <p14:tracePt t="36440" x="6042025" y="3521075"/>
          <p14:tracePt t="36456" x="6049963" y="3521075"/>
          <p14:tracePt t="36627" x="6049963" y="3527425"/>
          <p14:tracePt t="36647" x="6065838" y="3527425"/>
          <p14:tracePt t="36659" x="6096000" y="3527425"/>
          <p14:tracePt t="36668" x="6142038" y="3535363"/>
          <p14:tracePt t="36679" x="6232525" y="3535363"/>
          <p14:tracePt t="36690" x="6378575" y="3535363"/>
          <p14:tracePt t="36706" x="6569075" y="3551238"/>
          <p14:tracePt t="36723" x="7070725" y="3573463"/>
          <p14:tracePt t="36740" x="7521575" y="3597275"/>
          <p14:tracePt t="36757" x="7696200" y="3611563"/>
          <p14:tracePt t="36773" x="7870825" y="3611563"/>
          <p14:tracePt t="36790" x="7902575" y="3619500"/>
          <p14:tracePt t="36820" x="7886700" y="3619500"/>
          <p14:tracePt t="36832" x="7870825" y="3619500"/>
          <p14:tracePt t="36841" x="7856538" y="3619500"/>
          <p14:tracePt t="36856" x="7848600" y="3619500"/>
          <p14:tracePt t="36873" x="7818438" y="3619500"/>
          <p14:tracePt t="36890" x="7810500" y="3619500"/>
          <p14:tracePt t="36906" x="7802563" y="3619500"/>
          <p14:tracePt t="36923" x="7794625" y="3611563"/>
          <p14:tracePt t="36940" x="7788275" y="3611563"/>
          <p14:tracePt t="36963" x="7780338" y="3611563"/>
          <p14:tracePt t="36994" x="7756525" y="3611563"/>
          <p14:tracePt t="37003" x="7742238" y="3611563"/>
          <p14:tracePt t="37015" x="7718425" y="3611563"/>
          <p14:tracePt t="37024" x="7680325" y="3611563"/>
          <p14:tracePt t="37040" x="7627938" y="3611563"/>
          <p14:tracePt t="37056" x="7505700" y="3627438"/>
          <p14:tracePt t="37073" x="7407275" y="3635375"/>
          <p14:tracePt t="37090" x="7048500" y="3657600"/>
          <p14:tracePt t="37106" x="6354763" y="3717925"/>
          <p14:tracePt t="37123" x="5867400" y="3763963"/>
          <p14:tracePt t="37140" x="5143500" y="3848100"/>
          <p14:tracePt t="37156" x="4670425" y="3908425"/>
          <p14:tracePt t="37157" x="4046538" y="3992563"/>
          <p14:tracePt t="37173" x="3368675" y="4060825"/>
          <p14:tracePt t="37190" x="2232025" y="4191000"/>
          <p14:tracePt t="37207" x="1417638" y="4251325"/>
          <p14:tracePt t="37223" x="998538" y="4251325"/>
          <p14:tracePt t="37240" x="396875" y="4229100"/>
          <p14:tracePt t="37256" x="274638" y="4213225"/>
          <p14:tracePt t="37273" x="206375" y="4191000"/>
          <p14:tracePt t="37290" x="228600" y="4191000"/>
          <p14:tracePt t="37306" x="258763" y="4206875"/>
          <p14:tracePt t="37471" x="250825" y="4206875"/>
          <p14:tracePt t="37483" x="236538" y="4206875"/>
          <p14:tracePt t="37492" x="212725" y="4206875"/>
          <p14:tracePt t="37507" x="198438" y="4191000"/>
          <p14:tracePt t="37524" x="174625" y="4152900"/>
          <p14:tracePt t="37540" x="168275" y="4114800"/>
          <p14:tracePt t="37557" x="168275" y="4054475"/>
          <p14:tracePt t="37573" x="182563" y="4000500"/>
          <p14:tracePt t="37590" x="212725" y="3984625"/>
          <p14:tracePt t="37607" x="288925" y="3962400"/>
          <p14:tracePt t="37623" x="342900" y="3962400"/>
          <p14:tracePt t="37640" x="487363" y="3954463"/>
          <p14:tracePt t="37657" x="677863" y="3978275"/>
          <p14:tracePt t="37673" x="762000" y="3992563"/>
          <p14:tracePt t="37690" x="914400" y="4030663"/>
          <p14:tracePt t="37707" x="1050925" y="4054475"/>
          <p14:tracePt t="37723" x="1104900" y="4060825"/>
          <p14:tracePt t="37740" x="1173163" y="4076700"/>
          <p14:tracePt t="37757" x="1189038" y="4084638"/>
          <p14:tracePt t="37797" x="1181100" y="4092575"/>
          <p14:tracePt t="37808" x="1173163" y="4092575"/>
          <p14:tracePt t="37818" x="1165225" y="4092575"/>
          <p14:tracePt t="37839" x="1158875" y="4092575"/>
          <p14:tracePt t="37849" x="1150938" y="4092575"/>
          <p14:tracePt t="37869" x="1143000" y="4092575"/>
          <p14:tracePt t="37900" x="1135063" y="4092575"/>
          <p14:tracePt t="37992" x="1143000" y="4092575"/>
          <p14:tracePt t="38022" x="1150938" y="4098925"/>
          <p14:tracePt t="38031" x="1165225" y="4098925"/>
          <p14:tracePt t="38042" x="1181100" y="4106863"/>
          <p14:tracePt t="38057" x="1196975" y="4106863"/>
          <p14:tracePt t="38073" x="1241425" y="4106863"/>
          <p14:tracePt t="38090" x="1257300" y="4106863"/>
          <p14:tracePt t="38107" x="1279525" y="4106863"/>
          <p14:tracePt t="38124" x="1287463" y="4106863"/>
          <p14:tracePt t="38296" x="1287463" y="4114800"/>
          <p14:tracePt t="38305" x="1295400" y="4122738"/>
          <p14:tracePt t="38317" x="1303338" y="4122738"/>
          <p14:tracePt t="38325" x="1341438" y="4130675"/>
          <p14:tracePt t="38340" x="1379538" y="4130675"/>
          <p14:tracePt t="38357" x="1455738" y="4130675"/>
          <p14:tracePt t="38373" x="1660525" y="4130675"/>
          <p14:tracePt t="38390" x="1889125" y="4130675"/>
          <p14:tracePt t="38407" x="2003425" y="4130675"/>
          <p14:tracePt t="38408" x="2103438" y="4130675"/>
          <p14:tracePt t="38424" x="2217738" y="4130675"/>
          <p14:tracePt t="38440" x="2422525" y="4130675"/>
          <p14:tracePt t="38457" x="2514600" y="4130675"/>
          <p14:tracePt t="38474" x="2713038" y="4130675"/>
          <p14:tracePt t="38490" x="2911475" y="4144963"/>
          <p14:tracePt t="38507" x="2987675" y="4144963"/>
          <p14:tracePt t="38523" x="3108325" y="4152900"/>
          <p14:tracePt t="38540" x="3154363" y="4160838"/>
          <p14:tracePt t="38557" x="3184525" y="4168775"/>
          <p14:tracePt t="38582" x="3178175" y="4168775"/>
          <p14:tracePt t="38602" x="3170238" y="4168775"/>
          <p14:tracePt t="38611" x="3162300" y="4168775"/>
          <p14:tracePt t="38623" x="3154363" y="4168775"/>
          <p14:tracePt t="38764" x="3146425" y="4168775"/>
          <p14:tracePt t="38794" x="3140075" y="4160838"/>
          <p14:tracePt t="38805" x="3132138" y="4160838"/>
          <p14:tracePt t="38814" x="3116263" y="4152900"/>
          <p14:tracePt t="38825" x="3086100" y="4152900"/>
          <p14:tracePt t="38840" x="3055938" y="4137025"/>
          <p14:tracePt t="38857" x="2963863" y="4114800"/>
          <p14:tracePt t="38874" x="2903538" y="4106863"/>
          <p14:tracePt t="38890" x="2773363" y="4092575"/>
          <p14:tracePt t="38907" x="2713038" y="4092575"/>
          <p14:tracePt t="38907" x="2667000" y="4092575"/>
          <p14:tracePt t="38924" x="2620963" y="4092575"/>
          <p14:tracePt t="38940" x="2560638" y="4098925"/>
          <p14:tracePt t="38957" x="2498725" y="4114800"/>
          <p14:tracePt t="38974" x="2468563" y="4130675"/>
          <p14:tracePt t="38990" x="2392363" y="4160838"/>
          <p14:tracePt t="39007" x="2354263" y="4168775"/>
          <p14:tracePt t="39024" x="2255838" y="4191000"/>
          <p14:tracePt t="39040" x="2141538" y="4198938"/>
          <p14:tracePt t="39057" x="2073275" y="4206875"/>
          <p14:tracePt t="39074" x="1951038" y="4229100"/>
          <p14:tracePt t="39091" x="1851025" y="4237038"/>
          <p14:tracePt t="39107" x="1820863" y="4237038"/>
          <p14:tracePt t="39124" x="1782763" y="4237038"/>
          <p14:tracePt t="39140" x="1752600" y="4229100"/>
          <p14:tracePt t="39157" x="1744663" y="4229100"/>
          <p14:tracePt t="39174" x="1736725" y="4229100"/>
          <p14:tracePt t="39264" x="1714500" y="4237038"/>
          <p14:tracePt t="39273" x="1698625" y="4244975"/>
          <p14:tracePt t="39284" x="1676400" y="4259263"/>
          <p14:tracePt t="39293" x="1638300" y="4275138"/>
          <p14:tracePt t="39307" x="1616075" y="4275138"/>
          <p14:tracePt t="39324" x="1577975" y="4289425"/>
          <p14:tracePt t="39340" x="1531938" y="4297363"/>
          <p14:tracePt t="39357" x="1508125" y="4305300"/>
          <p14:tracePt t="39558" x="1501775" y="4305300"/>
          <p14:tracePt t="39567" x="1493838" y="4305300"/>
          <p14:tracePt t="39578" x="1485900" y="4305300"/>
          <p14:tracePt t="39590" x="1470025" y="4305300"/>
          <p14:tracePt t="39607" x="1455738" y="4305300"/>
          <p14:tracePt t="39624" x="1409700" y="4289425"/>
          <p14:tracePt t="39641" x="1363663" y="4283075"/>
          <p14:tracePt t="39657" x="1349375" y="4283075"/>
          <p14:tracePt t="39674" x="1317625" y="4283075"/>
          <p14:tracePt t="39690" x="1311275" y="4283075"/>
          <p14:tracePt t="39781" x="1317625" y="4283075"/>
          <p14:tracePt t="39823" x="1325563" y="4283075"/>
          <p14:tracePt t="39833" x="1333500" y="4283075"/>
          <p14:tracePt t="39842" x="1341438" y="4283075"/>
          <p14:tracePt t="39857" x="1349375" y="4283075"/>
          <p14:tracePt t="39874" x="1387475" y="4283075"/>
          <p14:tracePt t="39890" x="1401763" y="4283075"/>
          <p14:tracePt t="39907" x="1425575" y="4289425"/>
          <p14:tracePt t="39924" x="1447800" y="4297363"/>
          <p14:tracePt t="39940" x="1463675" y="4297363"/>
          <p14:tracePt t="39958" x="1493838" y="4305300"/>
          <p14:tracePt t="39974" x="1501775" y="4313238"/>
          <p14:tracePt t="39990" x="1539875" y="4313238"/>
          <p14:tracePt t="40008" x="1562100" y="4321175"/>
          <p14:tracePt t="40024" x="1584325" y="4321175"/>
          <p14:tracePt t="40040" x="1608138" y="4327525"/>
          <p14:tracePt t="40057" x="1630363" y="4327525"/>
          <p14:tracePt t="40074" x="1638300" y="4335463"/>
          <p14:tracePt t="40090" x="1660525" y="4335463"/>
          <p14:tracePt t="40107" x="1676400" y="4335463"/>
          <p14:tracePt t="40124" x="1684338" y="4335463"/>
          <p14:tracePt t="40141" x="1698625" y="4335463"/>
          <p14:tracePt t="40157" x="1706563" y="4335463"/>
          <p14:tracePt t="40174" x="1722438" y="4335463"/>
          <p14:tracePt t="40191" x="1730375" y="4335463"/>
          <p14:tracePt t="40207" x="1736725" y="4335463"/>
          <p14:tracePt t="40224" x="1744663" y="4335463"/>
          <p14:tracePt t="40240" x="1752600" y="4335463"/>
          <p14:tracePt t="40259" x="1760538" y="4335463"/>
          <p14:tracePt t="40280" x="1760538" y="4343400"/>
          <p14:tracePt t="40291" x="1768475" y="4343400"/>
          <p14:tracePt t="40320" x="1774825" y="4343400"/>
          <p14:tracePt t="40342" x="1782763" y="4343400"/>
          <p14:tracePt t="40351" x="1790700" y="4343400"/>
          <p14:tracePt t="40364" x="1798638" y="4343400"/>
          <p14:tracePt t="40374" x="1806575" y="4343400"/>
          <p14:tracePt t="40390" x="1812925" y="4343400"/>
          <p14:tracePt t="40407" x="1851025" y="4343400"/>
          <p14:tracePt t="40424" x="1882775" y="4351338"/>
          <p14:tracePt t="40440" x="1905000" y="4351338"/>
          <p14:tracePt t="40457" x="1943100" y="4351338"/>
          <p14:tracePt t="40474" x="1989138" y="4351338"/>
          <p14:tracePt t="40490" x="2019300" y="4359275"/>
          <p14:tracePt t="40508" x="2073275" y="4365625"/>
          <p14:tracePt t="40524" x="2103438" y="4365625"/>
          <p14:tracePt t="40540" x="2171700" y="4365625"/>
          <p14:tracePt t="40557" x="2232025" y="4373563"/>
          <p14:tracePt t="40574" x="2255838" y="4373563"/>
          <p14:tracePt t="40590" x="2308225" y="4373563"/>
          <p14:tracePt t="40607" x="2332038" y="4373563"/>
          <p14:tracePt t="40624" x="2339975" y="4373563"/>
          <p14:tracePt t="40640" x="2354263" y="4373563"/>
          <p14:tracePt t="40922" x="2408238" y="4373563"/>
          <p14:tracePt t="40931" x="2484438" y="4359275"/>
          <p14:tracePt t="40942" x="2552700" y="4351338"/>
          <p14:tracePt t="40957" x="2628900" y="4351338"/>
          <p14:tracePt t="40974" x="2773363" y="4335463"/>
          <p14:tracePt t="40991" x="2857500" y="4335463"/>
          <p14:tracePt t="41007" x="3001963" y="4335463"/>
          <p14:tracePt t="41024" x="3116263" y="4335463"/>
          <p14:tracePt t="41041" x="3170238" y="4335463"/>
          <p14:tracePt t="41057" x="3260725" y="4343400"/>
          <p14:tracePt t="41074" x="3314700" y="4351338"/>
          <p14:tracePt t="41091" x="3336925" y="4351338"/>
          <p14:tracePt t="41108" x="3382963" y="4365625"/>
          <p14:tracePt t="41124" x="3398838" y="4365625"/>
          <p14:tracePt t="41141" x="3421063" y="4365625"/>
          <p14:tracePt t="41158" x="3421063" y="4381500"/>
          <p14:tracePt t="41267" x="3436938" y="4381500"/>
          <p14:tracePt t="41277" x="3459163" y="4381500"/>
          <p14:tracePt t="41289" x="3489325" y="4381500"/>
          <p14:tracePt t="41298" x="3521075" y="4381500"/>
          <p14:tracePt t="41309" x="3551238" y="4389438"/>
          <p14:tracePt t="41324" x="3597275" y="4403725"/>
          <p14:tracePt t="41341" x="3717925" y="4427538"/>
          <p14:tracePt t="41358" x="3763963" y="4435475"/>
          <p14:tracePt t="41374" x="3817938" y="4441825"/>
          <p14:tracePt t="41391" x="3848100" y="4441825"/>
          <p14:tracePt t="41593" x="3848100" y="4457700"/>
          <p14:tracePt t="41602" x="3848100" y="4473575"/>
          <p14:tracePt t="41614" x="3848100" y="4487863"/>
          <p14:tracePt t="41624" x="3856038" y="4487863"/>
          <p14:tracePt t="41641" x="3878263" y="4487863"/>
          <p14:tracePt t="41657" x="3978275" y="4487863"/>
          <p14:tracePt t="41674" x="4076700" y="4487863"/>
          <p14:tracePt t="41691" x="4283075" y="4473575"/>
          <p14:tracePt t="41707" x="4511675" y="4465638"/>
          <p14:tracePt t="41724" x="4625975" y="4465638"/>
          <p14:tracePt t="41741" x="4846638" y="4465638"/>
          <p14:tracePt t="41757" x="5059363" y="4479925"/>
          <p14:tracePt t="41774" x="5151438" y="4479925"/>
          <p14:tracePt t="41791" x="5303838" y="4479925"/>
          <p14:tracePt t="41808" x="5387975" y="4479925"/>
          <p14:tracePt t="41824" x="5426075" y="4479925"/>
          <p14:tracePt t="41841" x="5464175" y="4473575"/>
          <p14:tracePt t="41858" x="5470525" y="4465638"/>
          <p14:tracePt t="41874" x="5470525" y="4457700"/>
          <p14:tracePt t="41891" x="5464175" y="4457700"/>
          <p14:tracePt t="41908" x="5464175" y="4449763"/>
          <p14:tracePt t="41924" x="5456238" y="4441825"/>
          <p14:tracePt t="41949" x="5448300" y="4441825"/>
          <p14:tracePt t="41959" x="5448300" y="4435475"/>
          <p14:tracePt t="42029" x="5448300" y="4427538"/>
          <p14:tracePt t="42041" x="5456238" y="4427538"/>
          <p14:tracePt t="42051" x="5464175" y="4427538"/>
          <p14:tracePt t="42062" x="5470525" y="4419600"/>
          <p14:tracePt t="42074" x="5470525" y="4411663"/>
          <p14:tracePt t="42132" x="5470525" y="4403725"/>
          <p14:tracePt t="42407" x="5516563" y="4403725"/>
          <p14:tracePt t="42418" x="5578475" y="4403725"/>
          <p14:tracePt t="42427" x="5654675" y="4403725"/>
          <p14:tracePt t="42441" x="5722938" y="4397375"/>
          <p14:tracePt t="42458" x="5783263" y="4397375"/>
          <p14:tracePt t="42459" x="5851525" y="4389438"/>
          <p14:tracePt t="42474" x="5913438" y="4389438"/>
          <p14:tracePt t="42491" x="6019800" y="4373563"/>
          <p14:tracePt t="42508" x="6073775" y="4365625"/>
          <p14:tracePt t="42524" x="6080125" y="4365625"/>
          <p14:tracePt t="42541" x="6088063" y="4359275"/>
          <p14:tracePt t="42855" x="6172200" y="4359275"/>
          <p14:tracePt t="42864" x="6316663" y="4359275"/>
          <p14:tracePt t="42876" x="6492875" y="4365625"/>
          <p14:tracePt t="42891" x="6735763" y="4381500"/>
          <p14:tracePt t="42908" x="7192963" y="4419600"/>
          <p14:tracePt t="42924" x="7429500" y="4427538"/>
          <p14:tracePt t="42941" x="7794625" y="4441825"/>
          <p14:tracePt t="42958" x="8008938" y="4435475"/>
          <p14:tracePt t="42974" x="8054975" y="4411663"/>
          <p14:tracePt t="43180" x="8069263" y="4411663"/>
          <p14:tracePt t="43191" x="8099425" y="4411663"/>
          <p14:tracePt t="43200" x="8161338" y="4411663"/>
          <p14:tracePt t="43211" x="8245475" y="4411663"/>
          <p14:tracePt t="43224" x="8343900" y="4419600"/>
          <p14:tracePt t="43241" x="8602663" y="4449763"/>
          <p14:tracePt t="43258" x="8770938" y="4449763"/>
          <p14:tracePt t="43274" x="9075738" y="4487863"/>
          <p14:tracePt t="43291" x="9190038" y="4495800"/>
          <p14:tracePt t="43308" x="9326563" y="4503738"/>
          <p14:tracePt t="43324" x="9372600" y="4503738"/>
          <p14:tracePt t="43527" x="9380538" y="4503738"/>
          <p14:tracePt t="43536" x="9402763" y="4503738"/>
          <p14:tracePt t="43547" x="9432925" y="4503738"/>
          <p14:tracePt t="43559" x="9502775" y="4503738"/>
          <p14:tracePt t="43575" x="9578975" y="4503738"/>
          <p14:tracePt t="43591" x="9775825" y="4503738"/>
          <p14:tracePt t="43608" x="9974263" y="4503738"/>
          <p14:tracePt t="43624" x="10058400" y="4503738"/>
          <p14:tracePt t="43641" x="10180638" y="4503738"/>
          <p14:tracePt t="43658" x="10279063" y="4503738"/>
          <p14:tracePt t="43674" x="10309225" y="4503738"/>
          <p14:tracePt t="43691" x="10347325" y="4503738"/>
          <p14:tracePt t="43708" x="10347325" y="4495800"/>
          <p14:tracePt t="43724" x="10355263" y="4487863"/>
          <p14:tracePt t="43741" x="10355263" y="4479925"/>
          <p14:tracePt t="44044" x="10363200" y="4479925"/>
          <p14:tracePt t="44055" x="10385425" y="4479925"/>
          <p14:tracePt t="44064" x="10401300" y="4479925"/>
          <p14:tracePt t="44078" x="10423525" y="4479925"/>
          <p14:tracePt t="44091" x="10431463" y="4479925"/>
          <p14:tracePt t="44108" x="10447338" y="4479925"/>
          <p14:tracePt t="44167" x="10447338" y="4487863"/>
          <p14:tracePt t="44197" x="10439400" y="4487863"/>
          <p14:tracePt t="44464" x="10431463" y="4487863"/>
          <p14:tracePt t="44472" x="10423525" y="4479925"/>
          <p14:tracePt t="44483" x="10401300" y="4479925"/>
          <p14:tracePt t="44493" x="10371138" y="4473575"/>
          <p14:tracePt t="44508" x="10317163" y="4465638"/>
          <p14:tracePt t="44525" x="10150475" y="4449763"/>
          <p14:tracePt t="44541" x="10036175" y="4441825"/>
          <p14:tracePt t="44558" x="9677400" y="4419600"/>
          <p14:tracePt t="44575" x="9113838" y="4381500"/>
          <p14:tracePt t="44592" x="8785225" y="4351338"/>
          <p14:tracePt t="44608" x="8099425" y="4313238"/>
          <p14:tracePt t="44625" x="7718425" y="4297363"/>
          <p14:tracePt t="44641" x="7086600" y="4297363"/>
          <p14:tracePt t="44658" x="6515100" y="4297363"/>
          <p14:tracePt t="44675" x="6232525" y="4297363"/>
          <p14:tracePt t="44691" x="5654675" y="4327525"/>
          <p14:tracePt t="44708" x="5045075" y="4381500"/>
          <p14:tracePt t="44725" x="4762500" y="4411663"/>
          <p14:tracePt t="44741" x="4206875" y="4518025"/>
          <p14:tracePt t="44963" x="4191000" y="4518025"/>
          <p14:tracePt t="44971" x="4175125" y="4518025"/>
          <p14:tracePt t="44982" x="4144963" y="4511675"/>
          <p14:tracePt t="44992" x="4092575" y="4495800"/>
          <p14:tracePt t="45008" x="4000500" y="4473575"/>
          <p14:tracePt t="45025" x="3711575" y="4389438"/>
          <p14:tracePt t="45041" x="3497263" y="4327525"/>
          <p14:tracePt t="45058" x="3001963" y="4221163"/>
          <p14:tracePt t="45075" x="2514600" y="4160838"/>
          <p14:tracePt t="45091" x="2301875" y="4160838"/>
          <p14:tracePt t="45111" x="2027238" y="4175125"/>
          <p14:tracePt t="45125" x="1866900" y="4229100"/>
          <p14:tracePt t="45141" x="1812925" y="4251325"/>
          <p14:tracePt t="45159" x="1768475" y="4275138"/>
          <p14:tracePt t="45175" x="1752600" y="4283075"/>
          <p14:tracePt t="45206" x="1744663" y="4289425"/>
          <p14:tracePt t="45215" x="1736725" y="4289425"/>
          <p14:tracePt t="45226" x="1730375" y="4297363"/>
          <p14:tracePt t="45241" x="1714500" y="4297363"/>
          <p14:tracePt t="45258" x="1684338" y="4313238"/>
          <p14:tracePt t="45275" x="1668463" y="4321175"/>
          <p14:tracePt t="45291" x="1622425" y="4321175"/>
          <p14:tracePt t="45309" x="1592263" y="4321175"/>
          <p14:tracePt t="45325" x="1577975" y="4321175"/>
          <p14:tracePt t="45449" x="1577975" y="4335463"/>
          <p14:tracePt t="45469" x="1577975" y="4343400"/>
          <p14:tracePt t="45489" x="1577975" y="4351338"/>
          <p14:tracePt t="45501" x="1577975" y="4359275"/>
          <p14:tracePt t="45521" x="1577975" y="4365625"/>
          <p14:tracePt t="45531" x="1577975" y="4373563"/>
          <p14:tracePt t="45542" x="1577975" y="4381500"/>
          <p14:tracePt t="45559" x="1577975" y="4389438"/>
          <p14:tracePt t="45575" x="1577975" y="4403725"/>
          <p14:tracePt t="45592" x="1577975" y="4427538"/>
          <p14:tracePt t="45608" x="1584325" y="4435475"/>
          <p14:tracePt t="45625" x="1608138" y="4457700"/>
          <p14:tracePt t="45641" x="1630363" y="4465638"/>
          <p14:tracePt t="45658" x="1684338" y="4479925"/>
          <p14:tracePt t="45675" x="1774825" y="4495800"/>
          <p14:tracePt t="45691" x="1828800" y="4495800"/>
          <p14:tracePt t="45708" x="1935163" y="4495800"/>
          <p14:tracePt t="45725" x="2027238" y="4479925"/>
          <p14:tracePt t="45741" x="2065338" y="4473575"/>
          <p14:tracePt t="45759" x="2111375" y="4457700"/>
          <p14:tracePt t="45775" x="2155825" y="4457700"/>
          <p14:tracePt t="45791" x="2171700" y="4457700"/>
          <p14:tracePt t="45808" x="2209800" y="4457700"/>
          <p14:tracePt t="45825" x="2232025" y="4457700"/>
          <p14:tracePt t="45842" x="2270125" y="4457700"/>
          <p14:tracePt t="45858" x="2316163" y="4457700"/>
          <p14:tracePt t="45875" x="2324100" y="4449763"/>
          <p14:tracePt t="45892" x="2354263" y="4449763"/>
          <p14:tracePt t="45908" x="2362200" y="4449763"/>
          <p14:tracePt t="45925" x="2370138" y="4449763"/>
          <p14:tracePt t="45968" x="2370138" y="4457700"/>
          <p14:tracePt t="46009" x="2362200" y="4457700"/>
          <p14:tracePt t="46038" x="2362200" y="4465638"/>
          <p14:tracePt t="46060" x="2362200" y="4479925"/>
          <p14:tracePt t="46071" x="2362200" y="4495800"/>
          <p14:tracePt t="46080" x="2370138" y="4511675"/>
          <p14:tracePt t="46092" x="2378075" y="4525963"/>
          <p14:tracePt t="46108" x="2378075" y="4549775"/>
          <p14:tracePt t="46125" x="2392363" y="4587875"/>
          <p14:tracePt t="46142" x="2392363" y="4610100"/>
          <p14:tracePt t="46160" x="2392363" y="4618038"/>
          <p14:tracePt t="46175" x="2392363" y="4625975"/>
          <p14:tracePt t="46192" x="2392363" y="4632325"/>
          <p14:tracePt t="47105" x="2438400" y="4632325"/>
          <p14:tracePt t="47114" x="2514600" y="4632325"/>
          <p14:tracePt t="47125" x="2590800" y="4632325"/>
          <p14:tracePt t="47142" x="2674938" y="4625975"/>
          <p14:tracePt t="47160" x="2873375" y="4602163"/>
          <p14:tracePt t="47176" x="2987675" y="4602163"/>
          <p14:tracePt t="47176" x="3116263" y="4594225"/>
          <p14:tracePt t="47192" x="3230563" y="4594225"/>
          <p14:tracePt t="47209" x="3521075" y="4594225"/>
          <p14:tracePt t="47225" x="3673475" y="4594225"/>
          <p14:tracePt t="47242" x="4016375" y="4602163"/>
          <p14:tracePt t="47259" x="4343400" y="4602163"/>
          <p14:tracePt t="47275" x="4449763" y="4602163"/>
          <p14:tracePt t="47292" x="4670425" y="4602163"/>
          <p14:tracePt t="47309" x="4816475" y="4587875"/>
          <p14:tracePt t="47325" x="4860925" y="4579938"/>
          <p14:tracePt t="47342" x="4892675" y="4556125"/>
          <p14:tracePt t="47360" x="4892675" y="4549775"/>
          <p14:tracePt t="47375" x="4884738" y="4533900"/>
          <p14:tracePt t="47392" x="4838700" y="4518025"/>
          <p14:tracePt t="47460" x="4822825" y="4518025"/>
          <p14:tracePt t="47471" x="4808538" y="4518025"/>
          <p14:tracePt t="47480" x="4784725" y="4518025"/>
          <p14:tracePt t="47492" x="4762500" y="4511675"/>
          <p14:tracePt t="47509" x="4754563" y="4511675"/>
          <p14:tracePt t="47525" x="4740275" y="4511675"/>
          <p14:tracePt t="47551" x="4746625" y="4511675"/>
          <p14:tracePt t="47563" x="4778375" y="4511675"/>
          <p14:tracePt t="47575" x="4838700" y="4525963"/>
          <p14:tracePt t="47592" x="4906963" y="4533900"/>
          <p14:tracePt t="47609" x="5113338" y="4587875"/>
          <p14:tracePt t="47625" x="5394325" y="4648200"/>
          <p14:tracePt t="47642" x="5516563" y="4670425"/>
          <p14:tracePt t="47659" x="5753100" y="4732338"/>
          <p14:tracePt t="47675" x="5889625" y="4762500"/>
          <p14:tracePt t="47692" x="5921375" y="4770438"/>
          <p14:tracePt t="47709" x="5943600" y="4770438"/>
          <p14:tracePt t="47970" x="5997575" y="4762500"/>
          <p14:tracePt t="47979" x="6065838" y="4746625"/>
          <p14:tracePt t="47990" x="6126163" y="4732338"/>
          <p14:tracePt t="47999" x="6180138" y="4724400"/>
          <p14:tracePt t="48011" x="6240463" y="4716463"/>
          <p14:tracePt t="48025" x="6294438" y="4708525"/>
          <p14:tracePt t="48042" x="6423025" y="4708525"/>
          <p14:tracePt t="48059" x="6477000" y="4708525"/>
          <p14:tracePt t="48075" x="6583363" y="4716463"/>
          <p14:tracePt t="48092" x="6629400" y="4724400"/>
          <p14:tracePt t="48109" x="6697663" y="4740275"/>
          <p14:tracePt t="48125" x="6743700" y="4762500"/>
          <p14:tracePt t="48142" x="6773863" y="4778375"/>
          <p14:tracePt t="48159" x="6781800" y="4778375"/>
          <p14:tracePt t="48175" x="6789738" y="4778375"/>
          <p14:tracePt t="48439" x="6835775" y="4770438"/>
          <p14:tracePt t="48448" x="6911975" y="4754563"/>
          <p14:tracePt t="48459" x="6980238" y="4740275"/>
          <p14:tracePt t="48475" x="7040563" y="4724400"/>
          <p14:tracePt t="48492" x="7154863" y="4686300"/>
          <p14:tracePt t="48509" x="7254875" y="4640263"/>
          <p14:tracePt t="48525" x="7285038" y="4618038"/>
          <p14:tracePt t="48542" x="7307263" y="4594225"/>
          <p14:tracePt t="48559" x="7307263" y="4587875"/>
          <p14:tracePt t="48612" x="7299325" y="4587875"/>
          <p14:tracePt t="48622" x="7292975" y="4587875"/>
          <p14:tracePt t="48642" x="7285038" y="4587875"/>
          <p14:tracePt t="48663" x="7277100" y="4587875"/>
          <p14:tracePt t="48671" x="7269163" y="4587875"/>
          <p14:tracePt t="48682" x="7261225" y="4587875"/>
          <p14:tracePt t="48703" x="7254875" y="4587875"/>
          <p14:tracePt t="49088" x="7261225" y="4587875"/>
          <p14:tracePt t="49119" x="7269163" y="4587875"/>
          <p14:tracePt t="49130" x="7277100" y="4587875"/>
          <p14:tracePt t="49140" x="7285038" y="4587875"/>
          <p14:tracePt t="49160" x="7299325" y="4587875"/>
          <p14:tracePt t="49171" x="7315200" y="4587875"/>
          <p14:tracePt t="49180" x="7323138" y="4587875"/>
          <p14:tracePt t="49192" x="7337425" y="4587875"/>
          <p14:tracePt t="49209" x="7353300" y="4587875"/>
          <p14:tracePt t="49226" x="7369175" y="4587875"/>
          <p14:tracePt t="49242" x="7383463" y="4587875"/>
          <p14:tracePt t="49259" x="7391400" y="4587875"/>
          <p14:tracePt t="49276" x="7399338" y="4594225"/>
          <p14:tracePt t="49293" x="7407275" y="4594225"/>
          <p14:tracePt t="49547" x="7413625" y="4594225"/>
          <p14:tracePt t="49558" x="7413625" y="4602163"/>
          <p14:tracePt t="49587" x="7413625" y="4610100"/>
          <p14:tracePt t="49598" x="7429500" y="4610100"/>
          <p14:tracePt t="49608" x="7445375" y="4610100"/>
          <p14:tracePt t="49618" x="7475538" y="4610100"/>
          <p14:tracePt t="49628" x="7527925" y="4618038"/>
          <p14:tracePt t="49642" x="7597775" y="4625975"/>
          <p14:tracePt t="49659" x="7772400" y="4625975"/>
          <p14:tracePt t="49676" x="7870825" y="4625975"/>
          <p14:tracePt t="49693" x="8093075" y="4640263"/>
          <p14:tracePt t="49709" x="8297863" y="4648200"/>
          <p14:tracePt t="49726" x="8404225" y="4648200"/>
          <p14:tracePt t="49742" x="8572500" y="4648200"/>
          <p14:tracePt t="49759" x="8618538" y="4648200"/>
          <p14:tracePt t="49776" x="8664575" y="4648200"/>
          <p14:tracePt t="50024" x="8648700" y="4656138"/>
          <p14:tracePt t="50035" x="8632825" y="4656138"/>
          <p14:tracePt t="50045" x="8610600" y="4656138"/>
          <p14:tracePt t="50059" x="8588375" y="4656138"/>
          <p14:tracePt t="50076" x="8556625" y="4656138"/>
          <p14:tracePt t="50092" x="8496300" y="4648200"/>
          <p14:tracePt t="50109" x="8450263" y="4632325"/>
          <p14:tracePt t="50126" x="8428038" y="4618038"/>
          <p14:tracePt t="50142" x="8420100" y="4610100"/>
          <p14:tracePt t="50168" x="8420100" y="4602163"/>
          <p14:tracePt t="50188" x="8428038" y="4602163"/>
          <p14:tracePt t="50197" x="8435975" y="4602163"/>
          <p14:tracePt t="50209" x="8450263" y="4602163"/>
          <p14:tracePt t="50226" x="8466138" y="4602163"/>
          <p14:tracePt t="50242" x="8518525" y="4610100"/>
          <p14:tracePt t="50259" x="8588375" y="4625975"/>
          <p14:tracePt t="50276" x="8632825" y="4640263"/>
          <p14:tracePt t="50292" x="8724900" y="4664075"/>
          <p14:tracePt t="50309" x="8793163" y="4678363"/>
          <p14:tracePt t="50326" x="8915400" y="4702175"/>
          <p14:tracePt t="50342" x="9045575" y="4716463"/>
          <p14:tracePt t="50359" x="9113838" y="4716463"/>
          <p14:tracePt t="50376" x="9258300" y="4724400"/>
          <p14:tracePt t="50393" x="9410700" y="4724400"/>
          <p14:tracePt t="50409" x="9502775" y="4724400"/>
          <p14:tracePt t="50426" x="9655175" y="4724400"/>
          <p14:tracePt t="50443" x="9753600" y="4724400"/>
          <p14:tracePt t="50459" x="9791700" y="4716463"/>
          <p14:tracePt t="50476" x="9807575" y="4708525"/>
          <p14:tracePt t="50686" x="9852025" y="4708525"/>
          <p14:tracePt t="50697" x="9913938" y="4708525"/>
          <p14:tracePt t="50706" x="9982200" y="4708525"/>
          <p14:tracePt t="50717" x="10066338" y="4708525"/>
          <p14:tracePt t="50726" x="10150475" y="4708525"/>
          <p14:tracePt t="50742" x="10218738" y="4702175"/>
          <p14:tracePt t="50759" x="10287000" y="4686300"/>
          <p14:tracePt t="50776" x="10287000" y="4678363"/>
          <p14:tracePt t="50792" x="10294938" y="4670425"/>
          <p14:tracePt t="50811" x="10294938" y="4664075"/>
          <p14:tracePt t="50991" x="10294938" y="4670425"/>
          <p14:tracePt t="51003" x="10302875" y="4670425"/>
          <p14:tracePt t="51012" x="10309225" y="4670425"/>
          <p14:tracePt t="51026" x="10333038" y="4670425"/>
          <p14:tracePt t="51043" x="10355263" y="4670425"/>
          <p14:tracePt t="51060" x="10455275" y="4678363"/>
          <p14:tracePt t="51076" x="10614025" y="4686300"/>
          <p14:tracePt t="51093" x="10774363" y="4686300"/>
          <p14:tracePt t="51109" x="10858500" y="4686300"/>
          <p14:tracePt t="51126" x="10950575" y="4686300"/>
          <p14:tracePt t="51143" x="10972800" y="4686300"/>
          <p14:tracePt t="51160" x="10980738" y="4678363"/>
          <p14:tracePt t="51359" x="10956925" y="4678363"/>
          <p14:tracePt t="51368" x="10934700" y="4678363"/>
          <p14:tracePt t="51379" x="10896600" y="4686300"/>
          <p14:tracePt t="51393" x="10836275" y="4694238"/>
          <p14:tracePt t="51409" x="10766425" y="4694238"/>
          <p14:tracePt t="51426" x="10545763" y="4708525"/>
          <p14:tracePt t="51443" x="10210800" y="4724400"/>
          <p14:tracePt t="51460" x="9693275" y="4746625"/>
          <p14:tracePt t="51476" x="9372600" y="4762500"/>
          <p14:tracePt t="51493" x="8534400" y="4822825"/>
          <p14:tracePt t="51509" x="8061325" y="4884738"/>
          <p14:tracePt t="51526" x="7718425" y="4983163"/>
          <p14:tracePt t="51543" x="6675438" y="5173663"/>
          <p14:tracePt t="51559" x="6096000" y="5257800"/>
          <p14:tracePt t="51576" x="5089525" y="5486400"/>
          <p14:tracePt t="51593" x="4686300" y="5622925"/>
          <p14:tracePt t="51815" x="4670425" y="5630863"/>
          <p14:tracePt t="51826" x="4640263" y="5638800"/>
          <p14:tracePt t="51835" x="4587875" y="5638800"/>
          <p14:tracePt t="51846" x="4503738" y="5630863"/>
          <p14:tracePt t="51859" x="4381500" y="5592763"/>
          <p14:tracePt t="51876" x="3940175" y="5426075"/>
          <p14:tracePt t="51893" x="3679825" y="5326063"/>
          <p14:tracePt t="51909" x="3017838" y="5059363"/>
          <p14:tracePt t="51926" x="2689225" y="4945063"/>
          <p14:tracePt t="51943" x="2133600" y="4816475"/>
          <p14:tracePt t="51959" x="1752600" y="4770438"/>
          <p14:tracePt t="51976" x="1638300" y="4770438"/>
          <p14:tracePt t="51993" x="1477963" y="4770438"/>
          <p14:tracePt t="52010" x="1447800" y="4778375"/>
          <p14:tracePt t="52203" x="1447800" y="4784725"/>
          <p14:tracePt t="52223" x="1431925" y="4784725"/>
          <p14:tracePt t="52234" x="1425575" y="4784725"/>
          <p14:tracePt t="52244" x="1401763" y="4784725"/>
          <p14:tracePt t="52260" x="1371600" y="4784725"/>
          <p14:tracePt t="52276" x="1273175" y="4778375"/>
          <p14:tracePt t="52293" x="1196975" y="4746625"/>
          <p14:tracePt t="52310" x="1050925" y="4716463"/>
          <p14:tracePt t="52326" x="944563" y="4708525"/>
          <p14:tracePt t="52343" x="922338" y="4708525"/>
          <p14:tracePt t="52360" x="906463" y="4708525"/>
          <p14:tracePt t="52376" x="906463" y="4716463"/>
          <p14:tracePt t="52393" x="914400" y="4716463"/>
          <p14:tracePt t="52410" x="922338" y="4732338"/>
          <p14:tracePt t="52426" x="936625" y="4732338"/>
          <p14:tracePt t="52443" x="944563" y="4732338"/>
          <p14:tracePt t="52467" x="944563" y="4740275"/>
          <p14:tracePt t="52630" x="952500" y="4740275"/>
          <p14:tracePt t="52651" x="960438" y="4746625"/>
          <p14:tracePt t="52671" x="968375" y="4754563"/>
          <p14:tracePt t="52681" x="974725" y="4762500"/>
          <p14:tracePt t="52691" x="982663" y="4770438"/>
          <p14:tracePt t="52700" x="998538" y="4784725"/>
          <p14:tracePt t="52712" x="1006475" y="4784725"/>
          <p14:tracePt t="52726" x="1028700" y="4792663"/>
          <p14:tracePt t="52743" x="1044575" y="4808538"/>
          <p14:tracePt t="52760" x="1058863" y="4816475"/>
          <p14:tracePt t="52776" x="1082675" y="4822825"/>
          <p14:tracePt t="52794" x="1104900" y="4830763"/>
          <p14:tracePt t="52810" x="1120775" y="4838700"/>
          <p14:tracePt t="52826" x="1165225" y="4846638"/>
          <p14:tracePt t="52843" x="1211263" y="4854575"/>
          <p14:tracePt t="52860" x="1249363" y="4860925"/>
          <p14:tracePt t="52876" x="1311275" y="4868863"/>
          <p14:tracePt t="52893" x="1349375" y="4876800"/>
          <p14:tracePt t="52910" x="1401763" y="4876800"/>
          <p14:tracePt t="52926" x="1439863" y="4876800"/>
          <p14:tracePt t="52943" x="1455738" y="4876800"/>
          <p14:tracePt t="52960" x="1477963" y="4876800"/>
          <p14:tracePt t="52976" x="1485900" y="4868863"/>
          <p14:tracePt t="52977" x="1493838" y="4868863"/>
          <p14:tracePt t="52997" x="1501775" y="4854575"/>
          <p14:tracePt t="53209" x="1524000" y="4854575"/>
          <p14:tracePt t="53220" x="1570038" y="4860925"/>
          <p14:tracePt t="53230" x="1630363" y="4868863"/>
          <p14:tracePt t="53243" x="1714500" y="4868863"/>
          <p14:tracePt t="53260" x="1806575" y="4876800"/>
          <p14:tracePt t="53276" x="2011363" y="4884738"/>
          <p14:tracePt t="53293" x="2209800" y="4906963"/>
          <p14:tracePt t="53310" x="2293938" y="4906963"/>
          <p14:tracePt t="53326" x="2430463" y="4914900"/>
          <p14:tracePt t="53343" x="2536825" y="4914900"/>
          <p14:tracePt t="53360" x="2568575" y="4914900"/>
          <p14:tracePt t="53376" x="2598738" y="4914900"/>
          <p14:tracePt t="53414" x="2590800" y="4914900"/>
          <p14:tracePt t="53425" x="2582863" y="4914900"/>
          <p14:tracePt t="53443" x="2574925" y="4914900"/>
          <p14:tracePt t="53455" x="2568575" y="4914900"/>
          <p14:tracePt t="53780" x="2568575" y="4906963"/>
          <p14:tracePt t="54451" x="2568575" y="4899025"/>
          <p14:tracePt t="55153" x="2568575" y="4892675"/>
          <p14:tracePt t="55835" x="2574925" y="4892675"/>
          <p14:tracePt t="55846" x="2582863" y="4892675"/>
          <p14:tracePt t="55855" x="2598738" y="4892675"/>
          <p14:tracePt t="55866" x="2613025" y="4892675"/>
          <p14:tracePt t="55877" x="2636838" y="4892675"/>
          <p14:tracePt t="55893" x="2651125" y="4892675"/>
          <p14:tracePt t="55910" x="2682875" y="4892675"/>
          <p14:tracePt t="55927" x="2705100" y="4892675"/>
          <p14:tracePt t="56182" x="2773363" y="4892675"/>
          <p14:tracePt t="56191" x="2873375" y="4892675"/>
          <p14:tracePt t="56202" x="2971800" y="4899025"/>
          <p14:tracePt t="56212" x="3086100" y="4906963"/>
          <p14:tracePt t="56227" x="3200400" y="4914900"/>
          <p14:tracePt t="56244" x="3398838" y="4937125"/>
          <p14:tracePt t="56260" x="3482975" y="4945063"/>
          <p14:tracePt t="56277" x="3611563" y="4960938"/>
          <p14:tracePt t="56294" x="3649663" y="4960938"/>
          <p14:tracePt t="56310" x="3657600" y="4960938"/>
          <p14:tracePt t="56335" x="3649663" y="4960938"/>
          <p14:tracePt t="56344" x="3641725" y="4960938"/>
          <p14:tracePt t="56360" x="3635375" y="4960938"/>
          <p14:tracePt t="56377" x="3611563" y="4960938"/>
          <p14:tracePt t="56395" x="3603625" y="4960938"/>
          <p14:tracePt t="56410" x="3597275" y="4960938"/>
          <p14:tracePt t="56427" x="3581400" y="4960938"/>
          <p14:tracePt t="56444" x="3543300" y="4953000"/>
          <p14:tracePt t="56460" x="3505200" y="4953000"/>
          <p14:tracePt t="56477" x="3475038" y="4945063"/>
          <p14:tracePt t="56547" x="3482975" y="4945063"/>
          <p14:tracePt t="56578" x="3489325" y="4945063"/>
          <p14:tracePt t="56588" x="3505200" y="4945063"/>
          <p14:tracePt t="56599" x="3521075" y="4953000"/>
          <p14:tracePt t="56611" x="3543300" y="4960938"/>
          <p14:tracePt t="56627" x="3565525" y="4968875"/>
          <p14:tracePt t="56644" x="3627438" y="4983163"/>
          <p14:tracePt t="56661" x="3687763" y="4999038"/>
          <p14:tracePt t="56677" x="3711575" y="5006975"/>
          <p14:tracePt t="56694" x="3763963" y="5013325"/>
          <p14:tracePt t="56711" x="3794125" y="5021263"/>
          <p14:tracePt t="56727" x="3810000" y="5021263"/>
          <p14:tracePt t="56744" x="3825875" y="5021263"/>
          <p14:tracePt t="56984" x="3894138" y="5021263"/>
          <p14:tracePt t="56995" x="4022725" y="5021263"/>
          <p14:tracePt t="57005" x="4152900" y="5021263"/>
          <p14:tracePt t="57016" x="4283075" y="5021263"/>
          <p14:tracePt t="57027" x="4411663" y="5021263"/>
          <p14:tracePt t="57044" x="4541838" y="5029200"/>
          <p14:tracePt t="57060" x="4740275" y="5051425"/>
          <p14:tracePt t="57077" x="4922838" y="5067300"/>
          <p14:tracePt t="57094" x="4991100" y="5067300"/>
          <p14:tracePt t="57110" x="5089525" y="5075238"/>
          <p14:tracePt t="57127" x="5135563" y="5075238"/>
          <p14:tracePt t="57144" x="5143500" y="5067300"/>
          <p14:tracePt t="57160" x="5143500" y="5045075"/>
          <p14:tracePt t="57177" x="5143500" y="5029200"/>
          <p14:tracePt t="57361" x="5181600" y="5037138"/>
          <p14:tracePt t="57372" x="5241925" y="5051425"/>
          <p14:tracePt t="57381" x="5341938" y="5075238"/>
          <p14:tracePt t="57395" x="5456238" y="5105400"/>
          <p14:tracePt t="57410" x="5600700" y="5127625"/>
          <p14:tracePt t="57427" x="5845175" y="5165725"/>
          <p14:tracePt t="57444" x="6035675" y="5165725"/>
          <p14:tracePt t="57460" x="6096000" y="5143500"/>
          <p14:tracePt t="57707" x="6202363" y="5135563"/>
          <p14:tracePt t="57718" x="6332538" y="5121275"/>
          <p14:tracePt t="57727" x="6454775" y="5089525"/>
          <p14:tracePt t="57739" x="6599238" y="5059363"/>
          <p14:tracePt t="57747" x="6751638" y="5013325"/>
          <p14:tracePt t="57761" x="6880225" y="4975225"/>
          <p14:tracePt t="57777" x="7010400" y="4937125"/>
          <p14:tracePt t="57794" x="7154863" y="4854575"/>
          <p14:tracePt t="57810" x="7192963" y="4816475"/>
          <p14:tracePt t="57827" x="7192963" y="4800600"/>
          <p14:tracePt t="57844" x="7178675" y="4792663"/>
          <p14:tracePt t="57861" x="7132638" y="4792663"/>
          <p14:tracePt t="57877" x="7078663" y="4784725"/>
          <p14:tracePt t="57894" x="6896100" y="4778375"/>
          <p14:tracePt t="57911" x="6797675" y="4778375"/>
          <p14:tracePt t="57927" x="6553200" y="4784725"/>
          <p14:tracePt t="57944" x="6308725" y="4808538"/>
          <p14:tracePt t="57961" x="6218238" y="4816475"/>
          <p14:tracePt t="57977" x="6118225" y="4830763"/>
          <p14:tracePt t="57994" x="6111875" y="4830763"/>
          <p14:tracePt t="58023" x="6126163" y="4830763"/>
          <p14:tracePt t="58032" x="6149975" y="4830763"/>
          <p14:tracePt t="58044" x="6156325" y="4830763"/>
          <p14:tracePt t="58064" x="6172200" y="4838700"/>
          <p14:tracePt t="58077" x="6194425" y="4838700"/>
          <p14:tracePt t="58094" x="6248400" y="4860925"/>
          <p14:tracePt t="58111" x="6286500" y="4876800"/>
          <p14:tracePt t="58128" x="6370638" y="4914900"/>
          <p14:tracePt t="58144" x="6423025" y="4937125"/>
          <p14:tracePt t="58161" x="6530975" y="4960938"/>
          <p14:tracePt t="58177" x="6683375" y="4975225"/>
          <p14:tracePt t="58194" x="6773863" y="4975225"/>
          <p14:tracePt t="58211" x="6972300" y="4975225"/>
          <p14:tracePt t="58227" x="7185025" y="4975225"/>
          <p14:tracePt t="58244" x="7269163" y="4975225"/>
          <p14:tracePt t="58261" x="7407275" y="4968875"/>
          <p14:tracePt t="58277" x="7451725" y="4960938"/>
          <p14:tracePt t="58294" x="7451725" y="4953000"/>
          <p14:tracePt t="58531" x="7551738" y="4945063"/>
          <p14:tracePt t="58542" x="7718425" y="4945063"/>
          <p14:tracePt t="58552" x="7916863" y="4945063"/>
          <p14:tracePt t="58563" x="8107363" y="4945063"/>
          <p14:tracePt t="58577" x="8297863" y="4945063"/>
          <p14:tracePt t="58594" x="8580438" y="4937125"/>
          <p14:tracePt t="58611" x="8686800" y="4930775"/>
          <p14:tracePt t="58627" x="8855075" y="4906963"/>
          <p14:tracePt t="58644" x="8923338" y="4876800"/>
          <p14:tracePt t="58661" x="8937625" y="4860925"/>
          <p14:tracePt t="58677" x="8937625" y="4846638"/>
          <p14:tracePt t="58694" x="8931275" y="4822825"/>
          <p14:tracePt t="58796" x="8923338" y="4822825"/>
          <p14:tracePt t="58805" x="8915400" y="4822825"/>
          <p14:tracePt t="58817" x="8907463" y="4822825"/>
          <p14:tracePt t="58827" x="8899525" y="4822825"/>
          <p14:tracePt t="58844" x="8899525" y="4830763"/>
          <p14:tracePt t="58861" x="8907463" y="4838700"/>
          <p14:tracePt t="58877" x="8931275" y="4846638"/>
          <p14:tracePt t="58894" x="9021763" y="4906963"/>
          <p14:tracePt t="58911" x="9166225" y="4960938"/>
          <p14:tracePt t="58927" x="9228138" y="4983163"/>
          <p14:tracePt t="58944" x="9342438" y="5021263"/>
          <p14:tracePt t="58961" x="9388475" y="5021263"/>
          <p14:tracePt t="59225" x="9478963" y="5013325"/>
          <p14:tracePt t="59233" x="9609138" y="4991100"/>
          <p14:tracePt t="59245" x="9769475" y="4983163"/>
          <p14:tracePt t="59261" x="9944100" y="4968875"/>
          <p14:tracePt t="59277" x="10302875" y="4937125"/>
          <p14:tracePt t="59294" x="10607675" y="4914900"/>
          <p14:tracePt t="59311" x="10744200" y="4906963"/>
          <p14:tracePt t="59327" x="10918825" y="4899025"/>
          <p14:tracePt t="59344" x="10980738" y="4899025"/>
          <p14:tracePt t="59361" x="11026775" y="4899025"/>
          <p14:tracePt t="59388" x="11018838" y="4899025"/>
          <p14:tracePt t="59396" x="11010900" y="4899025"/>
          <p14:tracePt t="59411" x="11002963" y="4899025"/>
          <p14:tracePt t="59428" x="10980738" y="4899025"/>
          <p14:tracePt t="59444" x="10956925" y="4899025"/>
          <p14:tracePt t="59461" x="10866438" y="4914900"/>
          <p14:tracePt t="59478" x="10736263" y="4930775"/>
          <p14:tracePt t="59494" x="10652125" y="4937125"/>
          <p14:tracePt t="59511" x="10493375" y="4953000"/>
          <p14:tracePt t="59528" x="10409238" y="4953000"/>
          <p14:tracePt t="59544" x="10240963" y="4968875"/>
          <p14:tracePt t="59561" x="10042525" y="4991100"/>
          <p14:tracePt t="59578" x="9944100" y="4991100"/>
          <p14:tracePt t="59594" x="9699625" y="4999038"/>
          <p14:tracePt t="59611" x="9388475" y="5021263"/>
          <p14:tracePt t="59628" x="9190038" y="5045075"/>
          <p14:tracePt t="59644" x="8732838" y="5067300"/>
          <p14:tracePt t="59661" x="8093075" y="5097463"/>
          <p14:tracePt t="59678" x="7712075" y="5113338"/>
          <p14:tracePt t="59694" x="6942138" y="5135563"/>
          <p14:tracePt t="59711" x="6553200" y="5165725"/>
          <p14:tracePt t="59728" x="5889625" y="5197475"/>
          <p14:tracePt t="59744" x="5464175" y="5273675"/>
          <p14:tracePt t="59935" x="5448300" y="5273675"/>
          <p14:tracePt t="59948" x="5432425" y="5287963"/>
          <p14:tracePt t="59956" x="5402263" y="5295900"/>
          <p14:tracePt t="59969" x="5341938" y="5303838"/>
          <p14:tracePt t="59978" x="5235575" y="5303838"/>
          <p14:tracePt t="59994" x="5105400" y="5303838"/>
          <p14:tracePt t="60011" x="4594225" y="5280025"/>
          <p14:tracePt t="60028" x="3902075" y="5211763"/>
          <p14:tracePt t="60044" x="3513138" y="5197475"/>
          <p14:tracePt t="60061" x="2759075" y="5197475"/>
          <p14:tracePt t="60078" x="2430463" y="5227638"/>
          <p14:tracePt t="60094" x="1836738" y="5387975"/>
          <p14:tracePt t="60111" x="1425575" y="5532438"/>
          <p14:tracePt t="60128" x="1273175" y="5584825"/>
          <p14:tracePt t="60144" x="1074738" y="5638800"/>
          <p14:tracePt t="60161" x="974725" y="5661025"/>
          <p14:tracePt t="60178" x="944563" y="5661025"/>
          <p14:tracePt t="60194" x="914400" y="5654675"/>
          <p14:tracePt t="60211" x="914400" y="5630863"/>
          <p14:tracePt t="60228" x="914400" y="5622925"/>
          <p14:tracePt t="60244" x="914400" y="5616575"/>
          <p14:tracePt t="60261" x="914400" y="5608638"/>
          <p14:tracePt t="60277" x="914400" y="5600700"/>
          <p14:tracePt t="60302" x="914400" y="5592763"/>
          <p14:tracePt t="60364" x="914400" y="5584825"/>
          <p14:tracePt t="60373" x="914400" y="5578475"/>
          <p14:tracePt t="60384" x="914400" y="5570538"/>
          <p14:tracePt t="60394" x="922338" y="5562600"/>
          <p14:tracePt t="60411" x="936625" y="5532438"/>
          <p14:tracePt t="60428" x="990600" y="5478463"/>
          <p14:tracePt t="60444" x="1036638" y="5440363"/>
          <p14:tracePt t="60461" x="1173163" y="5364163"/>
          <p14:tracePt t="60478" x="1355725" y="5295900"/>
          <p14:tracePt t="60494" x="1463675" y="5265738"/>
          <p14:tracePt t="60511" x="1646238" y="5235575"/>
          <p14:tracePt t="60528" x="1798638" y="5227638"/>
          <p14:tracePt t="60544" x="1851025" y="5235575"/>
          <p14:tracePt t="60561" x="1951038" y="5265738"/>
          <p14:tracePt t="60578" x="2041525" y="5311775"/>
          <p14:tracePt t="60594" x="2087563" y="5326063"/>
          <p14:tracePt t="60611" x="2187575" y="5356225"/>
          <p14:tracePt t="60628" x="2316163" y="5364163"/>
          <p14:tracePt t="60644" x="2378075" y="5364163"/>
          <p14:tracePt t="60661" x="2522538" y="5356225"/>
          <p14:tracePt t="60678" x="2651125" y="5334000"/>
          <p14:tracePt t="60694" x="2705100" y="5326063"/>
          <p14:tracePt t="60711" x="2781300" y="5311775"/>
          <p14:tracePt t="60728" x="2819400" y="5295900"/>
          <p14:tracePt t="60744" x="2841625" y="5280025"/>
          <p14:tracePt t="60761" x="2849563" y="5280025"/>
          <p14:tracePt t="60852" x="2849563" y="5273675"/>
          <p14:tracePt t="60861" x="2857500" y="5265738"/>
          <p14:tracePt t="60873" x="2873375" y="5249863"/>
          <p14:tracePt t="60882" x="2887663" y="5241925"/>
          <p14:tracePt t="60894" x="2911475" y="5227638"/>
          <p14:tracePt t="60911" x="2925763" y="5227638"/>
          <p14:tracePt t="60928" x="2949575" y="5203825"/>
          <p14:tracePt t="60944" x="2979738" y="5203825"/>
          <p14:tracePt t="60961" x="2987675" y="5203825"/>
          <p14:tracePt t="60978" x="3009900" y="5203825"/>
          <p14:tracePt t="60995" x="3025775" y="5203825"/>
          <p14:tracePt t="61011" x="3032125" y="5211763"/>
          <p14:tracePt t="61028" x="3040063" y="5211763"/>
          <p14:tracePt t="61044" x="3048000" y="5211763"/>
          <p14:tracePt t="61061" x="3055938" y="5219700"/>
          <p14:tracePt t="62220" x="3108325" y="5219700"/>
          <p14:tracePt t="62231" x="3200400" y="5203825"/>
          <p14:tracePt t="62240" x="3298825" y="5181600"/>
          <p14:tracePt t="62251" x="3406775" y="5165725"/>
          <p14:tracePt t="62261" x="3505200" y="5151438"/>
          <p14:tracePt t="62278" x="3611563" y="5143500"/>
          <p14:tracePt t="62295" x="3810000" y="5113338"/>
          <p14:tracePt t="62311" x="3894138" y="5113338"/>
          <p14:tracePt t="62328" x="4000500" y="5113338"/>
          <p14:tracePt t="62345" x="4038600" y="5113338"/>
          <p14:tracePt t="62393" x="4022725" y="5113338"/>
          <p14:tracePt t="62404" x="4016375" y="5113338"/>
          <p14:tracePt t="62413" x="4008438" y="5113338"/>
          <p14:tracePt t="62443" x="4000500" y="5113338"/>
          <p14:tracePt t="62484" x="3992563" y="5113338"/>
          <p14:tracePt t="62526" x="4000500" y="5113338"/>
          <p14:tracePt t="62536" x="4016375" y="5113338"/>
          <p14:tracePt t="62545" x="4054475" y="5113338"/>
          <p14:tracePt t="62561" x="4076700" y="5127625"/>
          <p14:tracePt t="62578" x="4168775" y="5165725"/>
          <p14:tracePt t="62595" x="4213225" y="5181600"/>
          <p14:tracePt t="62611" x="4289425" y="5211763"/>
          <p14:tracePt t="62628" x="4335463" y="5211763"/>
          <p14:tracePt t="62882" x="4473575" y="5203825"/>
          <p14:tracePt t="62891" x="4740275" y="5181600"/>
          <p14:tracePt t="62903" x="5083175" y="5165725"/>
          <p14:tracePt t="62912" x="5440363" y="5151438"/>
          <p14:tracePt t="62928" x="5799138" y="5151438"/>
          <p14:tracePt t="62945" x="6507163" y="5173663"/>
          <p14:tracePt t="62962" x="6827838" y="5197475"/>
          <p14:tracePt t="62978" x="7292975" y="5249863"/>
          <p14:tracePt t="62995" x="7589838" y="5287963"/>
          <p14:tracePt t="63011" x="7666038" y="5295900"/>
          <p14:tracePt t="63028" x="7718425" y="5295900"/>
          <p14:tracePt t="63045" x="7712075" y="5295900"/>
          <p14:tracePt t="63062" x="7688263" y="5280025"/>
          <p14:tracePt t="63078" x="7627938" y="5249863"/>
          <p14:tracePt t="63147" x="7620000" y="5249863"/>
          <p14:tracePt t="63156" x="7612063" y="5249863"/>
          <p14:tracePt t="63167" x="7604125" y="5249863"/>
          <p14:tracePt t="63178" x="7589838" y="5249863"/>
          <p14:tracePt t="63195" x="7581900" y="5249863"/>
          <p14:tracePt t="63212" x="7543800" y="5257800"/>
          <p14:tracePt t="63229" x="7513638" y="5280025"/>
          <p14:tracePt t="63245" x="7483475" y="5287963"/>
          <p14:tracePt t="63262" x="7413625" y="5334000"/>
          <p14:tracePt t="63278" x="7307263" y="5380038"/>
          <p14:tracePt t="63295" x="7254875" y="5402263"/>
          <p14:tracePt t="63312" x="7132638" y="5432425"/>
          <p14:tracePt t="63328" x="7094538" y="5440363"/>
          <p14:tracePt t="63345" x="7002463" y="5440363"/>
          <p14:tracePt t="63362" x="6942138" y="5426075"/>
          <p14:tracePt t="63378" x="6926263" y="5410200"/>
          <p14:tracePt t="63395" x="6911975" y="5387975"/>
          <p14:tracePt t="63412" x="6911975" y="5380038"/>
          <p14:tracePt t="63431" x="6911975" y="5372100"/>
          <p14:tracePt t="63445" x="6904038" y="5364163"/>
          <p14:tracePt t="63462" x="6896100" y="5356225"/>
          <p14:tracePt t="63478" x="6880225" y="5356225"/>
          <p14:tracePt t="63495" x="6827838" y="5349875"/>
          <p14:tracePt t="63512" x="6789738" y="5349875"/>
          <p14:tracePt t="63528" x="6705600" y="5349875"/>
          <p14:tracePt t="63545" x="6613525" y="5341938"/>
          <p14:tracePt t="63562" x="6575425" y="5341938"/>
          <p14:tracePt t="63578" x="6523038" y="5341938"/>
          <p14:tracePt t="63595" x="6499225" y="5334000"/>
          <p14:tracePt t="63613" x="6499225" y="5326063"/>
          <p14:tracePt t="63628" x="6507163" y="5326063"/>
          <p14:tracePt t="63645" x="6530975" y="5326063"/>
          <p14:tracePt t="63662" x="6553200" y="5326063"/>
          <p14:tracePt t="63678" x="6629400" y="5326063"/>
          <p14:tracePt t="63695" x="6667500" y="5326063"/>
          <p14:tracePt t="63712" x="6797675" y="5334000"/>
          <p14:tracePt t="63728" x="6942138" y="5341938"/>
          <p14:tracePt t="63745" x="7026275" y="5356225"/>
          <p14:tracePt t="63762" x="7208838" y="5380038"/>
          <p14:tracePt t="63778" x="7407275" y="5402263"/>
          <p14:tracePt t="63795" x="7505700" y="5410200"/>
          <p14:tracePt t="63812" x="7704138" y="5418138"/>
          <p14:tracePt t="63828" x="7878763" y="5418138"/>
          <p14:tracePt t="63845" x="7962900" y="5418138"/>
          <p14:tracePt t="63862" x="8115300" y="5418138"/>
          <p14:tracePt t="63879" x="8169275" y="5426075"/>
          <p14:tracePt t="63879" x="8213725" y="5426075"/>
          <p14:tracePt t="63895" x="8245475" y="5426075"/>
          <p14:tracePt t="63912" x="8259763" y="5432425"/>
          <p14:tracePt t="63929" x="8259763" y="5440363"/>
          <p14:tracePt t="63949" x="8251825" y="5440363"/>
          <p14:tracePt t="63970" x="8245475" y="5440363"/>
          <p14:tracePt t="63981" x="8237538" y="5440363"/>
          <p14:tracePt t="63995" x="8229600" y="5440363"/>
          <p14:tracePt t="64012" x="8169275" y="5440363"/>
          <p14:tracePt t="64028" x="8131175" y="5432425"/>
          <p14:tracePt t="64045" x="8001000" y="5402263"/>
          <p14:tracePt t="64062" x="7924800" y="5380038"/>
          <p14:tracePt t="64078" x="7764463" y="5341938"/>
          <p14:tracePt t="64095" x="7612063" y="5295900"/>
          <p14:tracePt t="64112" x="7551738" y="5280025"/>
          <p14:tracePt t="64128" x="7475538" y="5265738"/>
          <p14:tracePt t="64145" x="7459663" y="5265738"/>
          <p14:tracePt t="64174" x="7467600" y="5265738"/>
          <p14:tracePt t="64183" x="7475538" y="5265738"/>
          <p14:tracePt t="64195" x="7497763" y="5265738"/>
          <p14:tracePt t="64212" x="7527925" y="5265738"/>
          <p14:tracePt t="64228" x="7658100" y="5265738"/>
          <p14:tracePt t="64245" x="7870825" y="5249863"/>
          <p14:tracePt t="64262" x="8039100" y="5249863"/>
          <p14:tracePt t="64278" x="8526463" y="5249863"/>
          <p14:tracePt t="64295" x="8823325" y="5249863"/>
          <p14:tracePt t="64312" x="9380538" y="5249863"/>
          <p14:tracePt t="64328" x="9852025" y="5273675"/>
          <p14:tracePt t="64345" x="10036175" y="5295900"/>
          <p14:tracePt t="64362" x="10279063" y="5334000"/>
          <p14:tracePt t="64379" x="10409238" y="5364163"/>
          <p14:tracePt t="64395" x="10431463" y="5372100"/>
          <p14:tracePt t="64610" x="10439400" y="5372100"/>
          <p14:tracePt t="64622" x="10447338" y="5380038"/>
          <p14:tracePt t="64632" x="10461625" y="5380038"/>
          <p14:tracePt t="64652" x="10469563" y="5380038"/>
          <p14:tracePt t="64672" x="10477500" y="5380038"/>
          <p14:tracePt t="64754" x="10469563" y="5380038"/>
          <p14:tracePt t="64763" x="10461625" y="5380038"/>
          <p14:tracePt t="64774" x="10447338" y="5380038"/>
          <p14:tracePt t="64783" x="10431463" y="5380038"/>
          <p14:tracePt t="64796" x="10409238" y="5380038"/>
          <p14:tracePt t="64812" x="10371138" y="5380038"/>
          <p14:tracePt t="64829" x="10271125" y="5364163"/>
          <p14:tracePt t="64846" x="10142538" y="5356225"/>
          <p14:tracePt t="64862" x="10066338" y="5356225"/>
          <p14:tracePt t="64879" x="9921875" y="5349875"/>
          <p14:tracePt t="64895" x="9837738" y="5349875"/>
          <p14:tracePt t="64912" x="9677400" y="5349875"/>
          <p14:tracePt t="64929" x="9547225" y="5349875"/>
          <p14:tracePt t="64945" x="9494838" y="5356225"/>
          <p14:tracePt t="64962" x="9402763" y="5356225"/>
          <p14:tracePt t="64979" x="9372600" y="5356225"/>
          <p14:tracePt t="65038" x="9380538" y="5356225"/>
          <p14:tracePt t="65050" x="9388475" y="5356225"/>
          <p14:tracePt t="65060" x="9394825" y="5356225"/>
          <p14:tracePt t="65079" x="9402763" y="5356225"/>
          <p14:tracePt t="65273" x="9410700" y="5356225"/>
          <p14:tracePt t="65314" x="9418638" y="5356225"/>
          <p14:tracePt t="65570" x="9418638" y="5349875"/>
          <p14:tracePt t="65689" x="9426575" y="5349875"/>
          <p14:tracePt t="65700" x="9456738" y="5341938"/>
          <p14:tracePt t="65709" x="9478963" y="5341938"/>
          <p14:tracePt t="65721" x="9517063" y="5341938"/>
          <p14:tracePt t="65730" x="9571038" y="5334000"/>
          <p14:tracePt t="65745" x="9631363" y="5334000"/>
          <p14:tracePt t="65762" x="9799638" y="5318125"/>
          <p14:tracePt t="65779" x="9906000" y="5311775"/>
          <p14:tracePt t="65796" x="10164763" y="5287963"/>
          <p14:tracePt t="65812" x="10493375" y="5273675"/>
          <p14:tracePt t="65829" x="10668000" y="5257800"/>
          <p14:tracePt t="65845" x="10934700" y="5241925"/>
          <p14:tracePt t="65862" x="11041063" y="5241925"/>
          <p14:tracePt t="65879" x="11147425" y="5235575"/>
          <p14:tracePt t="65895" x="11155363" y="5235575"/>
          <p14:tracePt t="65923" x="11141075" y="5241925"/>
          <p14:tracePt t="65934" x="11117263" y="5249863"/>
          <p14:tracePt t="65945" x="11087100" y="5265738"/>
          <p14:tracePt t="65962" x="11002963" y="5273675"/>
          <p14:tracePt t="65979" x="10766425" y="5311775"/>
          <p14:tracePt t="65996" x="10317163" y="5372100"/>
          <p14:tracePt t="66012" x="10012363" y="5410200"/>
          <p14:tracePt t="66029" x="9334500" y="5502275"/>
          <p14:tracePt t="66046" x="8602663" y="5570538"/>
          <p14:tracePt t="66062" x="8259763" y="5600700"/>
          <p14:tracePt t="66079" x="7764463" y="5616575"/>
          <p14:tracePt t="66095" x="7612063" y="5616575"/>
          <p14:tracePt t="66112" x="7451725" y="5584825"/>
          <p14:tracePt t="66129" x="7421563" y="5554663"/>
          <p14:tracePt t="66145" x="7421563" y="5546725"/>
          <p14:tracePt t="66162" x="7445375" y="5540375"/>
          <p14:tracePt t="66179" x="7467600" y="5532438"/>
          <p14:tracePt t="66196" x="7483475" y="5532438"/>
          <p14:tracePt t="66212" x="7497763" y="5532438"/>
          <p14:tracePt t="66229" x="7505700" y="5532438"/>
          <p14:tracePt t="66249" x="7513638" y="5532438"/>
          <p14:tracePt t="66270" x="7521575" y="5532438"/>
          <p14:tracePt t="66342" x="7527925" y="5532438"/>
          <p14:tracePt t="66361" x="7543800" y="5524500"/>
          <p14:tracePt t="66372" x="7559675" y="5516563"/>
          <p14:tracePt t="66381" x="7573963" y="5508625"/>
          <p14:tracePt t="66396" x="7604125" y="5494338"/>
          <p14:tracePt t="66412" x="7627938" y="5486400"/>
          <p14:tracePt t="66429" x="7673975" y="5470525"/>
          <p14:tracePt t="66446" x="7712075" y="5456238"/>
          <p14:tracePt t="66463" x="7734300" y="5456238"/>
          <p14:tracePt t="66479" x="7742238" y="5456238"/>
          <p14:tracePt t="66564" x="7742238" y="5464175"/>
          <p14:tracePt t="66667" x="7750175" y="5464175"/>
          <p14:tracePt t="66675" x="7772400" y="5464175"/>
          <p14:tracePt t="66688" x="7794625" y="5464175"/>
          <p14:tracePt t="66697" x="7818438" y="5464175"/>
          <p14:tracePt t="66712" x="7848600" y="5464175"/>
          <p14:tracePt t="66729" x="7886700" y="5464175"/>
          <p14:tracePt t="66746" x="7894638" y="5464175"/>
          <p14:tracePt t="66762" x="7908925" y="5470525"/>
          <p14:tracePt t="66808" x="7902575" y="5470525"/>
          <p14:tracePt t="67023" x="7886700" y="5470525"/>
          <p14:tracePt t="67034" x="7856538" y="5470525"/>
          <p14:tracePt t="67043" x="7772400" y="5470525"/>
          <p14:tracePt t="67052" x="7620000" y="5440363"/>
          <p14:tracePt t="67064" x="7353300" y="5394325"/>
          <p14:tracePt t="67079" x="6988175" y="5356225"/>
          <p14:tracePt t="67096" x="5997575" y="5241925"/>
          <p14:tracePt t="67112" x="5875338" y="5219700"/>
          <p14:tracePt t="67129" x="5045075" y="5197475"/>
          <p14:tracePt t="67146" x="3894138" y="5287963"/>
          <p14:tracePt t="67162" x="3330575" y="5418138"/>
          <p14:tracePt t="67179" x="2705100" y="5654675"/>
          <p14:tracePt t="67196" x="2141538" y="5875338"/>
          <p14:tracePt t="67212" x="1806575" y="5981700"/>
          <p14:tracePt t="67229" x="1249363" y="6149975"/>
          <p14:tracePt t="67247" x="1066800" y="6194425"/>
          <p14:tracePt t="67263" x="884238" y="6264275"/>
          <p14:tracePt t="67420" x="868363" y="6270625"/>
          <p14:tracePt t="67429" x="860425" y="6270625"/>
          <p14:tracePt t="67441" x="830263" y="6286500"/>
          <p14:tracePt t="67450" x="769938" y="6302375"/>
          <p14:tracePt t="67462" x="708025" y="6340475"/>
          <p14:tracePt t="67479" x="631825" y="6370638"/>
          <p14:tracePt t="67496" x="479425" y="6438900"/>
          <p14:tracePt t="67512" x="373063" y="6499225"/>
          <p14:tracePt t="67529" x="334963" y="6530975"/>
          <p14:tracePt t="67546" x="296863" y="65754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85800" y="509155"/>
            <a:ext cx="109520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R" dirty="0" smtClean="0"/>
              <a:t>Zona o llanura abisal:</a:t>
            </a:r>
          </a:p>
          <a:p>
            <a:r>
              <a:rPr lang="es-CR" dirty="0" smtClean="0"/>
              <a:t>La vida en los abismos marinos es bien escasa por la falta de vegetación y alimentos. En los fondos marinos los organismos vivos tienen características especiales.</a:t>
            </a:r>
          </a:p>
          <a:p>
            <a:pPr marL="285750" indent="-285750">
              <a:buFontTx/>
              <a:buChar char="-"/>
            </a:pPr>
            <a:r>
              <a:rPr lang="es-CR" dirty="0" smtClean="0"/>
              <a:t>En los peces predomina la coloración oscura.</a:t>
            </a:r>
          </a:p>
          <a:p>
            <a:pPr marL="285750" indent="-285750">
              <a:buFontTx/>
              <a:buChar char="-"/>
            </a:pPr>
            <a:r>
              <a:rPr lang="es-CR" dirty="0" smtClean="0"/>
              <a:t>En los crustáceos el color es rojizo.</a:t>
            </a:r>
          </a:p>
          <a:p>
            <a:pPr marL="285750" indent="-285750">
              <a:buFontTx/>
              <a:buChar char="-"/>
            </a:pPr>
            <a:r>
              <a:rPr lang="es-CR" dirty="0" smtClean="0"/>
              <a:t>El tamaño de los peces es menor, Ocurren excepciones como los pulpos gigantes.</a:t>
            </a:r>
          </a:p>
          <a:p>
            <a:pPr marL="285750" indent="-285750">
              <a:buFontTx/>
              <a:buChar char="-"/>
            </a:pPr>
            <a:r>
              <a:rPr lang="es-CR" dirty="0" smtClean="0"/>
              <a:t>Si poseen ojo, éstas son muy grandes, para no perder luz. También los hay completamente ciegos.</a:t>
            </a:r>
          </a:p>
          <a:p>
            <a:pPr marL="285750" indent="-285750">
              <a:buFontTx/>
              <a:buChar char="-"/>
            </a:pPr>
            <a:r>
              <a:rPr lang="es-CR" dirty="0" smtClean="0"/>
              <a:t>Algunos peces producen electricidad y luminiscencia para lograr la presa.</a:t>
            </a:r>
          </a:p>
          <a:p>
            <a:pPr marL="285750" indent="-285750">
              <a:buFontTx/>
              <a:buChar char="-"/>
            </a:pPr>
            <a:r>
              <a:rPr lang="es-CR" dirty="0" smtClean="0"/>
              <a:t>Muchos de estos organismos emigran hacia aguas intermedias durante la noche para conseguir comida y bajan a las profundidades durante el día.</a:t>
            </a:r>
          </a:p>
          <a:p>
            <a:pPr marL="285750" indent="-285750">
              <a:buFontTx/>
              <a:buChar char="-"/>
            </a:pPr>
            <a:r>
              <a:rPr lang="es-CR" dirty="0" smtClean="0"/>
              <a:t>Generalmente, son organismos aplanados, gelatinosos y con huesos débiles, con un bajo porcentaje de proteínas y grasa por la falta de alimento.</a:t>
            </a:r>
          </a:p>
          <a:p>
            <a:pPr marL="285750" indent="-285750">
              <a:buFontTx/>
              <a:buChar char="-"/>
            </a:pPr>
            <a:r>
              <a:rPr lang="es-CR" dirty="0" smtClean="0"/>
              <a:t>Abundan los pepinos de mar, los gusanos, las estrellas de mar y los pulpos.</a:t>
            </a:r>
          </a:p>
          <a:p>
            <a:pPr marL="285750" indent="-285750">
              <a:buFontTx/>
              <a:buChar char="-"/>
            </a:pPr>
            <a:endParaRPr lang="es-C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8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53"/>
    </mc:Choice>
    <mc:Fallback>
      <p:transition spd="slow" advTm="59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" x="130175" y="6027738"/>
          <p14:tracePt t="494" x="68263" y="5638800"/>
          <p14:tracePt t="509" x="38100" y="5165725"/>
          <p14:tracePt t="526" x="92075" y="4229100"/>
          <p14:tracePt t="543" x="190500" y="3787775"/>
          <p14:tracePt t="559" x="487363" y="2955925"/>
          <p14:tracePt t="576" x="808038" y="2354263"/>
          <p14:tracePt t="593" x="952500" y="2141538"/>
          <p14:tracePt t="609" x="1135063" y="1943100"/>
          <p14:tracePt t="626" x="1265238" y="1889125"/>
          <p14:tracePt t="828" x="1249363" y="1882775"/>
          <p14:tracePt t="840" x="1227138" y="1858963"/>
          <p14:tracePt t="849" x="1189038" y="1820863"/>
          <p14:tracePt t="860" x="1135063" y="1768475"/>
          <p14:tracePt t="876" x="1082675" y="1668463"/>
          <p14:tracePt t="893" x="944563" y="1287463"/>
          <p14:tracePt t="909" x="892175" y="1082675"/>
          <p14:tracePt t="926" x="860425" y="708025"/>
          <p14:tracePt t="943" x="860425" y="579438"/>
          <p14:tracePt t="959" x="922338" y="388938"/>
          <p14:tracePt t="976" x="1006475" y="320675"/>
          <p14:tracePt t="1023" x="1135063" y="342900"/>
          <p14:tracePt t="1032" x="1165225" y="358775"/>
          <p14:tracePt t="1043" x="1196975" y="373063"/>
          <p14:tracePt t="1059" x="1235075" y="381000"/>
          <p14:tracePt t="1076" x="1317625" y="411163"/>
          <p14:tracePt t="1093" x="1355725" y="419100"/>
          <p14:tracePt t="1109" x="1425575" y="427038"/>
          <p14:tracePt t="1126" x="1470025" y="434975"/>
          <p14:tracePt t="1143" x="1493838" y="441325"/>
          <p14:tracePt t="1160" x="1539875" y="441325"/>
          <p14:tracePt t="1176" x="1570038" y="441325"/>
          <p14:tracePt t="1193" x="1584325" y="441325"/>
          <p14:tracePt t="1210" x="1616075" y="441325"/>
          <p14:tracePt t="1227" x="1646238" y="441325"/>
          <p14:tracePt t="1243" x="1668463" y="449263"/>
          <p14:tracePt t="1259" x="1722438" y="465138"/>
          <p14:tracePt t="1276" x="1752600" y="473075"/>
          <p14:tracePt t="1293" x="1820863" y="479425"/>
          <p14:tracePt t="1309" x="1882775" y="511175"/>
          <p14:tracePt t="1326" x="1905000" y="525463"/>
          <p14:tracePt t="1343" x="1927225" y="549275"/>
          <p14:tracePt t="1359" x="1927225" y="563563"/>
          <p14:tracePt t="1490" x="1920875" y="571500"/>
          <p14:tracePt t="1502" x="1912938" y="571500"/>
          <p14:tracePt t="1511" x="1905000" y="579438"/>
          <p14:tracePt t="1532" x="1905000" y="587375"/>
          <p14:tracePt t="1552" x="1905000" y="593725"/>
          <p14:tracePt t="1561" x="1927225" y="609600"/>
          <p14:tracePt t="1576" x="1973263" y="625475"/>
          <p14:tracePt t="1593" x="2125663" y="693738"/>
          <p14:tracePt t="1609" x="2247900" y="731838"/>
          <p14:tracePt t="1626" x="2568575" y="800100"/>
          <p14:tracePt t="1643" x="3009900" y="854075"/>
          <p14:tracePt t="1660" x="3200400" y="854075"/>
          <p14:tracePt t="1676" x="3565525" y="860425"/>
          <p14:tracePt t="1693" x="3703638" y="860425"/>
          <p14:tracePt t="1710" x="3902075" y="830263"/>
          <p14:tracePt t="1726" x="3984625" y="784225"/>
          <p14:tracePt t="1743" x="3984625" y="769938"/>
          <p14:tracePt t="1759" x="3984625" y="731838"/>
          <p14:tracePt t="1838" x="3978275" y="739775"/>
          <p14:tracePt t="1848" x="3970338" y="739775"/>
          <p14:tracePt t="1858" x="3962400" y="739775"/>
          <p14:tracePt t="1867" x="3946525" y="746125"/>
          <p14:tracePt t="1878" x="3932238" y="746125"/>
          <p14:tracePt t="1893" x="3908425" y="754063"/>
          <p14:tracePt t="1910" x="3832225" y="762000"/>
          <p14:tracePt t="1927" x="3779838" y="762000"/>
          <p14:tracePt t="1943" x="3641725" y="784225"/>
          <p14:tracePt t="1960" x="3482975" y="815975"/>
          <p14:tracePt t="1976" x="3406775" y="838200"/>
          <p14:tracePt t="1993" x="3246438" y="868363"/>
          <p14:tracePt t="2010" x="3078163" y="906463"/>
          <p14:tracePt t="2026" x="2971800" y="936625"/>
          <p14:tracePt t="2043" x="2751138" y="1012825"/>
          <p14:tracePt t="2060" x="2644775" y="1044575"/>
          <p14:tracePt t="2076" x="2384425" y="1127125"/>
          <p14:tracePt t="2093" x="2149475" y="1189038"/>
          <p14:tracePt t="2284" x="2141538" y="1189038"/>
          <p14:tracePt t="2295" x="2125663" y="1189038"/>
          <p14:tracePt t="2305" x="2111375" y="1189038"/>
          <p14:tracePt t="2315" x="2079625" y="1189038"/>
          <p14:tracePt t="2326" x="2035175" y="1189038"/>
          <p14:tracePt t="2343" x="1981200" y="1189038"/>
          <p14:tracePt t="2360" x="1812925" y="1173163"/>
          <p14:tracePt t="2377" x="1577975" y="1143000"/>
          <p14:tracePt t="2393" x="1463675" y="1120775"/>
          <p14:tracePt t="2410" x="1235075" y="1082675"/>
          <p14:tracePt t="2426" x="1165225" y="1082675"/>
          <p14:tracePt t="2427" x="1096963" y="1082675"/>
          <p14:tracePt t="2443" x="1066800" y="1082675"/>
          <p14:tracePt t="2460" x="1044575" y="1082675"/>
          <p14:tracePt t="2488" x="1050925" y="1082675"/>
          <p14:tracePt t="2497" x="1058863" y="1082675"/>
          <p14:tracePt t="2510" x="1066800" y="1082675"/>
          <p14:tracePt t="2526" x="1074738" y="1082675"/>
          <p14:tracePt t="2548" x="1082675" y="1082675"/>
          <p14:tracePt t="2731" x="1089025" y="1082675"/>
          <p14:tracePt t="2743" x="1096963" y="1082675"/>
          <p14:tracePt t="2752" x="1104900" y="1082675"/>
          <p14:tracePt t="2763" x="1127125" y="1082675"/>
          <p14:tracePt t="2776" x="1150938" y="1082675"/>
          <p14:tracePt t="2793" x="1203325" y="1082675"/>
          <p14:tracePt t="2810" x="1249363" y="1082675"/>
          <p14:tracePt t="2826" x="1333500" y="1082675"/>
          <p14:tracePt t="2843" x="1363663" y="1074738"/>
          <p14:tracePt t="2860" x="1431925" y="1074738"/>
          <p14:tracePt t="2877" x="1493838" y="1074738"/>
          <p14:tracePt t="2893" x="1524000" y="1074738"/>
          <p14:tracePt t="2910" x="1577975" y="1074738"/>
          <p14:tracePt t="2927" x="1630363" y="1074738"/>
          <p14:tracePt t="2943" x="1654175" y="1074738"/>
          <p14:tracePt t="2960" x="1714500" y="1074738"/>
          <p14:tracePt t="2977" x="1798638" y="1074738"/>
          <p14:tracePt t="2993" x="1851025" y="1074738"/>
          <p14:tracePt t="3010" x="1989138" y="1050925"/>
          <p14:tracePt t="3026" x="2073275" y="1044575"/>
          <p14:tracePt t="3043" x="2247900" y="1036638"/>
          <p14:tracePt t="3060" x="2416175" y="1012825"/>
          <p14:tracePt t="3077" x="2492375" y="1006475"/>
          <p14:tracePt t="3093" x="2590800" y="960438"/>
          <p14:tracePt t="3383" x="2644775" y="960438"/>
          <p14:tracePt t="3394" x="2697163" y="960438"/>
          <p14:tracePt t="3403" x="2759075" y="960438"/>
          <p14:tracePt t="3415" x="2835275" y="960438"/>
          <p14:tracePt t="3427" x="2911475" y="960438"/>
          <p14:tracePt t="3443" x="2994025" y="952500"/>
          <p14:tracePt t="3460" x="3170238" y="952500"/>
          <p14:tracePt t="3477" x="3344863" y="952500"/>
          <p14:tracePt t="3493" x="3436938" y="952500"/>
          <p14:tracePt t="3510" x="3565525" y="952500"/>
          <p14:tracePt t="3527" x="3597275" y="952500"/>
          <p14:tracePt t="3771" x="3679825" y="952500"/>
          <p14:tracePt t="3780" x="3771900" y="952500"/>
          <p14:tracePt t="3791" x="3856038" y="952500"/>
          <p14:tracePt t="3800" x="3940175" y="960438"/>
          <p14:tracePt t="3812" x="4022725" y="974725"/>
          <p14:tracePt t="3827" x="4098925" y="998538"/>
          <p14:tracePt t="3843" x="4221163" y="1050925"/>
          <p14:tracePt t="3860" x="4267200" y="1074738"/>
          <p14:tracePt t="3877" x="4335463" y="1104900"/>
          <p14:tracePt t="3894" x="4365625" y="1120775"/>
          <p14:tracePt t="3910" x="4373563" y="1127125"/>
          <p14:tracePt t="3927" x="4381500" y="1127125"/>
          <p14:tracePt t="3955" x="4373563" y="1127125"/>
          <p14:tracePt t="4208" x="4427538" y="1120775"/>
          <p14:tracePt t="4217" x="4495800" y="1112838"/>
          <p14:tracePt t="4228" x="4572000" y="1112838"/>
          <p14:tracePt t="4243" x="4664075" y="1112838"/>
          <p14:tracePt t="4260" x="4868863" y="1104900"/>
          <p14:tracePt t="4277" x="4983163" y="1104900"/>
          <p14:tracePt t="4293" x="5257800" y="1104900"/>
          <p14:tracePt t="4310" x="5554663" y="1104900"/>
          <p14:tracePt t="4327" x="5668963" y="1104900"/>
          <p14:tracePt t="4343" x="5845175" y="1096963"/>
          <p14:tracePt t="4361" x="5927725" y="1089025"/>
          <p14:tracePt t="4377" x="5943600" y="1082675"/>
          <p14:tracePt t="4563" x="5943600" y="1089025"/>
          <p14:tracePt t="4574" x="5951538" y="1096963"/>
          <p14:tracePt t="4584" x="5965825" y="1096963"/>
          <p14:tracePt t="4595" x="5997575" y="1096963"/>
          <p14:tracePt t="4610" x="6057900" y="1096963"/>
          <p14:tracePt t="4627" x="6218238" y="1096963"/>
          <p14:tracePt t="4643" x="6302375" y="1089025"/>
          <p14:tracePt t="4660" x="6469063" y="1089025"/>
          <p14:tracePt t="4677" x="6645275" y="1089025"/>
          <p14:tracePt t="4693" x="6727825" y="1089025"/>
          <p14:tracePt t="4710" x="6904038" y="1089025"/>
          <p14:tracePt t="4727" x="7040563" y="1104900"/>
          <p14:tracePt t="4743" x="7078663" y="1112838"/>
          <p14:tracePt t="4760" x="7116763" y="1120775"/>
          <p14:tracePt t="4777" x="7116763" y="1127125"/>
          <p14:tracePt t="5021" x="7192963" y="1127125"/>
          <p14:tracePt t="5032" x="7307263" y="1127125"/>
          <p14:tracePt t="5044" x="7429500" y="1127125"/>
          <p14:tracePt t="5052" x="7604125" y="1127125"/>
          <p14:tracePt t="5061" x="7718425" y="1143000"/>
          <p14:tracePt t="5077" x="7810500" y="1143000"/>
          <p14:tracePt t="5094" x="7908925" y="1143000"/>
          <p14:tracePt t="5328" x="8023225" y="1143000"/>
          <p14:tracePt t="5337" x="8175625" y="1143000"/>
          <p14:tracePt t="5348" x="8351838" y="1150938"/>
          <p14:tracePt t="5360" x="8556625" y="1173163"/>
          <p14:tracePt t="5377" x="8755063" y="1189038"/>
          <p14:tracePt t="5394" x="9013825" y="1189038"/>
          <p14:tracePt t="5410" x="9151938" y="1181100"/>
          <p14:tracePt t="5427" x="9166225" y="1173163"/>
          <p14:tracePt t="5651" x="9266238" y="1165225"/>
          <p14:tracePt t="5663" x="9440863" y="1150938"/>
          <p14:tracePt t="5673" x="9685338" y="1143000"/>
          <p14:tracePt t="5685" x="9944100" y="1127125"/>
          <p14:tracePt t="5694" x="10202863" y="1112838"/>
          <p14:tracePt t="5710" x="10379075" y="1104900"/>
          <p14:tracePt t="5727" x="10569575" y="1074738"/>
          <p14:tracePt t="5744" x="10621963" y="1066800"/>
          <p14:tracePt t="5760" x="10637838" y="1066800"/>
          <p14:tracePt t="5917" x="10645775" y="1066800"/>
          <p14:tracePt t="5927" x="10652125" y="1066800"/>
          <p14:tracePt t="5938" x="10668000" y="1066800"/>
          <p14:tracePt t="5947" x="10690225" y="1066800"/>
          <p14:tracePt t="5960" x="10728325" y="1058863"/>
          <p14:tracePt t="5977" x="10760075" y="1050925"/>
          <p14:tracePt t="5994" x="10820400" y="1050925"/>
          <p14:tracePt t="6010" x="10842625" y="1050925"/>
          <p14:tracePt t="6080" x="10836275" y="1050925"/>
          <p14:tracePt t="6111" x="10820400" y="1050925"/>
          <p14:tracePt t="6120" x="10812463" y="1050925"/>
          <p14:tracePt t="6131" x="10804525" y="1050925"/>
          <p14:tracePt t="6144" x="10790238" y="1058863"/>
          <p14:tracePt t="6161" x="10736263" y="1074738"/>
          <p14:tracePt t="6177" x="10714038" y="1089025"/>
          <p14:tracePt t="6194" x="10652125" y="1104900"/>
          <p14:tracePt t="6211" x="10621963" y="1112838"/>
          <p14:tracePt t="6211" x="10591800" y="1120775"/>
          <p14:tracePt t="6227" x="10561638" y="1127125"/>
          <p14:tracePt t="6244" x="10493375" y="1143000"/>
          <p14:tracePt t="6261" x="10447338" y="1150938"/>
          <p14:tracePt t="6277" x="10347325" y="1173163"/>
          <p14:tracePt t="6294" x="10256838" y="1173163"/>
          <p14:tracePt t="6310" x="10194925" y="1173163"/>
          <p14:tracePt t="6327" x="10066338" y="1173163"/>
          <p14:tracePt t="6344" x="9921875" y="1150938"/>
          <p14:tracePt t="6360" x="9837738" y="1150938"/>
          <p14:tracePt t="6377" x="9761538" y="1165225"/>
          <p14:tracePt t="6598" x="9753600" y="1165225"/>
          <p14:tracePt t="6610" x="9731375" y="1165225"/>
          <p14:tracePt t="6619" x="9677400" y="1165225"/>
          <p14:tracePt t="6630" x="9593263" y="1143000"/>
          <p14:tracePt t="6644" x="9464675" y="1120775"/>
          <p14:tracePt t="6661" x="8953500" y="982663"/>
          <p14:tracePt t="6677" x="8594725" y="898525"/>
          <p14:tracePt t="6694" x="7764463" y="739775"/>
          <p14:tracePt t="6711" x="7277100" y="693738"/>
          <p14:tracePt t="6711" x="7223125" y="677863"/>
          <p14:tracePt t="6727" x="6918325" y="655638"/>
          <p14:tracePt t="6744" x="5883275" y="663575"/>
          <p14:tracePt t="6761" x="4800600" y="746125"/>
          <p14:tracePt t="6777" x="4343400" y="808038"/>
          <p14:tracePt t="6794" x="3665538" y="892175"/>
          <p14:tracePt t="6813" x="3444875" y="930275"/>
          <p14:tracePt t="6827" x="3208338" y="968375"/>
          <p14:tracePt t="6844" x="3108325" y="998538"/>
          <p14:tracePt t="6860" x="3094038" y="1006475"/>
          <p14:tracePt t="6877" x="3101975" y="1006475"/>
          <p14:tracePt t="6894" x="3116263" y="1006475"/>
          <p14:tracePt t="6911" x="3132138" y="1006475"/>
          <p14:tracePt t="6927" x="3146425" y="1006475"/>
          <p14:tracePt t="6944" x="3154363" y="1006475"/>
          <p14:tracePt t="6996" x="3154363" y="1012825"/>
          <p14:tracePt t="7017" x="3146425" y="1012825"/>
          <p14:tracePt t="7027" x="3140075" y="1020763"/>
          <p14:tracePt t="7036" x="3124200" y="1036638"/>
          <p14:tracePt t="7047" x="3094038" y="1044575"/>
          <p14:tracePt t="7061" x="3070225" y="1066800"/>
          <p14:tracePt t="7077" x="2979738" y="1120775"/>
          <p14:tracePt t="7094" x="2911475" y="1165225"/>
          <p14:tracePt t="7111" x="2789238" y="1227138"/>
          <p14:tracePt t="7127" x="2720975" y="1279525"/>
          <p14:tracePt t="7331" x="2713038" y="1279525"/>
          <p14:tracePt t="7341" x="2697163" y="1279525"/>
          <p14:tracePt t="7352" x="2667000" y="1279525"/>
          <p14:tracePt t="7361" x="2620963" y="1287463"/>
          <p14:tracePt t="7377" x="2552700" y="1295400"/>
          <p14:tracePt t="7394" x="2346325" y="1295400"/>
          <p14:tracePt t="7411" x="2232025" y="1295400"/>
          <p14:tracePt t="7427" x="2011363" y="1295400"/>
          <p14:tracePt t="7444" x="1836738" y="1295400"/>
          <p14:tracePt t="7461" x="1774825" y="1303338"/>
          <p14:tracePt t="7477" x="1676400" y="1311275"/>
          <p14:tracePt t="7494" x="1638300" y="1311275"/>
          <p14:tracePt t="7511" x="1630363" y="1311275"/>
          <p14:tracePt t="7527" x="1622425" y="1311275"/>
          <p14:tracePt t="7666" x="1630363" y="1311275"/>
          <p14:tracePt t="7688" x="1638300" y="1311275"/>
          <p14:tracePt t="7697" x="1646238" y="1303338"/>
          <p14:tracePt t="7708" x="1660525" y="1295400"/>
          <p14:tracePt t="7717" x="1684338" y="1295400"/>
          <p14:tracePt t="7728" x="1714500" y="1295400"/>
          <p14:tracePt t="7744" x="1752600" y="1295400"/>
          <p14:tracePt t="7761" x="1858963" y="1287463"/>
          <p14:tracePt t="7777" x="1920875" y="1287463"/>
          <p14:tracePt t="7794" x="2041525" y="1287463"/>
          <p14:tracePt t="7811" x="2171700" y="1287463"/>
          <p14:tracePt t="7827" x="2232025" y="1295400"/>
          <p14:tracePt t="7844" x="2362200" y="1311275"/>
          <p14:tracePt t="7861" x="2484438" y="1311275"/>
          <p14:tracePt t="7877" x="2560638" y="1311275"/>
          <p14:tracePt t="7894" x="2705100" y="1311275"/>
          <p14:tracePt t="7911" x="2781300" y="1311275"/>
          <p14:tracePt t="7928" x="2911475" y="1311275"/>
          <p14:tracePt t="7944" x="3040063" y="1311275"/>
          <p14:tracePt t="7961" x="3094038" y="1317625"/>
          <p14:tracePt t="7977" x="3178175" y="1325563"/>
          <p14:tracePt t="7994" x="3230563" y="1325563"/>
          <p14:tracePt t="8011" x="3254375" y="1325563"/>
          <p14:tracePt t="8027" x="3268663" y="1325563"/>
          <p14:tracePt t="8083" x="3260725" y="1325563"/>
          <p14:tracePt t="8104" x="3254375" y="1325563"/>
          <p14:tracePt t="8115" x="3246438" y="1325563"/>
          <p14:tracePt t="8124" x="3238500" y="1325563"/>
          <p14:tracePt t="8135" x="3222625" y="1325563"/>
          <p14:tracePt t="8145" x="3192463" y="1325563"/>
          <p14:tracePt t="8161" x="3162300" y="1317625"/>
          <p14:tracePt t="8177" x="3063875" y="1295400"/>
          <p14:tracePt t="8194" x="3009900" y="1279525"/>
          <p14:tracePt t="8211" x="2917825" y="1265238"/>
          <p14:tracePt t="8227" x="2879725" y="1257300"/>
          <p14:tracePt t="8244" x="2873375" y="1249363"/>
          <p14:tracePt t="8287" x="2879725" y="1249363"/>
          <p14:tracePt t="8298" x="2887663" y="1249363"/>
          <p14:tracePt t="8307" x="2903538" y="1249363"/>
          <p14:tracePt t="8318" x="2903538" y="1257300"/>
          <p14:tracePt t="8328" x="2925763" y="1265238"/>
          <p14:tracePt t="8344" x="2963863" y="1273175"/>
          <p14:tracePt t="8361" x="3063875" y="1295400"/>
          <p14:tracePt t="8378" x="3132138" y="1311275"/>
          <p14:tracePt t="8394" x="3314700" y="1311275"/>
          <p14:tracePt t="8411" x="3565525" y="1311275"/>
          <p14:tracePt t="8428" x="3725863" y="1287463"/>
          <p14:tracePt t="8444" x="4098925" y="1203325"/>
          <p14:tracePt t="8461" x="4435475" y="1143000"/>
          <p14:tracePt t="8478" x="4533900" y="1112838"/>
          <p14:tracePt t="8494" x="4702175" y="1096963"/>
          <p14:tracePt t="8511" x="4792663" y="1096963"/>
          <p14:tracePt t="8527" x="4808538" y="1104900"/>
          <p14:tracePt t="8766" x="4838700" y="1112838"/>
          <p14:tracePt t="8777" x="4884738" y="1120775"/>
          <p14:tracePt t="8786" x="4937125" y="1135063"/>
          <p14:tracePt t="8797" x="4991100" y="1150938"/>
          <p14:tracePt t="8811" x="5051425" y="1173163"/>
          <p14:tracePt t="8828" x="5135563" y="1203325"/>
          <p14:tracePt t="8844" x="5173663" y="1219200"/>
          <p14:tracePt t="8861" x="5235575" y="1235075"/>
          <p14:tracePt t="8878" x="5287963" y="1273175"/>
          <p14:tracePt t="8894" x="5303838" y="1279525"/>
          <p14:tracePt t="8911" x="5334000" y="1311275"/>
          <p14:tracePt t="8928" x="5341938" y="1325563"/>
          <p14:tracePt t="8944" x="5349875" y="1341438"/>
          <p14:tracePt t="9009" x="5341938" y="1341438"/>
          <p14:tracePt t="9042" x="5326063" y="1341438"/>
          <p14:tracePt t="9051" x="5318125" y="1341438"/>
          <p14:tracePt t="9061" x="5303838" y="1341438"/>
          <p14:tracePt t="9078" x="5280025" y="1341438"/>
          <p14:tracePt t="9094" x="5227638" y="1363663"/>
          <p14:tracePt t="9111" x="5197475" y="1371600"/>
          <p14:tracePt t="9128" x="5151438" y="1387475"/>
          <p14:tracePt t="9144" x="5127625" y="1401763"/>
          <p14:tracePt t="9214" x="5143500" y="1401763"/>
          <p14:tracePt t="9223" x="5151438" y="1401763"/>
          <p14:tracePt t="9234" x="5165725" y="1401763"/>
          <p14:tracePt t="9244" x="5189538" y="1401763"/>
          <p14:tracePt t="9261" x="5219700" y="1401763"/>
          <p14:tracePt t="9278" x="5318125" y="1409700"/>
          <p14:tracePt t="9294" x="5394325" y="1409700"/>
          <p14:tracePt t="9311" x="5546725" y="1425575"/>
          <p14:tracePt t="9328" x="5715000" y="1425575"/>
          <p14:tracePt t="9344" x="5783263" y="1425575"/>
          <p14:tracePt t="9361" x="5921375" y="1425575"/>
          <p14:tracePt t="9378" x="6003925" y="1425575"/>
          <p14:tracePt t="9394" x="6027738" y="1425575"/>
          <p14:tracePt t="9411" x="6035675" y="1425575"/>
          <p14:tracePt t="9609" x="6057900" y="1425575"/>
          <p14:tracePt t="9621" x="6103938" y="1431925"/>
          <p14:tracePt t="9630" x="6164263" y="1447800"/>
          <p14:tracePt t="9644" x="6264275" y="1463675"/>
          <p14:tracePt t="9661" x="6378575" y="1493838"/>
          <p14:tracePt t="9678" x="6675438" y="1562100"/>
          <p14:tracePt t="9695" x="6972300" y="1646238"/>
          <p14:tracePt t="9711" x="7116763" y="1684338"/>
          <p14:tracePt t="9728" x="7375525" y="1722438"/>
          <p14:tracePt t="9744" x="7589838" y="1768475"/>
          <p14:tracePt t="9761" x="7666038" y="1782763"/>
          <p14:tracePt t="9778" x="7742238" y="1790700"/>
          <p14:tracePt t="9794" x="7742238" y="1760538"/>
          <p14:tracePt t="9997" x="7832725" y="1744663"/>
          <p14:tracePt t="10006" x="7954963" y="1730375"/>
          <p14:tracePt t="10017" x="8093075" y="1706563"/>
          <p14:tracePt t="10028" x="8229600" y="1692275"/>
          <p14:tracePt t="10045" x="8351838" y="1668463"/>
          <p14:tracePt t="10061" x="8572500" y="1622425"/>
          <p14:tracePt t="10078" x="8664575" y="1600200"/>
          <p14:tracePt t="10095" x="8809038" y="1546225"/>
          <p14:tracePt t="10111" x="8899525" y="1516063"/>
          <p14:tracePt t="10160" x="8893175" y="1516063"/>
          <p14:tracePt t="10169" x="8885238" y="1516063"/>
          <p14:tracePt t="10180" x="8877300" y="1516063"/>
          <p14:tracePt t="10195" x="8869363" y="1516063"/>
          <p14:tracePt t="10211" x="8855075" y="1516063"/>
          <p14:tracePt t="10228" x="8839200" y="1516063"/>
          <p14:tracePt t="10245" x="8831263" y="1516063"/>
          <p14:tracePt t="10261" x="8823325" y="1516063"/>
          <p14:tracePt t="10278" x="8801100" y="1516063"/>
          <p14:tracePt t="10295" x="8785225" y="1516063"/>
          <p14:tracePt t="10311" x="8785225" y="1508125"/>
          <p14:tracePt t="10373" x="8778875" y="1508125"/>
          <p14:tracePt t="10384" x="8763000" y="1508125"/>
          <p14:tracePt t="10393" x="8755063" y="1508125"/>
          <p14:tracePt t="10404" x="8740775" y="1508125"/>
          <p14:tracePt t="10413" x="8716963" y="1508125"/>
          <p14:tracePt t="10428" x="8694738" y="1516063"/>
          <p14:tracePt t="10445" x="8664575" y="1516063"/>
          <p14:tracePt t="10461" x="8610600" y="1524000"/>
          <p14:tracePt t="10478" x="8564563" y="1524000"/>
          <p14:tracePt t="10495" x="8542338" y="1531938"/>
          <p14:tracePt t="10688" x="8534400" y="1539875"/>
          <p14:tracePt t="10700" x="8518525" y="1539875"/>
          <p14:tracePt t="10710" x="8488363" y="1539875"/>
          <p14:tracePt t="10720" x="8435975" y="1539875"/>
          <p14:tracePt t="10730" x="8343900" y="1524000"/>
          <p14:tracePt t="10745" x="8191500" y="1485900"/>
          <p14:tracePt t="10761" x="7620000" y="1333500"/>
          <p14:tracePt t="10778" x="7223125" y="1227138"/>
          <p14:tracePt t="10795" x="6286500" y="1066800"/>
          <p14:tracePt t="10811" x="5935663" y="1028700"/>
          <p14:tracePt t="10828" x="5516563" y="1028700"/>
          <p14:tracePt t="10845" x="4473575" y="1104900"/>
          <p14:tracePt t="10861" x="3932238" y="1173163"/>
          <p14:tracePt t="10878" x="2963863" y="1325563"/>
          <p14:tracePt t="10894" x="2697163" y="1439863"/>
          <p14:tracePt t="10911" x="2378075" y="1524000"/>
          <p14:tracePt t="10928" x="1730375" y="1668463"/>
          <p14:tracePt t="10945" x="1295400" y="1752600"/>
          <p14:tracePt t="10962" x="1173163" y="1782763"/>
          <p14:tracePt t="10978" x="1050925" y="1806575"/>
          <p14:tracePt t="10995" x="998538" y="1820863"/>
          <p14:tracePt t="11011" x="974725" y="1828800"/>
          <p14:tracePt t="11028" x="930275" y="1844675"/>
          <p14:tracePt t="11045" x="906463" y="1866900"/>
          <p14:tracePt t="11238" x="892175" y="1866900"/>
          <p14:tracePt t="11258" x="876300" y="1858963"/>
          <p14:tracePt t="11270" x="860425" y="1844675"/>
          <p14:tracePt t="11279" x="846138" y="1828800"/>
          <p14:tracePt t="11295" x="830263" y="1806575"/>
          <p14:tracePt t="11311" x="808038" y="1782763"/>
          <p14:tracePt t="11328" x="800100" y="1768475"/>
          <p14:tracePt t="11345" x="792163" y="1752600"/>
          <p14:tracePt t="11380" x="792163" y="1744663"/>
          <p14:tracePt t="11391" x="808038" y="1736725"/>
          <p14:tracePt t="11400" x="822325" y="1736725"/>
          <p14:tracePt t="11414" x="830263" y="1730375"/>
          <p14:tracePt t="11428" x="860425" y="1714500"/>
          <p14:tracePt t="11445" x="892175" y="1698625"/>
          <p14:tracePt t="11462" x="922338" y="1692275"/>
          <p14:tracePt t="11478" x="936625" y="1676400"/>
          <p14:tracePt t="11495" x="960438" y="1668463"/>
          <p14:tracePt t="11511" x="968375" y="1668463"/>
          <p14:tracePt t="11528" x="974725" y="1668463"/>
          <p14:tracePt t="11615" x="982663" y="1668463"/>
          <p14:tracePt t="11626" x="990600" y="1668463"/>
          <p14:tracePt t="11635" x="1006475" y="1668463"/>
          <p14:tracePt t="11646" x="1020763" y="1668463"/>
          <p14:tracePt t="11661" x="1036638" y="1668463"/>
          <p14:tracePt t="11678" x="1074738" y="1668463"/>
          <p14:tracePt t="11695" x="1096963" y="1668463"/>
          <p14:tracePt t="11711" x="1150938" y="1660525"/>
          <p14:tracePt t="11728" x="1196975" y="1654175"/>
          <p14:tracePt t="11745" x="1219200" y="1654175"/>
          <p14:tracePt t="11762" x="1257300" y="1654175"/>
          <p14:tracePt t="11778" x="1295400" y="1646238"/>
          <p14:tracePt t="11795" x="1311275" y="1646238"/>
          <p14:tracePt t="11812" x="1355725" y="1646238"/>
          <p14:tracePt t="11828" x="1363663" y="1638300"/>
          <p14:tracePt t="11845" x="1393825" y="1638300"/>
          <p14:tracePt t="11861" x="1401763" y="1638300"/>
          <p14:tracePt t="11878" x="1409700" y="1638300"/>
          <p14:tracePt t="11899" x="1409700" y="1630363"/>
          <p14:tracePt t="12144" x="1477963" y="1630363"/>
          <p14:tracePt t="12153" x="1592263" y="1622425"/>
          <p14:tracePt t="12164" x="1768475" y="1616075"/>
          <p14:tracePt t="12178" x="1981200" y="1600200"/>
          <p14:tracePt t="12195" x="2239963" y="1600200"/>
          <p14:tracePt t="12212" x="2743200" y="1600200"/>
          <p14:tracePt t="12228" x="3216275" y="1600200"/>
          <p14:tracePt t="12245" x="3382963" y="1600200"/>
          <p14:tracePt t="12262" x="3619500" y="1592263"/>
          <p14:tracePt t="12278" x="3711575" y="1562100"/>
          <p14:tracePt t="12531" x="3763963" y="1554163"/>
          <p14:tracePt t="12540" x="3817938" y="1554163"/>
          <p14:tracePt t="12551" x="3848100" y="1554163"/>
          <p14:tracePt t="12562" x="3886200" y="1554163"/>
          <p14:tracePt t="12578" x="3908425" y="1562100"/>
          <p14:tracePt t="12595" x="3962400" y="1562100"/>
          <p14:tracePt t="12612" x="3984625" y="1570038"/>
          <p14:tracePt t="12628" x="4016375" y="1584325"/>
          <p14:tracePt t="12645" x="4030663" y="1592263"/>
          <p14:tracePt t="12662" x="4038600" y="1600200"/>
          <p14:tracePt t="12703" x="4030663" y="1600200"/>
          <p14:tracePt t="12714" x="4022725" y="1600200"/>
          <p14:tracePt t="12928" x="4060825" y="1600200"/>
          <p14:tracePt t="12937" x="4114800" y="1600200"/>
          <p14:tracePt t="12948" x="4175125" y="1600200"/>
          <p14:tracePt t="12962" x="4244975" y="1600200"/>
          <p14:tracePt t="12978" x="4321175" y="1608138"/>
          <p14:tracePt t="12995" x="4511675" y="1616075"/>
          <p14:tracePt t="13012" x="4694238" y="1616075"/>
          <p14:tracePt t="13028" x="4784725" y="1616075"/>
          <p14:tracePt t="13045" x="4945063" y="1630363"/>
          <p14:tracePt t="13062" x="5059363" y="1646238"/>
          <p14:tracePt t="13079" x="5097463" y="1654175"/>
          <p14:tracePt t="13095" x="5127625" y="1660525"/>
          <p14:tracePt t="13112" x="5135563" y="1660525"/>
          <p14:tracePt t="13314" x="5127625" y="1660525"/>
          <p14:tracePt t="13447" x="5135563" y="1660525"/>
          <p14:tracePt t="13456" x="5143500" y="1660525"/>
          <p14:tracePt t="13467" x="5159375" y="1660525"/>
          <p14:tracePt t="13478" x="5173663" y="1660525"/>
          <p14:tracePt t="13495" x="5189538" y="1668463"/>
          <p14:tracePt t="13512" x="5219700" y="1676400"/>
          <p14:tracePt t="13529" x="5280025" y="1676400"/>
          <p14:tracePt t="13545" x="5311775" y="1684338"/>
          <p14:tracePt t="13562" x="5372100" y="1684338"/>
          <p14:tracePt t="13579" x="5448300" y="1692275"/>
          <p14:tracePt t="13595" x="5494338" y="1692275"/>
          <p14:tracePt t="13612" x="5584825" y="1692275"/>
          <p14:tracePt t="13629" x="5630863" y="1698625"/>
          <p14:tracePt t="13645" x="5722938" y="1706563"/>
          <p14:tracePt t="13662" x="5807075" y="1706563"/>
          <p14:tracePt t="13679" x="5845175" y="1714500"/>
          <p14:tracePt t="13695" x="5913438" y="1714500"/>
          <p14:tracePt t="13712" x="5965825" y="1714500"/>
          <p14:tracePt t="13729" x="5989638" y="1714500"/>
          <p14:tracePt t="13745" x="6027738" y="1706563"/>
          <p14:tracePt t="13762" x="6042025" y="1698625"/>
          <p14:tracePt t="13783" x="6049963" y="1698625"/>
          <p14:tracePt t="13854" x="6042025" y="1698625"/>
          <p14:tracePt t="13914" x="6035675" y="1698625"/>
          <p14:tracePt t="13946" x="6027738" y="1698625"/>
          <p14:tracePt t="13955" x="6019800" y="1698625"/>
          <p14:tracePt t="13966" x="5997575" y="1698625"/>
          <p14:tracePt t="13979" x="5959475" y="1698625"/>
          <p14:tracePt t="13996" x="5867400" y="1698625"/>
          <p14:tracePt t="14012" x="5791200" y="1698625"/>
          <p14:tracePt t="14029" x="5608638" y="1722438"/>
          <p14:tracePt t="14045" x="5464175" y="1730375"/>
          <p14:tracePt t="14062" x="5051425" y="1744663"/>
          <p14:tracePt t="14079" x="4427538" y="1782763"/>
          <p14:tracePt t="14095" x="4084638" y="1812925"/>
          <p14:tracePt t="14112" x="3292475" y="1874838"/>
          <p14:tracePt t="14129" x="2498725" y="1935163"/>
          <p14:tracePt t="14145" x="2133600" y="1951038"/>
          <p14:tracePt t="14162" x="1387475" y="1989138"/>
          <p14:tracePt t="14179" x="723900" y="2019300"/>
          <p14:tracePt t="14195" x="419100" y="2049463"/>
          <p14:tracePt t="14212" x="0" y="2073275"/>
          <p14:tracePt t="14229" x="0" y="2079625"/>
          <p14:tracePt t="14245" x="0" y="2095500"/>
          <p14:tracePt t="14262" x="0" y="2111375"/>
          <p14:tracePt t="14303" x="7938" y="2111375"/>
          <p14:tracePt t="14312" x="15875" y="2111375"/>
          <p14:tracePt t="14322" x="22225" y="2111375"/>
          <p14:tracePt t="14331" x="30163" y="2111375"/>
          <p14:tracePt t="14345" x="38100" y="2111375"/>
          <p14:tracePt t="14362" x="46038" y="2111375"/>
          <p14:tracePt t="14379" x="60325" y="2111375"/>
          <p14:tracePt t="14395" x="68263" y="2111375"/>
          <p14:tracePt t="14412" x="84138" y="2111375"/>
          <p14:tracePt t="14433" x="92075" y="2111375"/>
          <p14:tracePt t="14446" x="114300" y="2111375"/>
          <p14:tracePt t="14462" x="152400" y="2111375"/>
          <p14:tracePt t="14479" x="236538" y="2103438"/>
          <p14:tracePt t="14496" x="365125" y="2087563"/>
          <p14:tracePt t="14512" x="427038" y="2079625"/>
          <p14:tracePt t="14529" x="549275" y="2049463"/>
          <p14:tracePt t="14545" x="609600" y="2035175"/>
          <p14:tracePt t="14546" x="677863" y="2011363"/>
          <p14:tracePt t="14562" x="731838" y="1997075"/>
          <p14:tracePt t="14579" x="822325" y="1973263"/>
          <p14:tracePt t="14596" x="892175" y="1958975"/>
          <p14:tracePt t="14612" x="914400" y="1958975"/>
          <p14:tracePt t="14629" x="944563" y="1958975"/>
          <p14:tracePt t="14645" x="952500" y="1958975"/>
          <p14:tracePt t="14718" x="952500" y="1965325"/>
          <p14:tracePt t="14729" x="944563" y="1965325"/>
          <p14:tracePt t="14850" x="960438" y="1965325"/>
          <p14:tracePt t="14861" x="974725" y="1965325"/>
          <p14:tracePt t="14871" x="990600" y="1958975"/>
          <p14:tracePt t="14882" x="1006475" y="1958975"/>
          <p14:tracePt t="14895" x="1020763" y="1958975"/>
          <p14:tracePt t="14912" x="1066800" y="1958975"/>
          <p14:tracePt t="14929" x="1089025" y="1958975"/>
          <p14:tracePt t="14946" x="1120775" y="1958975"/>
          <p14:tracePt t="14962" x="1143000" y="1958975"/>
          <p14:tracePt t="14979" x="1189038" y="1951038"/>
          <p14:tracePt t="14996" x="1235075" y="1951038"/>
          <p14:tracePt t="15013" x="1265238" y="1951038"/>
          <p14:tracePt t="15029" x="1273175" y="1951038"/>
          <p14:tracePt t="15045" x="1317625" y="1943100"/>
          <p14:tracePt t="15062" x="1341438" y="1943100"/>
          <p14:tracePt t="15079" x="1393825" y="1943100"/>
          <p14:tracePt t="15095" x="1463675" y="1958975"/>
          <p14:tracePt t="15112" x="1508125" y="1965325"/>
          <p14:tracePt t="15129" x="1570038" y="1973263"/>
          <p14:tracePt t="15400" x="1630363" y="1973263"/>
          <p14:tracePt t="15409" x="1706563" y="1965325"/>
          <p14:tracePt t="15421" x="1774825" y="1958975"/>
          <p14:tracePt t="15430" x="1851025" y="1943100"/>
          <p14:tracePt t="15446" x="1927225" y="1935163"/>
          <p14:tracePt t="15463" x="2079625" y="1927225"/>
          <p14:tracePt t="15479" x="2163763" y="1927225"/>
          <p14:tracePt t="15496" x="2308225" y="1920875"/>
          <p14:tracePt t="15512" x="2454275" y="1920875"/>
          <p14:tracePt t="15529" x="2506663" y="1920875"/>
          <p14:tracePt t="15546" x="2628900" y="1935163"/>
          <p14:tracePt t="15562" x="2682875" y="1943100"/>
          <p14:tracePt t="15579" x="2789238" y="1965325"/>
          <p14:tracePt t="15596" x="2873375" y="1973263"/>
          <p14:tracePt t="15613" x="2933700" y="1989138"/>
          <p14:tracePt t="15629" x="2955925" y="1997075"/>
          <p14:tracePt t="15646" x="2979738" y="1997075"/>
          <p14:tracePt t="15665" x="2987675" y="1997075"/>
          <p14:tracePt t="15735" x="2979738" y="1997075"/>
          <p14:tracePt t="15746" x="2971800" y="1997075"/>
          <p14:tracePt t="15755" x="2963863" y="1997075"/>
          <p14:tracePt t="15766" x="2955925" y="1997075"/>
          <p14:tracePt t="15779" x="2949575" y="1997075"/>
          <p14:tracePt t="15796" x="2917825" y="1997075"/>
          <p14:tracePt t="15812" x="2917825" y="1989138"/>
          <p14:tracePt t="15829" x="2911475" y="1989138"/>
          <p14:tracePt t="15869" x="2917825" y="1989138"/>
          <p14:tracePt t="15878" x="2949575" y="1989138"/>
          <p14:tracePt t="15889" x="2979738" y="1989138"/>
          <p14:tracePt t="15898" x="3025775" y="1997075"/>
          <p14:tracePt t="15912" x="3086100" y="2003425"/>
          <p14:tracePt t="15929" x="3178175" y="2019300"/>
          <p14:tracePt t="15946" x="3322638" y="2057400"/>
          <p14:tracePt t="15963" x="3368675" y="2073275"/>
          <p14:tracePt t="16245" x="3497263" y="2073275"/>
          <p14:tracePt t="16254" x="3673475" y="2065338"/>
          <p14:tracePt t="16265" x="3908425" y="2065338"/>
          <p14:tracePt t="16279" x="4137025" y="2065338"/>
          <p14:tracePt t="16296" x="4632325" y="2065338"/>
          <p14:tracePt t="16312" x="4854575" y="2079625"/>
          <p14:tracePt t="16329" x="5227638" y="2111375"/>
          <p14:tracePt t="16346" x="5364163" y="2125663"/>
          <p14:tracePt t="16363" x="5554663" y="2133600"/>
          <p14:tracePt t="16379" x="5676900" y="2141538"/>
          <p14:tracePt t="16396" x="5699125" y="2149475"/>
          <p14:tracePt t="16413" x="5707063" y="2149475"/>
          <p14:tracePt t="16449" x="5699125" y="2149475"/>
          <p14:tracePt t="16469" x="5692775" y="2149475"/>
          <p14:tracePt t="16489" x="5684838" y="2149475"/>
          <p14:tracePt t="16509" x="5676900" y="2149475"/>
          <p14:tracePt t="16519" x="5668963" y="2149475"/>
          <p14:tracePt t="16530" x="5661025" y="2149475"/>
          <p14:tracePt t="16546" x="5654675" y="2149475"/>
          <p14:tracePt t="16562" x="5584825" y="2141538"/>
          <p14:tracePt t="16580" x="5470525" y="2133600"/>
          <p14:tracePt t="16596" x="5387975" y="2133600"/>
          <p14:tracePt t="16613" x="5143500" y="2125663"/>
          <p14:tracePt t="16629" x="4999038" y="2125663"/>
          <p14:tracePt t="16646" x="4587875" y="2111375"/>
          <p14:tracePt t="16662" x="4060825" y="2111375"/>
          <p14:tracePt t="16679" x="3779838" y="2111375"/>
          <p14:tracePt t="16696" x="3146425" y="2111375"/>
          <p14:tracePt t="16713" x="2468563" y="2111375"/>
          <p14:tracePt t="16729" x="2155825" y="2111375"/>
          <p14:tracePt t="16746" x="1501775" y="2111375"/>
          <p14:tracePt t="16763" x="990600" y="2111375"/>
          <p14:tracePt t="16779" x="800100" y="2111375"/>
          <p14:tracePt t="16796" x="601663" y="2103438"/>
          <p14:tracePt t="16813" x="549275" y="2103438"/>
          <p14:tracePt t="16829" x="533400" y="2103438"/>
          <p14:tracePt t="16846" x="541338" y="2103438"/>
          <p14:tracePt t="16863" x="549275" y="2103438"/>
          <p14:tracePt t="16879" x="563563" y="2103438"/>
          <p14:tracePt t="16896" x="579438" y="2103438"/>
          <p14:tracePt t="16913" x="587375" y="2103438"/>
          <p14:tracePt t="16929" x="593725" y="2103438"/>
          <p14:tracePt t="16948" x="601663" y="2103438"/>
          <p14:tracePt t="17049" x="609600" y="2103438"/>
          <p14:tracePt t="17068" x="617538" y="2103438"/>
          <p14:tracePt t="17080" x="625475" y="2103438"/>
          <p14:tracePt t="17088" x="647700" y="2103438"/>
          <p14:tracePt t="17100" x="669925" y="2103438"/>
          <p14:tracePt t="17113" x="693738" y="2103438"/>
          <p14:tracePt t="17129" x="746125" y="2111375"/>
          <p14:tracePt t="17146" x="784225" y="2117725"/>
          <p14:tracePt t="17163" x="868363" y="2141538"/>
          <p14:tracePt t="17179" x="914400" y="2155825"/>
          <p14:tracePt t="17196" x="1006475" y="2179638"/>
          <p14:tracePt t="17213" x="1089025" y="2201863"/>
          <p14:tracePt t="17229" x="1120775" y="2217738"/>
          <p14:tracePt t="17246" x="1181100" y="2239963"/>
          <p14:tracePt t="17263" x="1219200" y="2247900"/>
          <p14:tracePt t="17279" x="1227138" y="2247900"/>
          <p14:tracePt t="17296" x="1235075" y="2247900"/>
          <p14:tracePt t="17385" x="1241425" y="2247900"/>
          <p14:tracePt t="17395" x="1265238" y="2247900"/>
          <p14:tracePt t="17404" x="1295400" y="2247900"/>
          <p14:tracePt t="17415" x="1325563" y="2247900"/>
          <p14:tracePt t="17430" x="1379538" y="2247900"/>
          <p14:tracePt t="17446" x="1546225" y="2232025"/>
          <p14:tracePt t="17463" x="1660525" y="2225675"/>
          <p14:tracePt t="17479" x="1943100" y="2217738"/>
          <p14:tracePt t="17496" x="2232025" y="2193925"/>
          <p14:tracePt t="17513" x="2354263" y="2179638"/>
          <p14:tracePt t="17529" x="2438400" y="2179638"/>
          <p14:tracePt t="17741" x="2446338" y="2179638"/>
          <p14:tracePt t="17750" x="2468563" y="2179638"/>
          <p14:tracePt t="17762" x="2522538" y="2187575"/>
          <p14:tracePt t="17772" x="2606675" y="2187575"/>
          <p14:tracePt t="17782" x="2697163" y="2187575"/>
          <p14:tracePt t="17796" x="2811463" y="2187575"/>
          <p14:tracePt t="17813" x="3055938" y="2209800"/>
          <p14:tracePt t="17829" x="3184525" y="2209800"/>
          <p14:tracePt t="17846" x="3475038" y="2225675"/>
          <p14:tracePt t="17863" x="3741738" y="2247900"/>
          <p14:tracePt t="17879" x="3870325" y="2247900"/>
          <p14:tracePt t="17896" x="4076700" y="2247900"/>
          <p14:tracePt t="17913" x="4229100" y="2247900"/>
          <p14:tracePt t="17929" x="4283075" y="2247900"/>
          <p14:tracePt t="17946" x="4351338" y="2247900"/>
          <p14:tracePt t="17963" x="4365625" y="2247900"/>
          <p14:tracePt t="17979" x="4373563" y="2247900"/>
          <p14:tracePt t="18016" x="4365625" y="2247900"/>
          <p14:tracePt t="18086" x="4373563" y="2247900"/>
          <p14:tracePt t="18096" x="4397375" y="2247900"/>
          <p14:tracePt t="18107" x="4419600" y="2247900"/>
          <p14:tracePt t="18116" x="4449763" y="2247900"/>
          <p14:tracePt t="18130" x="4487863" y="2239963"/>
          <p14:tracePt t="18146" x="4525963" y="2239963"/>
          <p14:tracePt t="18163" x="4618038" y="2225675"/>
          <p14:tracePt t="18180" x="4670425" y="2225675"/>
          <p14:tracePt t="18196" x="4686300" y="2217738"/>
          <p14:tracePt t="18214" x="4694238" y="2209800"/>
          <p14:tracePt t="18433" x="4708525" y="2209800"/>
          <p14:tracePt t="18442" x="4732338" y="2209800"/>
          <p14:tracePt t="18453" x="4754563" y="2217738"/>
          <p14:tracePt t="18463" x="4762500" y="2225675"/>
          <p14:tracePt t="18480" x="4778375" y="2225675"/>
          <p14:tracePt t="18496" x="4784725" y="2239963"/>
          <p14:tracePt t="18513" x="4792663" y="2239963"/>
          <p14:tracePt t="18565" x="4784725" y="2239963"/>
          <p14:tracePt t="18616" x="4778375" y="2239963"/>
          <p14:tracePt t="18686" x="4770438" y="2239963"/>
          <p14:tracePt t="18869" x="4762500" y="2232025"/>
          <p14:tracePt t="19155" x="4770438" y="2232025"/>
          <p14:tracePt t="19196" x="4778375" y="2232025"/>
          <p14:tracePt t="19205" x="4800600" y="2232025"/>
          <p14:tracePt t="19216" x="4822825" y="2232025"/>
          <p14:tracePt t="19230" x="4846638" y="2232025"/>
          <p14:tracePt t="19246" x="4892675" y="2239963"/>
          <p14:tracePt t="19263" x="4922838" y="2239963"/>
          <p14:tracePt t="19280" x="4991100" y="2239963"/>
          <p14:tracePt t="19296" x="5021263" y="2239963"/>
          <p14:tracePt t="19313" x="5051425" y="2239963"/>
          <p14:tracePt t="19330" x="5059363" y="2225675"/>
          <p14:tracePt t="19581" x="5135563" y="2225675"/>
          <p14:tracePt t="19593" x="5265738" y="2225675"/>
          <p14:tracePt t="19602" x="5432425" y="2225675"/>
          <p14:tracePt t="19614" x="5630863" y="2225675"/>
          <p14:tracePt t="19630" x="5845175" y="2232025"/>
          <p14:tracePt t="19646" x="6286500" y="2278063"/>
          <p14:tracePt t="19663" x="6461125" y="2278063"/>
          <p14:tracePt t="19680" x="6683375" y="2293938"/>
          <p14:tracePt t="19696" x="6773863" y="2293938"/>
          <p14:tracePt t="19713" x="6781800" y="2286000"/>
          <p14:tracePt t="19730" x="6773863" y="2270125"/>
          <p14:tracePt t="19746" x="6765925" y="2270125"/>
          <p14:tracePt t="19867" x="6759575" y="2270125"/>
          <p14:tracePt t="19939" x="6759575" y="2263775"/>
          <p14:tracePt t="19958" x="6765925" y="2263775"/>
          <p14:tracePt t="19969" x="6773863" y="2255838"/>
          <p14:tracePt t="19978" x="6789738" y="2255838"/>
          <p14:tracePt t="19989" x="6804025" y="2255838"/>
          <p14:tracePt t="19999" x="6842125" y="2255838"/>
          <p14:tracePt t="20014" x="6873875" y="2255838"/>
          <p14:tracePt t="20030" x="6964363" y="2255838"/>
          <p14:tracePt t="20046" x="7018338" y="2255838"/>
          <p14:tracePt t="20064" x="7102475" y="2255838"/>
          <p14:tracePt t="20080" x="7146925" y="2255838"/>
          <p14:tracePt t="20096" x="7200900" y="2263775"/>
          <p14:tracePt t="20113" x="7216775" y="2263775"/>
          <p14:tracePt t="20130" x="7216775" y="2270125"/>
          <p14:tracePt t="20375" x="7292975" y="2270125"/>
          <p14:tracePt t="20386" x="7421563" y="2270125"/>
          <p14:tracePt t="20396" x="7589838" y="2270125"/>
          <p14:tracePt t="20406" x="7718425" y="2270125"/>
          <p14:tracePt t="20415" x="7848600" y="2270125"/>
          <p14:tracePt t="20430" x="7940675" y="2278063"/>
          <p14:tracePt t="20446" x="7993063" y="2278063"/>
          <p14:tracePt t="20464" x="8031163" y="2278063"/>
          <p14:tracePt t="20701" x="8137525" y="2278063"/>
          <p14:tracePt t="20712" x="8297863" y="2263775"/>
          <p14:tracePt t="20721" x="8474075" y="2255838"/>
          <p14:tracePt t="20732" x="8626475" y="2247900"/>
          <p14:tracePt t="20747" x="8740775" y="2247900"/>
          <p14:tracePt t="20764" x="8855075" y="2239963"/>
          <p14:tracePt t="20780" x="8877300" y="2225675"/>
          <p14:tracePt t="20996" x="8945563" y="2217738"/>
          <p14:tracePt t="21005" x="9051925" y="2209800"/>
          <p14:tracePt t="21019" x="9166225" y="2201863"/>
          <p14:tracePt t="21030" x="9266238" y="2201863"/>
          <p14:tracePt t="21047" x="9426575" y="2193925"/>
          <p14:tracePt t="21064" x="9464675" y="2193925"/>
          <p14:tracePt t="21080" x="9486900" y="2193925"/>
          <p14:tracePt t="21292" x="9578975" y="2187575"/>
          <p14:tracePt t="21301" x="9699625" y="2179638"/>
          <p14:tracePt t="21312" x="9829800" y="2179638"/>
          <p14:tracePt t="21321" x="9936163" y="2163763"/>
          <p14:tracePt t="21333" x="10020300" y="2155825"/>
          <p14:tracePt t="21347" x="10074275" y="2141538"/>
          <p14:tracePt t="21577" x="10142538" y="2125663"/>
          <p14:tracePt t="21586" x="10194925" y="2111375"/>
          <p14:tracePt t="21598" x="10233025" y="2095500"/>
          <p14:tracePt t="21614" x="10256838" y="2095500"/>
          <p14:tracePt t="21630" x="10264775" y="2079625"/>
          <p14:tracePt t="21678" x="10264775" y="2087563"/>
          <p14:tracePt t="21699" x="10256838" y="2095500"/>
          <p14:tracePt t="21728" x="10248900" y="2095500"/>
          <p14:tracePt t="21739" x="10240963" y="2103438"/>
          <p14:tracePt t="21748" x="10218738" y="2103438"/>
          <p14:tracePt t="21764" x="10194925" y="2111375"/>
          <p14:tracePt t="21780" x="10164763" y="2111375"/>
          <p14:tracePt t="21797" x="10074275" y="2117725"/>
          <p14:tracePt t="21814" x="9913938" y="2133600"/>
          <p14:tracePt t="21830" x="9661525" y="2141538"/>
          <p14:tracePt t="21847" x="9471025" y="2155825"/>
          <p14:tracePt t="21864" x="8915400" y="2155825"/>
          <p14:tracePt t="21880" x="8556625" y="2155825"/>
          <p14:tracePt t="21897" x="7688263" y="2171700"/>
          <p14:tracePt t="21914" x="7140575" y="2201863"/>
          <p14:tracePt t="21930" x="6804025" y="2209800"/>
          <p14:tracePt t="21947" x="5707063" y="2263775"/>
          <p14:tracePt t="21964" x="4473575" y="2308225"/>
          <p14:tracePt t="21980" x="4244975" y="2308225"/>
          <p14:tracePt t="21997" x="3597275" y="2278063"/>
          <p14:tracePt t="22014" x="2971800" y="2232025"/>
          <p14:tracePt t="22030" x="2781300" y="2232025"/>
          <p14:tracePt t="22047" x="2560638" y="2293938"/>
          <p14:tracePt t="22250" x="2552700" y="2301875"/>
          <p14:tracePt t="22257" x="2544763" y="2301875"/>
          <p14:tracePt t="22268" x="2530475" y="2301875"/>
          <p14:tracePt t="22280" x="2498725" y="2301875"/>
          <p14:tracePt t="22297" x="2460625" y="2301875"/>
          <p14:tracePt t="22314" x="2316163" y="2324100"/>
          <p14:tracePt t="22330" x="2079625" y="2332038"/>
          <p14:tracePt t="22347" x="1958975" y="2332038"/>
          <p14:tracePt t="22364" x="1706563" y="2346325"/>
          <p14:tracePt t="22381" x="1531938" y="2362200"/>
          <p14:tracePt t="22397" x="1485900" y="2362200"/>
          <p14:tracePt t="22414" x="1470025" y="2362200"/>
          <p14:tracePt t="22440" x="1477963" y="2362200"/>
          <p14:tracePt t="22452" x="1501775" y="2362200"/>
          <p14:tracePt t="22464" x="1508125" y="2362200"/>
          <p14:tracePt t="22480" x="1516063" y="2362200"/>
          <p14:tracePt t="22497" x="1524000" y="2362200"/>
          <p14:tracePt t="22564" x="1516063" y="2362200"/>
          <p14:tracePt t="22573" x="1501775" y="2362200"/>
          <p14:tracePt t="22584" x="1477963" y="2370138"/>
          <p14:tracePt t="22597" x="1447800" y="2384425"/>
          <p14:tracePt t="22614" x="1371600" y="2400300"/>
          <p14:tracePt t="22630" x="1341438" y="2408238"/>
          <p14:tracePt t="22647" x="1279525" y="2416175"/>
          <p14:tracePt t="22664" x="1257300" y="2416175"/>
          <p14:tracePt t="22680" x="1235075" y="2416175"/>
          <p14:tracePt t="22697" x="1227138" y="2416175"/>
          <p14:tracePt t="22767" x="1235075" y="2416175"/>
          <p14:tracePt t="22808" x="1235075" y="2408238"/>
          <p14:tracePt t="22827" x="1241425" y="2408238"/>
          <p14:tracePt t="22848" x="1241425" y="2400300"/>
          <p14:tracePt t="23001" x="1249363" y="2400300"/>
          <p14:tracePt t="23010" x="1265238" y="2400300"/>
          <p14:tracePt t="23021" x="1279525" y="2400300"/>
          <p14:tracePt t="23031" x="1303338" y="2400300"/>
          <p14:tracePt t="23047" x="1333500" y="2400300"/>
          <p14:tracePt t="23064" x="1417638" y="2400300"/>
          <p14:tracePt t="23080" x="1470025" y="2400300"/>
          <p14:tracePt t="23097" x="1577975" y="2400300"/>
          <p14:tracePt t="23114" x="1684338" y="2416175"/>
          <p14:tracePt t="23130" x="1722438" y="2416175"/>
          <p14:tracePt t="23147" x="1790700" y="2430463"/>
          <p14:tracePt t="23164" x="1851025" y="2438400"/>
          <p14:tracePt t="23181" x="1874838" y="2446338"/>
          <p14:tracePt t="23197" x="1912938" y="2460625"/>
          <p14:tracePt t="23215" x="1943100" y="2468563"/>
          <p14:tracePt t="23230" x="1958975" y="2476500"/>
          <p14:tracePt t="23247" x="2003425" y="2476500"/>
          <p14:tracePt t="23264" x="2027238" y="2476500"/>
          <p14:tracePt t="23280" x="2057400" y="2476500"/>
          <p14:tracePt t="23297" x="2087563" y="2468563"/>
          <p14:tracePt t="23314" x="2095500" y="2468563"/>
          <p14:tracePt t="23330" x="2103438" y="2468563"/>
          <p14:tracePt t="23378" x="2103438" y="2460625"/>
          <p14:tracePt t="23418" x="2125663" y="2454275"/>
          <p14:tracePt t="23427" x="2141538" y="2438400"/>
          <p14:tracePt t="23438" x="2163763" y="2438400"/>
          <p14:tracePt t="23448" x="2193925" y="2430463"/>
          <p14:tracePt t="23465" x="2217738" y="2430463"/>
          <p14:tracePt t="23480" x="2255838" y="2430463"/>
          <p14:tracePt t="23497" x="2308225" y="2422525"/>
          <p14:tracePt t="23514" x="2370138" y="2422525"/>
          <p14:tracePt t="23530" x="2430463" y="2422525"/>
          <p14:tracePt t="23547" x="2454275" y="2422525"/>
          <p14:tracePt t="23564" x="2476500" y="2430463"/>
          <p14:tracePt t="23580" x="2492375" y="2438400"/>
          <p14:tracePt t="23673" x="2484438" y="2438400"/>
          <p14:tracePt t="23723" x="2484438" y="2446338"/>
          <p14:tracePt t="23734" x="2498725" y="2446338"/>
          <p14:tracePt t="23743" x="2506663" y="2454275"/>
          <p14:tracePt t="23754" x="2530475" y="2460625"/>
          <p14:tracePt t="23764" x="2544763" y="2468563"/>
          <p14:tracePt t="23781" x="2568575" y="2484438"/>
          <p14:tracePt t="23797" x="2590800" y="2492375"/>
          <p14:tracePt t="24212" x="2590800" y="2498725"/>
          <p14:tracePt t="24223" x="2598738" y="2498725"/>
          <p14:tracePt t="24232" x="2606675" y="2498725"/>
          <p14:tracePt t="24248" x="2620963" y="2506663"/>
          <p14:tracePt t="24264" x="2644775" y="2522538"/>
          <p14:tracePt t="24281" x="2667000" y="2522538"/>
          <p14:tracePt t="24297" x="2720975" y="2530475"/>
          <p14:tracePt t="24314" x="2781300" y="2544763"/>
          <p14:tracePt t="24331" x="2819400" y="2544763"/>
          <p14:tracePt t="24347" x="2903538" y="2544763"/>
          <p14:tracePt t="24364" x="2971800" y="2544763"/>
          <p14:tracePt t="24381" x="3009900" y="2544763"/>
          <p14:tracePt t="24397" x="3063875" y="2544763"/>
          <p14:tracePt t="24414" x="3078163" y="2544763"/>
          <p14:tracePt t="24431" x="3101975" y="2544763"/>
          <p14:tracePt t="24447" x="3108325" y="2544763"/>
          <p14:tracePt t="24486" x="3108325" y="2536825"/>
          <p14:tracePt t="24507" x="3101975" y="2536825"/>
          <p14:tracePt t="24527" x="3101975" y="2530475"/>
          <p14:tracePt t="24598" x="3101975" y="2522538"/>
          <p14:tracePt t="24740" x="3108325" y="2522538"/>
          <p14:tracePt t="24751" x="3124200" y="2522538"/>
          <p14:tracePt t="24760" x="3140075" y="2522538"/>
          <p14:tracePt t="24772" x="3154363" y="2522538"/>
          <p14:tracePt t="24781" x="3178175" y="2522538"/>
          <p14:tracePt t="24797" x="3192463" y="2522538"/>
          <p14:tracePt t="24814" x="3246438" y="2522538"/>
          <p14:tracePt t="24831" x="3284538" y="2514600"/>
          <p14:tracePt t="24847" x="3382963" y="2498725"/>
          <p14:tracePt t="24864" x="3489325" y="2476500"/>
          <p14:tracePt t="24881" x="3551238" y="2476500"/>
          <p14:tracePt t="24898" x="3649663" y="2468563"/>
          <p14:tracePt t="24914" x="3711575" y="2460625"/>
          <p14:tracePt t="24931" x="3733800" y="2438400"/>
          <p14:tracePt t="25199" x="3817938" y="2446338"/>
          <p14:tracePt t="25209" x="3902075" y="2468563"/>
          <p14:tracePt t="25219" x="4008438" y="2484438"/>
          <p14:tracePt t="25231" x="4114800" y="2498725"/>
          <p14:tracePt t="25247" x="4229100" y="2522538"/>
          <p14:tracePt t="25264" x="4495800" y="2568575"/>
          <p14:tracePt t="25281" x="4632325" y="2590800"/>
          <p14:tracePt t="25297" x="4838700" y="2606675"/>
          <p14:tracePt t="25314" x="4999038" y="2628900"/>
          <p14:tracePt t="25331" x="5105400" y="2636838"/>
          <p14:tracePt t="25347" x="5135563" y="2636838"/>
          <p14:tracePt t="25364" x="5165725" y="2636838"/>
          <p14:tracePt t="25454" x="5159375" y="2636838"/>
          <p14:tracePt t="25666" x="5151438" y="2636838"/>
          <p14:tracePt t="25698" x="5151438" y="2628900"/>
          <p14:tracePt t="25707" x="5165725" y="2628900"/>
          <p14:tracePt t="25718" x="5181600" y="2620963"/>
          <p14:tracePt t="25731" x="5203825" y="2620963"/>
          <p14:tracePt t="25748" x="5257800" y="2620963"/>
          <p14:tracePt t="25764" x="5303838" y="2620963"/>
          <p14:tracePt t="25781" x="5394325" y="2620963"/>
          <p14:tracePt t="25798" x="5448300" y="2620963"/>
          <p14:tracePt t="25814" x="5562600" y="2613025"/>
          <p14:tracePt t="25831" x="5684838" y="2598738"/>
          <p14:tracePt t="25848" x="5737225" y="2590800"/>
          <p14:tracePt t="25864" x="5829300" y="2582863"/>
          <p14:tracePt t="25881" x="5897563" y="2574925"/>
          <p14:tracePt t="25898" x="5921375" y="2568575"/>
          <p14:tracePt t="25915" x="5965825" y="2568575"/>
          <p14:tracePt t="25931" x="5973763" y="2560638"/>
          <p14:tracePt t="25948" x="5973763" y="2552700"/>
          <p14:tracePt t="26287" x="6019800" y="2552700"/>
          <p14:tracePt t="26299" x="6073775" y="2560638"/>
          <p14:tracePt t="26307" x="6134100" y="2560638"/>
          <p14:tracePt t="26318" x="6202363" y="2560638"/>
          <p14:tracePt t="26331" x="6264275" y="2568575"/>
          <p14:tracePt t="26348" x="6384925" y="2574925"/>
          <p14:tracePt t="26364" x="6438900" y="2574925"/>
          <p14:tracePt t="26381" x="6507163" y="2590800"/>
          <p14:tracePt t="26398" x="6523038" y="2590800"/>
          <p14:tracePt t="26414" x="6523038" y="2598738"/>
          <p14:tracePt t="26705" x="6613525" y="2598738"/>
          <p14:tracePt t="26714" x="6773863" y="2598738"/>
          <p14:tracePt t="26725" x="6994525" y="2574925"/>
          <p14:tracePt t="26734" x="7254875" y="2560638"/>
          <p14:tracePt t="26748" x="7497763" y="2536825"/>
          <p14:tracePt t="26765" x="7673975" y="2522538"/>
          <p14:tracePt t="26781" x="7908925" y="2476500"/>
          <p14:tracePt t="26797" x="7970838" y="2454275"/>
          <p14:tracePt t="27061" x="8001000" y="2454275"/>
          <p14:tracePt t="27070" x="8039100" y="2454275"/>
          <p14:tracePt t="27081" x="8069263" y="2454275"/>
          <p14:tracePt t="27098" x="8093075" y="2454275"/>
          <p14:tracePt t="27115" x="8131175" y="2454275"/>
          <p14:tracePt t="27131" x="8153400" y="2454275"/>
          <p14:tracePt t="27148" x="8175625" y="2454275"/>
          <p14:tracePt t="27164" x="8183563" y="2454275"/>
          <p14:tracePt t="27213" x="8175625" y="2454275"/>
          <p14:tracePt t="27233" x="8161338" y="2454275"/>
          <p14:tracePt t="27244" x="8137525" y="2454275"/>
          <p14:tracePt t="27255" x="8107363" y="2454275"/>
          <p14:tracePt t="27265" x="8069263" y="2454275"/>
          <p14:tracePt t="27281" x="8023225" y="2454275"/>
          <p14:tracePt t="27298" x="7916863" y="2454275"/>
          <p14:tracePt t="27315" x="7864475" y="2454275"/>
          <p14:tracePt t="27331" x="7856538" y="2454275"/>
          <p14:tracePt t="27348" x="7848600" y="2454275"/>
          <p14:tracePt t="27387" x="7864475" y="2454275"/>
          <p14:tracePt t="27396" x="7870825" y="2454275"/>
          <p14:tracePt t="27407" x="7878763" y="2454275"/>
          <p14:tracePt t="27416" x="7894638" y="2454275"/>
          <p14:tracePt t="27431" x="7924800" y="2454275"/>
          <p14:tracePt t="27448" x="7978775" y="2460625"/>
          <p14:tracePt t="27465" x="8016875" y="2476500"/>
          <p14:tracePt t="27481" x="8093075" y="2498725"/>
          <p14:tracePt t="27498" x="8169275" y="2506663"/>
          <p14:tracePt t="27515" x="8207375" y="2506663"/>
          <p14:tracePt t="27531" x="8267700" y="2514600"/>
          <p14:tracePt t="27548" x="8313738" y="2522538"/>
          <p14:tracePt t="27565" x="8397875" y="2530475"/>
          <p14:tracePt t="27581" x="8474075" y="2536825"/>
          <p14:tracePt t="27598" x="8504238" y="2536825"/>
          <p14:tracePt t="27615" x="8564563" y="2536825"/>
          <p14:tracePt t="27631" x="8580438" y="2536825"/>
          <p14:tracePt t="27894" x="8716963" y="2536825"/>
          <p14:tracePt t="27907" x="8931275" y="2536825"/>
          <p14:tracePt t="27917" x="9166225" y="2536825"/>
          <p14:tracePt t="27926" x="9394825" y="2536825"/>
          <p14:tracePt t="27935" x="9609138" y="2536825"/>
          <p14:tracePt t="27948" x="9807575" y="2536825"/>
          <p14:tracePt t="27965" x="9974263" y="2536825"/>
          <p14:tracePt t="27981" x="10118725" y="2536825"/>
          <p14:tracePt t="27998" x="10150475" y="2536825"/>
          <p14:tracePt t="28037" x="10142538" y="2536825"/>
          <p14:tracePt t="28057" x="10126663" y="2536825"/>
          <p14:tracePt t="28068" x="10126663" y="2544763"/>
          <p14:tracePt t="28077" x="10118725" y="2544763"/>
          <p14:tracePt t="28098" x="10112375" y="2544763"/>
          <p14:tracePt t="28159" x="10104438" y="2544763"/>
          <p14:tracePt t="28170" x="10096500" y="2544763"/>
          <p14:tracePt t="28179" x="10080625" y="2544763"/>
          <p14:tracePt t="28190" x="10066338" y="2544763"/>
          <p14:tracePt t="28200" x="10050463" y="2544763"/>
          <p14:tracePt t="28215" x="10036175" y="2544763"/>
          <p14:tracePt t="28232" x="9982200" y="2544763"/>
          <p14:tracePt t="28248" x="9944100" y="2544763"/>
          <p14:tracePt t="28265" x="9829800" y="2544763"/>
          <p14:tracePt t="28281" x="9655175" y="2536825"/>
          <p14:tracePt t="28298" x="9532938" y="2536825"/>
          <p14:tracePt t="28315" x="9144000" y="2536825"/>
          <p14:tracePt t="28331" x="8893175" y="2536825"/>
          <p14:tracePt t="28348" x="8237538" y="2536825"/>
          <p14:tracePt t="28365" x="7407275" y="2544763"/>
          <p14:tracePt t="28381" x="6988175" y="2544763"/>
          <p14:tracePt t="28398" x="6164263" y="2544763"/>
          <p14:tracePt t="28415" x="5943600" y="2552700"/>
          <p14:tracePt t="28432" x="5584825" y="2560638"/>
          <p14:tracePt t="28448" x="4770438" y="2606675"/>
          <p14:tracePt t="28464" x="4030663" y="2620963"/>
          <p14:tracePt t="28481" x="3733800" y="2636838"/>
          <p14:tracePt t="28498" x="3292475" y="2674938"/>
          <p14:tracePt t="28515" x="3184525" y="2713038"/>
          <p14:tracePt t="28719" x="3170238" y="2713038"/>
          <p14:tracePt t="28730" x="3154363" y="2713038"/>
          <p14:tracePt t="28739" x="3116263" y="2713038"/>
          <p14:tracePt t="28750" x="3040063" y="2713038"/>
          <p14:tracePt t="28765" x="2955925" y="2713038"/>
          <p14:tracePt t="28781" x="2697163" y="2689225"/>
          <p14:tracePt t="28798" x="2552700" y="2674938"/>
          <p14:tracePt t="28815" x="2324100" y="2651125"/>
          <p14:tracePt t="28832" x="2155825" y="2636838"/>
          <p14:tracePt t="28848" x="2111375" y="2636838"/>
          <p14:tracePt t="28865" x="2057400" y="2620963"/>
          <p14:tracePt t="28881" x="2049463" y="2620963"/>
          <p14:tracePt t="28922" x="2057400" y="2620963"/>
          <p14:tracePt t="28933" x="2065338" y="2620963"/>
          <p14:tracePt t="28954" x="2073275" y="2620963"/>
          <p14:tracePt t="29023" x="2065338" y="2620963"/>
          <p14:tracePt t="29035" x="2057400" y="2620963"/>
          <p14:tracePt t="29044" x="2049463" y="2620963"/>
          <p14:tracePt t="29057" x="2035175" y="2620963"/>
          <p14:tracePt t="29065" x="2011363" y="2628900"/>
          <p14:tracePt t="29081" x="2003425" y="2628900"/>
          <p14:tracePt t="29098" x="1989138" y="2628900"/>
          <p14:tracePt t="29228" x="1997075" y="2628900"/>
          <p14:tracePt t="29237" x="1997075" y="2636838"/>
          <p14:tracePt t="29249" x="2003425" y="2636838"/>
          <p14:tracePt t="29265" x="2011363" y="2644775"/>
          <p14:tracePt t="29282" x="2019300" y="2644775"/>
          <p14:tracePt t="29300" x="2019300" y="2651125"/>
          <p14:tracePt t="29666" x="2011363" y="2659063"/>
          <p14:tracePt t="29676" x="1989138" y="2667000"/>
          <p14:tracePt t="29685" x="1943100" y="2682875"/>
          <p14:tracePt t="29698" x="1866900" y="2705100"/>
          <p14:tracePt t="29715" x="1790700" y="2751138"/>
          <p14:tracePt t="29732" x="1630363" y="2827338"/>
          <p14:tracePt t="29748" x="1516063" y="2873375"/>
          <p14:tracePt t="29765" x="1477963" y="2887663"/>
          <p14:tracePt t="29782" x="1425575" y="2903538"/>
          <p14:tracePt t="29799" x="1401763" y="2903538"/>
          <p14:tracePt t="29890" x="1409700" y="2903538"/>
          <p14:tracePt t="29950" x="1417638" y="2903538"/>
          <p14:tracePt t="30022" x="1409700" y="2911475"/>
          <p14:tracePt t="30032" x="1401763" y="2917825"/>
          <p14:tracePt t="30043" x="1393825" y="2925763"/>
          <p14:tracePt t="30052" x="1387475" y="2933700"/>
          <p14:tracePt t="30065" x="1371600" y="2941638"/>
          <p14:tracePt t="30082" x="1363663" y="2955925"/>
          <p14:tracePt t="30098" x="1341438" y="2979738"/>
          <p14:tracePt t="30115" x="1325563" y="3001963"/>
          <p14:tracePt t="30132" x="1317625" y="3001963"/>
          <p14:tracePt t="30194" x="1333500" y="3001963"/>
          <p14:tracePt t="30206" x="1349375" y="3001963"/>
          <p14:tracePt t="30216" x="1371600" y="3001963"/>
          <p14:tracePt t="30232" x="1401763" y="3001963"/>
          <p14:tracePt t="30248" x="1508125" y="2987675"/>
          <p14:tracePt t="30265" x="1584325" y="2979738"/>
          <p14:tracePt t="30282" x="1752600" y="2971800"/>
          <p14:tracePt t="30298" x="1951038" y="2955925"/>
          <p14:tracePt t="30315" x="2057400" y="2955925"/>
          <p14:tracePt t="30332" x="2270125" y="2955925"/>
          <p14:tracePt t="30348" x="2476500" y="2971800"/>
          <p14:tracePt t="30365" x="2568575" y="2994025"/>
          <p14:tracePt t="30382" x="2751138" y="3025775"/>
          <p14:tracePt t="30398" x="2887663" y="3063875"/>
          <p14:tracePt t="30415" x="2941638" y="3078163"/>
          <p14:tracePt t="30432" x="3017838" y="3086100"/>
          <p14:tracePt t="30448" x="3048000" y="3094038"/>
          <p14:tracePt t="30465" x="3063875" y="3101975"/>
          <p14:tracePt t="30490" x="3055938" y="3101975"/>
          <p14:tracePt t="30744" x="3094038" y="3101975"/>
          <p14:tracePt t="30753" x="3146425" y="3101975"/>
          <p14:tracePt t="30765" x="3216275" y="3094038"/>
          <p14:tracePt t="30773" x="3284538" y="3078163"/>
          <p14:tracePt t="30786" x="3382963" y="3055938"/>
          <p14:tracePt t="30799" x="3467100" y="3040063"/>
          <p14:tracePt t="30815" x="3543300" y="3009900"/>
          <p14:tracePt t="30832" x="3679825" y="2971800"/>
          <p14:tracePt t="30849" x="3763963" y="2941638"/>
          <p14:tracePt t="30865" x="3779838" y="2933700"/>
          <p14:tracePt t="30882" x="3787775" y="2925763"/>
          <p14:tracePt t="30899" x="3787775" y="2917825"/>
          <p14:tracePt t="31120" x="3870325" y="2917825"/>
          <p14:tracePt t="31131" x="3962400" y="2917825"/>
          <p14:tracePt t="31140" x="4076700" y="2917825"/>
          <p14:tracePt t="31151" x="4198938" y="2933700"/>
          <p14:tracePt t="31165" x="4313238" y="2955925"/>
          <p14:tracePt t="31182" x="4503738" y="2971800"/>
          <p14:tracePt t="31199" x="4579938" y="2971800"/>
          <p14:tracePt t="31215" x="4694238" y="2971800"/>
          <p14:tracePt t="31232" x="4740275" y="2963863"/>
          <p14:tracePt t="31487" x="4830763" y="2955925"/>
          <p14:tracePt t="31496" x="4937125" y="2949575"/>
          <p14:tracePt t="31507" x="5037138" y="2949575"/>
          <p14:tracePt t="31516" x="5143500" y="2933700"/>
          <p14:tracePt t="31532" x="5235575" y="2925763"/>
          <p14:tracePt t="31549" x="5410200" y="2917825"/>
          <p14:tracePt t="31565" x="5478463" y="2911475"/>
          <p14:tracePt t="31582" x="5578475" y="2873375"/>
          <p14:tracePt t="31599" x="5616575" y="2835275"/>
          <p14:tracePt t="31616" x="5616575" y="2819400"/>
          <p14:tracePt t="31803" x="5630863" y="2819400"/>
          <p14:tracePt t="31814" x="5654675" y="2827338"/>
          <p14:tracePt t="31823" x="5692775" y="2841625"/>
          <p14:tracePt t="31833" x="5730875" y="2857500"/>
          <p14:tracePt t="31849" x="5783263" y="2879725"/>
          <p14:tracePt t="31865" x="5905500" y="2925763"/>
          <p14:tracePt t="31882" x="5965825" y="2955925"/>
          <p14:tracePt t="31899" x="6080125" y="2994025"/>
          <p14:tracePt t="31915" x="6142038" y="3017838"/>
          <p14:tracePt t="31932" x="6149975" y="3017838"/>
          <p14:tracePt t="31949" x="6156325" y="3009900"/>
          <p14:tracePt t="32107" x="6149975" y="3017838"/>
          <p14:tracePt t="32147" x="6164263" y="3025775"/>
          <p14:tracePt t="32159" x="6180138" y="3032125"/>
          <p14:tracePt t="32168" x="6210300" y="3032125"/>
          <p14:tracePt t="32182" x="6256338" y="3040063"/>
          <p14:tracePt t="32199" x="6308725" y="3048000"/>
          <p14:tracePt t="32216" x="6446838" y="3063875"/>
          <p14:tracePt t="32232" x="6645275" y="3086100"/>
          <p14:tracePt t="32249" x="6743700" y="3101975"/>
          <p14:tracePt t="32249" x="6842125" y="3108325"/>
          <p14:tracePt t="32265" x="6950075" y="3116263"/>
          <p14:tracePt t="32282" x="7124700" y="3124200"/>
          <p14:tracePt t="32299" x="7208838" y="3132138"/>
          <p14:tracePt t="32316" x="7323138" y="3124200"/>
          <p14:tracePt t="32332" x="7375525" y="3086100"/>
          <p14:tracePt t="32349" x="7375525" y="3078163"/>
          <p14:tracePt t="32544" x="7383463" y="3078163"/>
          <p14:tracePt t="32557" x="7399338" y="3078163"/>
          <p14:tracePt t="32566" x="7413625" y="3078163"/>
          <p14:tracePt t="32576" x="7445375" y="3078163"/>
          <p14:tracePt t="32585" x="7497763" y="3078163"/>
          <p14:tracePt t="32599" x="7559675" y="3078163"/>
          <p14:tracePt t="32616" x="7635875" y="3070225"/>
          <p14:tracePt t="32632" x="7810500" y="3048000"/>
          <p14:tracePt t="32649" x="8001000" y="3032125"/>
          <p14:tracePt t="32666" x="8085138" y="3032125"/>
          <p14:tracePt t="32682" x="8237538" y="3025775"/>
          <p14:tracePt t="32699" x="8351838" y="3025775"/>
          <p14:tracePt t="32716" x="8382000" y="3017838"/>
          <p14:tracePt t="32732" x="8397875" y="3009900"/>
          <p14:tracePt t="32758" x="8389938" y="3009900"/>
          <p14:tracePt t="32771" x="8366125" y="3009900"/>
          <p14:tracePt t="32783" x="8328025" y="3009900"/>
          <p14:tracePt t="32799" x="8169275" y="3017838"/>
          <p14:tracePt t="32816" x="8077200" y="3025775"/>
          <p14:tracePt t="32832" x="7848600" y="3048000"/>
          <p14:tracePt t="32849" x="7696200" y="3048000"/>
          <p14:tracePt t="32866" x="7421563" y="3078163"/>
          <p14:tracePt t="32882" x="7200900" y="3116263"/>
          <p14:tracePt t="32899" x="7108825" y="3132138"/>
          <p14:tracePt t="32916" x="7002463" y="3170238"/>
          <p14:tracePt t="32933" x="6988175" y="3178175"/>
          <p14:tracePt t="32964" x="7002463" y="3178175"/>
          <p14:tracePt t="32972" x="7010400" y="3178175"/>
          <p14:tracePt t="32983" x="7018338" y="3178175"/>
          <p14:tracePt t="32999" x="7026275" y="3178175"/>
          <p14:tracePt t="33016" x="7048500" y="3178175"/>
          <p14:tracePt t="33033" x="7070725" y="3178175"/>
          <p14:tracePt t="33049" x="7094538" y="3178175"/>
          <p14:tracePt t="33066" x="7140575" y="3178175"/>
          <p14:tracePt t="33082" x="7162800" y="3170238"/>
          <p14:tracePt t="33099" x="7192963" y="3162300"/>
          <p14:tracePt t="33116" x="7231063" y="3146425"/>
          <p14:tracePt t="33132" x="7231063" y="3140075"/>
          <p14:tracePt t="33156" x="7231063" y="3132138"/>
          <p14:tracePt t="33216" x="7223125" y="3132138"/>
          <p14:tracePt t="33236" x="7216775" y="3132138"/>
          <p14:tracePt t="33247" x="7208838" y="3132138"/>
          <p14:tracePt t="33256" x="7192963" y="3124200"/>
          <p14:tracePt t="33268" x="7178675" y="3116263"/>
          <p14:tracePt t="33283" x="7146925" y="3108325"/>
          <p14:tracePt t="33299" x="7102475" y="3108325"/>
          <p14:tracePt t="33316" x="7078663" y="3101975"/>
          <p14:tracePt t="33332" x="7018338" y="3086100"/>
          <p14:tracePt t="33349" x="6988175" y="3086100"/>
          <p14:tracePt t="33366" x="6934200" y="3078163"/>
          <p14:tracePt t="33383" x="6865938" y="3078163"/>
          <p14:tracePt t="33399" x="6804025" y="3070225"/>
          <p14:tracePt t="33416" x="6765925" y="3070225"/>
          <p14:tracePt t="33432" x="6705600" y="3070225"/>
          <p14:tracePt t="33449" x="6683375" y="3070225"/>
          <p14:tracePt t="33466" x="6637338" y="3063875"/>
          <p14:tracePt t="33482" x="6591300" y="3055938"/>
          <p14:tracePt t="33499" x="6575425" y="3055938"/>
          <p14:tracePt t="33516" x="6545263" y="3048000"/>
          <p14:tracePt t="33532" x="6530975" y="3048000"/>
          <p14:tracePt t="33549" x="6523038" y="3048000"/>
          <p14:tracePt t="33644" x="6530975" y="3048000"/>
          <p14:tracePt t="33705" x="6537325" y="3048000"/>
          <p14:tracePt t="33755" x="6545263" y="3048000"/>
          <p14:tracePt t="33816" x="6553200" y="3048000"/>
          <p14:tracePt t="33840" x="6561138" y="3048000"/>
          <p14:tracePt t="33848" x="6569075" y="3048000"/>
          <p14:tracePt t="33857" x="6583363" y="3048000"/>
          <p14:tracePt t="33868" x="6583363" y="3040063"/>
          <p14:tracePt t="33882" x="6591300" y="3040063"/>
          <p14:tracePt t="33899" x="6613525" y="3032125"/>
          <p14:tracePt t="33916" x="6621463" y="3032125"/>
          <p14:tracePt t="33932" x="6645275" y="3032125"/>
          <p14:tracePt t="33949" x="6651625" y="3032125"/>
          <p14:tracePt t="33950" x="6659563" y="3032125"/>
          <p14:tracePt t="33970" x="6667500" y="3032125"/>
          <p14:tracePt t="33982" x="6675438" y="3032125"/>
          <p14:tracePt t="34001" x="6683375" y="3025775"/>
          <p14:tracePt t="34021" x="6689725" y="3025775"/>
          <p14:tracePt t="34040" x="6697663" y="3025775"/>
          <p14:tracePt t="34060" x="6705600" y="3025775"/>
          <p14:tracePt t="34111" x="6713538" y="3025775"/>
          <p14:tracePt t="34142" x="6727825" y="3025775"/>
          <p14:tracePt t="34162" x="6743700" y="3025775"/>
          <p14:tracePt t="34173" x="6759575" y="3025775"/>
          <p14:tracePt t="34183" x="6773863" y="3025775"/>
          <p14:tracePt t="34199" x="6797675" y="3025775"/>
          <p14:tracePt t="34216" x="6835775" y="3017838"/>
          <p14:tracePt t="34233" x="6858000" y="3009900"/>
          <p14:tracePt t="34249" x="6926263" y="3001963"/>
          <p14:tracePt t="34266" x="7002463" y="2994025"/>
          <p14:tracePt t="34283" x="7048500" y="2987675"/>
          <p14:tracePt t="34299" x="7108825" y="2979738"/>
          <p14:tracePt t="34316" x="7170738" y="2971800"/>
          <p14:tracePt t="34333" x="7192963" y="2971800"/>
          <p14:tracePt t="34349" x="7239000" y="2971800"/>
          <p14:tracePt t="34366" x="7269163" y="2971800"/>
          <p14:tracePt t="34383" x="7292975" y="2971800"/>
          <p14:tracePt t="34399" x="7331075" y="2971800"/>
          <p14:tracePt t="34416" x="7353300" y="2971800"/>
          <p14:tracePt t="34432" x="7399338" y="2971800"/>
          <p14:tracePt t="34449" x="7475538" y="2971800"/>
          <p14:tracePt t="34466" x="7527925" y="2971800"/>
          <p14:tracePt t="34483" x="7635875" y="2955925"/>
          <p14:tracePt t="34499" x="7718425" y="2955925"/>
          <p14:tracePt t="34516" x="7750175" y="2949575"/>
          <p14:tracePt t="34773" x="7832725" y="2949575"/>
          <p14:tracePt t="34784" x="7940675" y="2941638"/>
          <p14:tracePt t="34793" x="8054975" y="2941638"/>
          <p14:tracePt t="34804" x="8175625" y="2941638"/>
          <p14:tracePt t="34816" x="8335963" y="2925763"/>
          <p14:tracePt t="34833" x="8504238" y="2925763"/>
          <p14:tracePt t="34849" x="8747125" y="2911475"/>
          <p14:tracePt t="34866" x="8961438" y="2911475"/>
          <p14:tracePt t="34883" x="9059863" y="2911475"/>
          <p14:tracePt t="34899" x="9190038" y="2903538"/>
          <p14:tracePt t="34916" x="9266238" y="2903538"/>
          <p14:tracePt t="34933" x="9288463" y="2903538"/>
          <p14:tracePt t="34986" x="9280525" y="2903538"/>
          <p14:tracePt t="35007" x="9274175" y="2903538"/>
          <p14:tracePt t="35037" x="9266238" y="2903538"/>
          <p14:tracePt t="35608" x="9258300" y="2903538"/>
          <p14:tracePt t="35669" x="9250363" y="2903538"/>
          <p14:tracePt t="35677" x="9228138" y="2903538"/>
          <p14:tracePt t="35689" x="9190038" y="2911475"/>
          <p14:tracePt t="35699" x="9136063" y="2917825"/>
          <p14:tracePt t="35716" x="9075738" y="2917825"/>
          <p14:tracePt t="35733" x="8877300" y="2917825"/>
          <p14:tracePt t="35749" x="8724900" y="2917825"/>
          <p14:tracePt t="35766" x="8207375" y="2925763"/>
          <p14:tracePt t="35783" x="7437438" y="2971800"/>
          <p14:tracePt t="35799" x="6926263" y="3009900"/>
          <p14:tracePt t="35816" x="6484938" y="3063875"/>
          <p14:tracePt t="35833" x="5311775" y="3178175"/>
          <p14:tracePt t="35849" x="4625975" y="3260725"/>
          <p14:tracePt t="35866" x="3665538" y="3451225"/>
          <p14:tracePt t="35883" x="2835275" y="3619500"/>
          <p14:tracePt t="35899" x="2332038" y="3717925"/>
          <p14:tracePt t="35916" x="1531938" y="3817938"/>
          <p14:tracePt t="35933" x="1273175" y="3848100"/>
          <p14:tracePt t="35949" x="1066800" y="3848100"/>
          <p14:tracePt t="35966" x="1028700" y="3840163"/>
          <p14:tracePt t="36188" x="1020763" y="3840163"/>
          <p14:tracePt t="36197" x="1012825" y="3840163"/>
          <p14:tracePt t="36208" x="998538" y="3840163"/>
          <p14:tracePt t="36217" x="990600" y="3840163"/>
          <p14:tracePt t="36233" x="982663" y="3840163"/>
          <p14:tracePt t="36249" x="960438" y="3810000"/>
          <p14:tracePt t="36266" x="960438" y="3787775"/>
          <p14:tracePt t="36283" x="952500" y="3717925"/>
          <p14:tracePt t="36300" x="952500" y="3665538"/>
          <p14:tracePt t="36316" x="968375" y="3635375"/>
          <p14:tracePt t="36333" x="1012825" y="3581400"/>
          <p14:tracePt t="36350" x="1044575" y="3565525"/>
          <p14:tracePt t="36366" x="1096963" y="3513138"/>
          <p14:tracePt t="36383" x="1181100" y="3475038"/>
          <p14:tracePt t="36400" x="1227138" y="3451225"/>
          <p14:tracePt t="36416" x="1303338" y="3421063"/>
          <p14:tracePt t="36433" x="1387475" y="3398838"/>
          <p14:tracePt t="36450" x="1409700" y="3398838"/>
          <p14:tracePt t="36466" x="1455738" y="3398838"/>
          <p14:tracePt t="36483" x="1485900" y="3398838"/>
          <p14:tracePt t="36500" x="1501775" y="3398838"/>
          <p14:tracePt t="36516" x="1516063" y="3398838"/>
          <p14:tracePt t="36534" x="1524000" y="3406775"/>
          <p14:tracePt t="36550" x="1531938" y="3413125"/>
          <p14:tracePt t="36566" x="1546225" y="3421063"/>
          <p14:tracePt t="36583" x="1554163" y="3421063"/>
          <p14:tracePt t="36600" x="1584325" y="3436938"/>
          <p14:tracePt t="36616" x="1630363" y="3459163"/>
          <p14:tracePt t="36633" x="1668463" y="3467100"/>
          <p14:tracePt t="36650" x="1760538" y="3489325"/>
          <p14:tracePt t="36666" x="1874838" y="3505200"/>
          <p14:tracePt t="36683" x="1951038" y="3505200"/>
          <p14:tracePt t="36700" x="2103438" y="3521075"/>
          <p14:tracePt t="36716" x="2179638" y="3521075"/>
          <p14:tracePt t="36733" x="2270125" y="3521075"/>
          <p14:tracePt t="36750" x="2301875" y="3521075"/>
          <p14:tracePt t="37001" x="2384425" y="3489325"/>
          <p14:tracePt t="37012" x="2476500" y="3467100"/>
          <p14:tracePt t="37021" x="2574925" y="3436938"/>
          <p14:tracePt t="37033" x="2659063" y="3421063"/>
          <p14:tracePt t="37050" x="2743200" y="3413125"/>
          <p14:tracePt t="37066" x="2895600" y="3406775"/>
          <p14:tracePt t="37083" x="3063875" y="3406775"/>
          <p14:tracePt t="37100" x="3140075" y="3406775"/>
          <p14:tracePt t="37116" x="3306763" y="3421063"/>
          <p14:tracePt t="37133" x="3390900" y="3436938"/>
          <p14:tracePt t="37151" x="3535363" y="3467100"/>
          <p14:tracePt t="37166" x="3703638" y="3482975"/>
          <p14:tracePt t="37183" x="3787775" y="3489325"/>
          <p14:tracePt t="37200" x="3932238" y="3489325"/>
          <p14:tracePt t="37216" x="4054475" y="3489325"/>
          <p14:tracePt t="37233" x="4084638" y="3489325"/>
          <p14:tracePt t="37250" x="4130675" y="3467100"/>
          <p14:tracePt t="37266" x="4130675" y="3444875"/>
          <p14:tracePt t="37490" x="4229100" y="3429000"/>
          <p14:tracePt t="37500" x="4321175" y="3406775"/>
          <p14:tracePt t="37510" x="4427538" y="3382963"/>
          <p14:tracePt t="37521" x="4533900" y="3368675"/>
          <p14:tracePt t="37533" x="4632325" y="3344863"/>
          <p14:tracePt t="37550" x="4854575" y="3322638"/>
          <p14:tracePt t="37566" x="4960938" y="3314700"/>
          <p14:tracePt t="37583" x="5143500" y="3306763"/>
          <p14:tracePt t="37600" x="5197475" y="3298825"/>
          <p14:tracePt t="37616" x="5249863" y="3298825"/>
          <p14:tracePt t="37875" x="5334000" y="3298825"/>
          <p14:tracePt t="37889" x="5456238" y="3298825"/>
          <p14:tracePt t="37896" x="5608638" y="3298825"/>
          <p14:tracePt t="37907" x="5768975" y="3306763"/>
          <p14:tracePt t="37917" x="5897563" y="3314700"/>
          <p14:tracePt t="37933" x="6027738" y="3314700"/>
          <p14:tracePt t="37950" x="6180138" y="3330575"/>
          <p14:tracePt t="37966" x="6202363" y="3330575"/>
          <p14:tracePt t="37983" x="6218238" y="3330575"/>
          <p14:tracePt t="38171" x="6226175" y="3336925"/>
          <p14:tracePt t="38182" x="6240463" y="3352800"/>
          <p14:tracePt t="38191" x="6270625" y="3352800"/>
          <p14:tracePt t="38202" x="6340475" y="3352800"/>
          <p14:tracePt t="38217" x="6430963" y="3352800"/>
          <p14:tracePt t="38233" x="6735763" y="3344863"/>
          <p14:tracePt t="38250" x="6926263" y="3344863"/>
          <p14:tracePt t="38267" x="7292975" y="3344863"/>
          <p14:tracePt t="38283" x="7407275" y="3344863"/>
          <p14:tracePt t="38300" x="7566025" y="3344863"/>
          <p14:tracePt t="38317" x="7635875" y="3344863"/>
          <p14:tracePt t="38334" x="7635875" y="3336925"/>
          <p14:tracePt t="38496" x="7635875" y="3344863"/>
          <p14:tracePt t="38508" x="7635875" y="3352800"/>
          <p14:tracePt t="38517" x="7650163" y="3352800"/>
          <p14:tracePt t="38533" x="7666038" y="3360738"/>
          <p14:tracePt t="38550" x="7750175" y="3375025"/>
          <p14:tracePt t="38567" x="7832725" y="3382963"/>
          <p14:tracePt t="38583" x="8054975" y="3421063"/>
          <p14:tracePt t="38600" x="8313738" y="3459163"/>
          <p14:tracePt t="38617" x="8466138" y="3482975"/>
          <p14:tracePt t="38633" x="8496300" y="3489325"/>
          <p14:tracePt t="38650" x="8518525" y="3489325"/>
          <p14:tracePt t="38904" x="8610600" y="3475038"/>
          <p14:tracePt t="38914" x="8763000" y="3467100"/>
          <p14:tracePt t="38925" x="8899525" y="3444875"/>
          <p14:tracePt t="38934" x="9021763" y="3429000"/>
          <p14:tracePt t="38950" x="9128125" y="3421063"/>
          <p14:tracePt t="38967" x="9304338" y="3413125"/>
          <p14:tracePt t="38983" x="9364663" y="3406775"/>
          <p14:tracePt t="39000" x="9464675" y="3406775"/>
          <p14:tracePt t="39017" x="9509125" y="3406775"/>
          <p14:tracePt t="39033" x="9517063" y="3406775"/>
          <p14:tracePt t="39050" x="9525000" y="3406775"/>
          <p14:tracePt t="39098" x="9517063" y="3406775"/>
          <p14:tracePt t="39117" x="9517063" y="3398838"/>
          <p14:tracePt t="39147" x="9509125" y="3398838"/>
          <p14:tracePt t="39188" x="9509125" y="3390900"/>
          <p14:tracePt t="39200" x="9486900" y="3382963"/>
          <p14:tracePt t="39424" x="9593263" y="3382963"/>
          <p14:tracePt t="39435" x="9753600" y="3375025"/>
          <p14:tracePt t="39443" x="9921875" y="3375025"/>
          <p14:tracePt t="39456" x="10096500" y="3368675"/>
          <p14:tracePt t="39467" x="10233025" y="3344863"/>
          <p14:tracePt t="39484" x="10417175" y="3322638"/>
          <p14:tracePt t="39500" x="10447338" y="3306763"/>
          <p14:tracePt t="39517" x="10461625" y="3292475"/>
          <p14:tracePt t="39534" x="10455275" y="3284538"/>
          <p14:tracePt t="39550" x="10439400" y="3284538"/>
          <p14:tracePt t="39567" x="10340975" y="3276600"/>
          <p14:tracePt t="39584" x="10271125" y="3276600"/>
          <p14:tracePt t="39600" x="10074275" y="3276600"/>
          <p14:tracePt t="39617" x="9845675" y="3276600"/>
          <p14:tracePt t="39634" x="9685338" y="3292475"/>
          <p14:tracePt t="39650" x="9318625" y="3298825"/>
          <p14:tracePt t="39667" x="9083675" y="3298825"/>
          <p14:tracePt t="39684" x="8572500" y="3298825"/>
          <p14:tracePt t="39700" x="7962900" y="3298825"/>
          <p14:tracePt t="39717" x="7331075" y="3298825"/>
          <p14:tracePt t="39734" x="6988175" y="3298825"/>
          <p14:tracePt t="39750" x="6354763" y="3298825"/>
          <p14:tracePt t="39767" x="6011863" y="3298825"/>
          <p14:tracePt t="39784" x="5341938" y="3298825"/>
          <p14:tracePt t="39800" x="4678363" y="3314700"/>
          <p14:tracePt t="39817" x="4359275" y="3344863"/>
          <p14:tracePt t="39834" x="3763963" y="3421063"/>
          <p14:tracePt t="39850" x="3475038" y="3482975"/>
          <p14:tracePt t="39867" x="2979738" y="3649663"/>
          <p14:tracePt t="39884" x="2598738" y="3810000"/>
          <p14:tracePt t="39900" x="2422525" y="3932238"/>
          <p14:tracePt t="40094" x="2416175" y="3932238"/>
          <p14:tracePt t="40105" x="2408238" y="3940175"/>
          <p14:tracePt t="40114" x="2384425" y="3940175"/>
          <p14:tracePt t="40125" x="2354263" y="3940175"/>
          <p14:tracePt t="40134" x="2286000" y="3940175"/>
          <p14:tracePt t="40150" x="2217738" y="3932238"/>
          <p14:tracePt t="40167" x="2003425" y="3878263"/>
          <p14:tracePt t="40184" x="1889125" y="3825875"/>
          <p14:tracePt t="40200" x="1654175" y="3717925"/>
          <p14:tracePt t="40217" x="1485900" y="3641725"/>
          <p14:tracePt t="40234" x="1417638" y="3619500"/>
          <p14:tracePt t="40250" x="1355725" y="3597275"/>
          <p14:tracePt t="40267" x="1349375" y="3589338"/>
          <p14:tracePt t="40284" x="1333500" y="3581400"/>
          <p14:tracePt t="40329" x="1333500" y="3573463"/>
          <p14:tracePt t="40338" x="1333500" y="3565525"/>
          <p14:tracePt t="40349" x="1333500" y="3559175"/>
          <p14:tracePt t="40358" x="1333500" y="3551238"/>
          <p14:tracePt t="40369" x="1333500" y="3543300"/>
          <p14:tracePt t="40384" x="1341438" y="3535363"/>
          <p14:tracePt t="40401" x="1363663" y="3521075"/>
          <p14:tracePt t="40417" x="1371600" y="3505200"/>
          <p14:tracePt t="40434" x="1409700" y="3497263"/>
          <p14:tracePt t="40451" x="1463675" y="3482975"/>
          <p14:tracePt t="40467" x="1485900" y="3482975"/>
          <p14:tracePt t="40484" x="1546225" y="3482975"/>
          <p14:tracePt t="40500" x="1584325" y="3482975"/>
          <p14:tracePt t="40517" x="1654175" y="3497263"/>
          <p14:tracePt t="40534" x="1730375" y="3513138"/>
          <p14:tracePt t="40550" x="1774825" y="3521075"/>
          <p14:tracePt t="40567" x="1858963" y="3527425"/>
          <p14:tracePt t="40584" x="1958975" y="3535363"/>
          <p14:tracePt t="40601" x="2011363" y="3543300"/>
          <p14:tracePt t="40617" x="2125663" y="3543300"/>
          <p14:tracePt t="40634" x="2187575" y="3543300"/>
          <p14:tracePt t="40650" x="2308225" y="3543300"/>
          <p14:tracePt t="40667" x="2430463" y="3543300"/>
          <p14:tracePt t="40684" x="2492375" y="3543300"/>
          <p14:tracePt t="40700" x="2628900" y="3543300"/>
          <p14:tracePt t="40717" x="2765425" y="3527425"/>
          <p14:tracePt t="40734" x="2835275" y="3513138"/>
          <p14:tracePt t="40751" x="2949575" y="3497263"/>
          <p14:tracePt t="40767" x="3009900" y="3489325"/>
          <p14:tracePt t="40784" x="3025775" y="3482975"/>
          <p14:tracePt t="40801" x="3040063" y="3482975"/>
          <p14:tracePt t="40847" x="3032125" y="3482975"/>
          <p14:tracePt t="40959" x="3048000" y="3482975"/>
          <p14:tracePt t="40968" x="3063875" y="3482975"/>
          <p14:tracePt t="40979" x="3078163" y="3482975"/>
          <p14:tracePt t="40989" x="3101975" y="3482975"/>
          <p14:tracePt t="41001" x="3124200" y="3482975"/>
          <p14:tracePt t="41017" x="3146425" y="3482975"/>
          <p14:tracePt t="41034" x="3178175" y="3482975"/>
          <p14:tracePt t="41051" x="3192463" y="3482975"/>
          <p14:tracePt t="41067" x="3200400" y="3482975"/>
          <p14:tracePt t="41316" x="3200400" y="3489325"/>
          <p14:tracePt t="41345" x="3208338" y="3497263"/>
          <p14:tracePt t="41356" x="3216275" y="3497263"/>
          <p14:tracePt t="41365" x="3222625" y="3497263"/>
          <p14:tracePt t="41376" x="3238500" y="3497263"/>
          <p14:tracePt t="41386" x="3246438" y="3505200"/>
          <p14:tracePt t="41401" x="3254375" y="3505200"/>
          <p14:tracePt t="41417" x="3268663" y="3505200"/>
          <p14:tracePt t="41434" x="3284538" y="3505200"/>
          <p14:tracePt t="41451" x="3292475" y="3505200"/>
          <p14:tracePt t="41468" x="3306763" y="3505200"/>
          <p14:tracePt t="41488" x="3314700" y="3505200"/>
          <p14:tracePt t="41508" x="3322638" y="3505200"/>
          <p14:tracePt t="41528" x="3330575" y="3505200"/>
          <p14:tracePt t="41539" x="3336925" y="3505200"/>
          <p14:tracePt t="41753" x="3330575" y="3505200"/>
          <p14:tracePt t="41795" x="3322638" y="3497263"/>
          <p14:tracePt t="41945" x="3336925" y="3497263"/>
          <p14:tracePt t="41956" x="3352800" y="3497263"/>
          <p14:tracePt t="41965" x="3368675" y="3497263"/>
          <p14:tracePt t="41978" x="3382963" y="3497263"/>
          <p14:tracePt t="41987" x="3406775" y="3497263"/>
          <p14:tracePt t="42001" x="3444875" y="3497263"/>
          <p14:tracePt t="42017" x="3475038" y="3505200"/>
          <p14:tracePt t="42019" x="3521075" y="3513138"/>
          <p14:tracePt t="42034" x="3573463" y="3513138"/>
          <p14:tracePt t="42051" x="3687763" y="3513138"/>
          <p14:tracePt t="42068" x="3810000" y="3513138"/>
          <p14:tracePt t="42084" x="3886200" y="3513138"/>
          <p14:tracePt t="42101" x="4008438" y="3505200"/>
          <p14:tracePt t="42117" x="4076700" y="3505200"/>
          <p14:tracePt t="42134" x="4183063" y="3497263"/>
          <p14:tracePt t="42150" x="4251325" y="3497263"/>
          <p14:tracePt t="42167" x="4275138" y="3497263"/>
          <p14:tracePt t="42184" x="4297363" y="3497263"/>
          <p14:tracePt t="42394" x="4297363" y="3505200"/>
          <p14:tracePt t="42415" x="4313238" y="3505200"/>
          <p14:tracePt t="42424" x="4327525" y="3513138"/>
          <p14:tracePt t="42435" x="4359275" y="3521075"/>
          <p14:tracePt t="42451" x="4419600" y="3527425"/>
          <p14:tracePt t="42467" x="4618038" y="3535363"/>
          <p14:tracePt t="42484" x="4778375" y="3535363"/>
          <p14:tracePt t="42501" x="5181600" y="3535363"/>
          <p14:tracePt t="42517" x="5608638" y="3551238"/>
          <p14:tracePt t="42534" x="5799138" y="3551238"/>
          <p14:tracePt t="42551" x="6027738" y="3551238"/>
          <p14:tracePt t="42567" x="6142038" y="3551238"/>
          <p14:tracePt t="42584" x="6149975" y="3543300"/>
          <p14:tracePt t="42812" x="6226175" y="3543300"/>
          <p14:tracePt t="42821" x="6308725" y="3543300"/>
          <p14:tracePt t="42832" x="6392863" y="3543300"/>
          <p14:tracePt t="42841" x="6469063" y="3543300"/>
          <p14:tracePt t="42852" x="6545263" y="3543300"/>
          <p14:tracePt t="42868" x="6607175" y="3543300"/>
          <p14:tracePt t="42884" x="6675438" y="3543300"/>
          <p14:tracePt t="42901" x="6683375" y="3535363"/>
          <p14:tracePt t="42918" x="6689725" y="3535363"/>
          <p14:tracePt t="42934" x="6675438" y="3521075"/>
          <p14:tracePt t="43188" x="6683375" y="3521075"/>
          <p14:tracePt t="43197" x="6697663" y="3527425"/>
          <p14:tracePt t="43208" x="6713538" y="3527425"/>
          <p14:tracePt t="43218" x="6721475" y="3535363"/>
          <p14:tracePt t="43234" x="6735763" y="3535363"/>
          <p14:tracePt t="43251" x="6743700" y="3535363"/>
          <p14:tracePt t="43268" x="6759575" y="3535363"/>
          <p14:tracePt t="43284" x="6773863" y="3535363"/>
          <p14:tracePt t="43301" x="6781800" y="3535363"/>
          <p14:tracePt t="43318" x="6789738" y="3535363"/>
          <p14:tracePt t="43334" x="6804025" y="3535363"/>
          <p14:tracePt t="43352" x="6819900" y="3535363"/>
          <p14:tracePt t="43368" x="6835775" y="3535363"/>
          <p14:tracePt t="43384" x="6865938" y="3535363"/>
          <p14:tracePt t="43401" x="6904038" y="3535363"/>
          <p14:tracePt t="43418" x="6918325" y="3535363"/>
          <p14:tracePt t="43434" x="6980238" y="3535363"/>
          <p14:tracePt t="43451" x="6994525" y="3535363"/>
          <p14:tracePt t="43468" x="7018338" y="3535363"/>
          <p14:tracePt t="43484" x="7026275" y="3527425"/>
          <p14:tracePt t="43676" x="7032625" y="3527425"/>
          <p14:tracePt t="43685" x="7048500" y="3527425"/>
          <p14:tracePt t="43696" x="7070725" y="3527425"/>
          <p14:tracePt t="43706" x="7102475" y="3527425"/>
          <p14:tracePt t="43718" x="7162800" y="3527425"/>
          <p14:tracePt t="43734" x="7246938" y="3527425"/>
          <p14:tracePt t="43752" x="7483475" y="3543300"/>
          <p14:tracePt t="43768" x="7750175" y="3551238"/>
          <p14:tracePt t="43784" x="7840663" y="3551238"/>
          <p14:tracePt t="43801" x="7940675" y="3543300"/>
          <p14:tracePt t="44063" x="7970838" y="3543300"/>
          <p14:tracePt t="44072" x="7993063" y="3535363"/>
          <p14:tracePt t="44083" x="8001000" y="3535363"/>
          <p14:tracePt t="44092" x="8008938" y="3535363"/>
          <p14:tracePt t="44154" x="8001000" y="3535363"/>
          <p14:tracePt t="44174" x="7993063" y="3535363"/>
          <p14:tracePt t="44205" x="7985125" y="3535363"/>
          <p14:tracePt t="44226" x="7978775" y="3535363"/>
          <p14:tracePt t="44256" x="7954963" y="3535363"/>
          <p14:tracePt t="44265" x="7932738" y="3535363"/>
          <p14:tracePt t="44277" x="7902575" y="3535363"/>
          <p14:tracePt t="44286" x="7848600" y="3535363"/>
          <p14:tracePt t="44301" x="7794625" y="3527425"/>
          <p14:tracePt t="44318" x="7612063" y="3521075"/>
          <p14:tracePt t="44334" x="7467600" y="3521075"/>
          <p14:tracePt t="44351" x="6926263" y="3535363"/>
          <p14:tracePt t="44368" x="5965825" y="3627438"/>
          <p14:tracePt t="44385" x="5799138" y="3673475"/>
          <p14:tracePt t="44401" x="4694238" y="3840163"/>
          <p14:tracePt t="44418" x="4016375" y="3924300"/>
          <p14:tracePt t="44435" x="2879725" y="4054475"/>
          <p14:tracePt t="44451" x="2155825" y="4068763"/>
          <p14:tracePt t="44468" x="1820863" y="4068763"/>
          <p14:tracePt t="44485" x="1325563" y="4000500"/>
          <p14:tracePt t="44501" x="1203325" y="3954463"/>
          <p14:tracePt t="44518" x="1196975" y="3954463"/>
          <p14:tracePt t="44723" x="1189038" y="3954463"/>
          <p14:tracePt t="44735" x="1173163" y="3954463"/>
          <p14:tracePt t="44744" x="1143000" y="3954463"/>
          <p14:tracePt t="44755" x="1096963" y="3954463"/>
          <p14:tracePt t="44768" x="1050925" y="3940175"/>
          <p14:tracePt t="44785" x="974725" y="3902075"/>
          <p14:tracePt t="44801" x="952500" y="3886200"/>
          <p14:tracePt t="44818" x="936625" y="3856038"/>
          <p14:tracePt t="44836" x="936625" y="3848100"/>
          <p14:tracePt t="44851" x="944563" y="3840163"/>
          <p14:tracePt t="44868" x="982663" y="3825875"/>
          <p14:tracePt t="44885" x="1006475" y="3817938"/>
          <p14:tracePt t="44902" x="1074738" y="3810000"/>
          <p14:tracePt t="44918" x="1143000" y="3802063"/>
          <p14:tracePt t="44935" x="1173163" y="3802063"/>
          <p14:tracePt t="44952" x="1241425" y="3802063"/>
          <p14:tracePt t="44968" x="1279525" y="3802063"/>
          <p14:tracePt t="44985" x="1355725" y="3802063"/>
          <p14:tracePt t="45001" x="1439863" y="3802063"/>
          <p14:tracePt t="45018" x="1470025" y="3794125"/>
          <p14:tracePt t="45035" x="1562100" y="3794125"/>
          <p14:tracePt t="45051" x="1654175" y="3794125"/>
          <p14:tracePt t="45068" x="1706563" y="3794125"/>
          <p14:tracePt t="45085" x="1812925" y="3802063"/>
          <p14:tracePt t="45101" x="1943100" y="3825875"/>
          <p14:tracePt t="45118" x="2003425" y="3825875"/>
          <p14:tracePt t="45135" x="2179638" y="3848100"/>
          <p14:tracePt t="45152" x="2378075" y="3856038"/>
          <p14:tracePt t="45168" x="2484438" y="3863975"/>
          <p14:tracePt t="45185" x="2689225" y="3878263"/>
          <p14:tracePt t="45202" x="2781300" y="3878263"/>
          <p14:tracePt t="45218" x="2925763" y="3878263"/>
          <p14:tracePt t="45235" x="2987675" y="3870325"/>
          <p14:tracePt t="45252" x="3001963" y="3856038"/>
          <p14:tracePt t="45548" x="3032125" y="3856038"/>
          <p14:tracePt t="45559" x="3063875" y="3848100"/>
          <p14:tracePt t="45568" x="3108325" y="3848100"/>
          <p14:tracePt t="45585" x="3140075" y="3848100"/>
          <p14:tracePt t="45602" x="3222625" y="3848100"/>
          <p14:tracePt t="45618" x="3276600" y="3848100"/>
          <p14:tracePt t="45635" x="3352800" y="3848100"/>
          <p14:tracePt t="45652" x="3413125" y="3848100"/>
          <p14:tracePt t="45668" x="3444875" y="3848100"/>
          <p14:tracePt t="45685" x="3475038" y="3848100"/>
          <p14:tracePt t="45702" x="3482975" y="3848100"/>
          <p14:tracePt t="45934" x="3581400" y="3848100"/>
          <p14:tracePt t="45945" x="3733800" y="3825875"/>
          <p14:tracePt t="45954" x="3946525" y="3810000"/>
          <p14:tracePt t="45968" x="4206875" y="3802063"/>
          <p14:tracePt t="45985" x="4441825" y="3787775"/>
          <p14:tracePt t="46002" x="4838700" y="3763963"/>
          <p14:tracePt t="46018" x="5021263" y="3756025"/>
          <p14:tracePt t="46035" x="5067300" y="3741738"/>
          <p14:tracePt t="46290" x="5121275" y="3741738"/>
          <p14:tracePt t="46301" x="5165725" y="3741738"/>
          <p14:tracePt t="46310" x="5203825" y="3741738"/>
          <p14:tracePt t="46321" x="5235575" y="3741738"/>
          <p14:tracePt t="46335" x="5257800" y="3741738"/>
          <p14:tracePt t="46352" x="5273675" y="3741738"/>
          <p14:tracePt t="46383" x="5265738" y="3741738"/>
          <p14:tracePt t="46392" x="5249863" y="3741738"/>
          <p14:tracePt t="46403" x="5219700" y="3741738"/>
          <p14:tracePt t="46418" x="5173663" y="3741738"/>
          <p14:tracePt t="46435" x="5045075" y="3741738"/>
          <p14:tracePt t="46452" x="4968875" y="3741738"/>
          <p14:tracePt t="46468" x="4822825" y="3756025"/>
          <p14:tracePt t="46485" x="4732338" y="3779838"/>
          <p14:tracePt t="46502" x="4724400" y="3787775"/>
          <p14:tracePt t="46518" x="4716463" y="3787775"/>
          <p14:tracePt t="46535" x="4732338" y="3787775"/>
          <p14:tracePt t="46552" x="4762500" y="3787775"/>
          <p14:tracePt t="46568" x="4838700" y="3787775"/>
          <p14:tracePt t="46585" x="4899025" y="3787775"/>
          <p14:tracePt t="46602" x="5051425" y="3787775"/>
          <p14:tracePt t="46618" x="5235575" y="3787775"/>
          <p14:tracePt t="46635" x="5341938" y="3802063"/>
          <p14:tracePt t="46652" x="5562600" y="3810000"/>
          <p14:tracePt t="46668" x="5761038" y="3825875"/>
          <p14:tracePt t="46685" x="5837238" y="3825875"/>
          <p14:tracePt t="46702" x="5921375" y="3825875"/>
          <p14:tracePt t="46718" x="5935663" y="3825875"/>
          <p14:tracePt t="46951" x="6011863" y="3825875"/>
          <p14:tracePt t="46962" x="6111875" y="3825875"/>
          <p14:tracePt t="46972" x="6226175" y="3825875"/>
          <p14:tracePt t="46985" x="6316663" y="3825875"/>
          <p14:tracePt t="47002" x="6392863" y="3825875"/>
          <p14:tracePt t="47018" x="6477000" y="3825875"/>
          <p14:tracePt t="47035" x="6492875" y="3817938"/>
          <p14:tracePt t="47207" x="6492875" y="3825875"/>
          <p14:tracePt t="47371" x="6507163" y="3825875"/>
          <p14:tracePt t="47381" x="6515100" y="3825875"/>
          <p14:tracePt t="47390" x="6523038" y="3825875"/>
          <p14:tracePt t="47402" x="6545263" y="3825875"/>
          <p14:tracePt t="47418" x="6561138" y="3825875"/>
          <p14:tracePt t="47435" x="6621463" y="3825875"/>
          <p14:tracePt t="47452" x="6721475" y="3832225"/>
          <p14:tracePt t="47468" x="6781800" y="3840163"/>
          <p14:tracePt t="47485" x="6950075" y="3863975"/>
          <p14:tracePt t="47502" x="7124700" y="3870325"/>
          <p14:tracePt t="47518" x="7208838" y="3878263"/>
          <p14:tracePt t="47535" x="7315200" y="3886200"/>
          <p14:tracePt t="47552" x="7337425" y="3886200"/>
          <p14:tracePt t="47568" x="7345363" y="3886200"/>
          <p14:tracePt t="47585" x="7353300" y="3886200"/>
          <p14:tracePt t="47826" x="7421563" y="3886200"/>
          <p14:tracePt t="47838" x="7551738" y="3878263"/>
          <p14:tracePt t="47847" x="7688263" y="3870325"/>
          <p14:tracePt t="47858" x="7826375" y="3863975"/>
          <p14:tracePt t="47868" x="7916863" y="3856038"/>
          <p14:tracePt t="47885" x="7978775" y="3840163"/>
          <p14:tracePt t="47902" x="8008938" y="3825875"/>
          <p14:tracePt t="48141" x="8069263" y="3817938"/>
          <p14:tracePt t="48152" x="8131175" y="3817938"/>
          <p14:tracePt t="48161" x="8183563" y="3817938"/>
          <p14:tracePt t="48175" x="8251825" y="3817938"/>
          <p14:tracePt t="48185" x="8313738" y="3817938"/>
          <p14:tracePt t="48202" x="8366125" y="3817938"/>
          <p14:tracePt t="48219" x="8420100" y="3817938"/>
          <p14:tracePt t="48235" x="8435975" y="3817938"/>
          <p14:tracePt t="48468" x="8512175" y="3810000"/>
          <p14:tracePt t="48477" x="8610600" y="3802063"/>
          <p14:tracePt t="48489" x="8740775" y="3794125"/>
          <p14:tracePt t="48502" x="8855075" y="3794125"/>
          <p14:tracePt t="48519" x="9029700" y="3779838"/>
          <p14:tracePt t="48535" x="9075738" y="3779838"/>
          <p14:tracePt t="48552" x="9097963" y="3756025"/>
          <p14:tracePt t="48721" x="9105900" y="3756025"/>
          <p14:tracePt t="48733" x="9113838" y="3756025"/>
          <p14:tracePt t="48742" x="9128125" y="3756025"/>
          <p14:tracePt t="48753" x="9166225" y="3756025"/>
          <p14:tracePt t="48769" x="9236075" y="3756025"/>
          <p14:tracePt t="48785" x="9388475" y="3756025"/>
          <p14:tracePt t="48802" x="9478963" y="3756025"/>
          <p14:tracePt t="48818" x="9601200" y="3763963"/>
          <p14:tracePt t="48836" x="9631363" y="3763963"/>
          <p14:tracePt t="48988" x="9639300" y="3771900"/>
          <p14:tracePt t="48997" x="9655175" y="3779838"/>
          <p14:tracePt t="49008" x="9669463" y="3787775"/>
          <p14:tracePt t="49020" x="9693275" y="3787775"/>
          <p14:tracePt t="49035" x="9737725" y="3802063"/>
          <p14:tracePt t="49052" x="9829800" y="3848100"/>
          <p14:tracePt t="49069" x="9906000" y="3908425"/>
          <p14:tracePt t="49085" x="9921875" y="3932238"/>
          <p14:tracePt t="49102" x="9936163" y="3954463"/>
          <p14:tracePt t="49817" x="9936163" y="3962400"/>
          <p14:tracePt t="49826" x="9944100" y="3962400"/>
          <p14:tracePt t="49837" x="9952038" y="3962400"/>
          <p14:tracePt t="49852" x="9966325" y="3962400"/>
          <p14:tracePt t="49869" x="10012363" y="3962400"/>
          <p14:tracePt t="49886" x="10050463" y="3946525"/>
          <p14:tracePt t="49903" x="10150475" y="3924300"/>
          <p14:tracePt t="49919" x="10271125" y="3902075"/>
          <p14:tracePt t="49936" x="10317163" y="3894138"/>
          <p14:tracePt t="49952" x="10363200" y="3878263"/>
          <p14:tracePt t="50010" x="10347325" y="3878263"/>
          <p14:tracePt t="50020" x="10309225" y="3870325"/>
          <p14:tracePt t="50032" x="10256838" y="3863975"/>
          <p14:tracePt t="50040" x="10172700" y="3856038"/>
          <p14:tracePt t="50052" x="10066338" y="3856038"/>
          <p14:tracePt t="50069" x="9921875" y="3856038"/>
          <p14:tracePt t="50086" x="9388475" y="3840163"/>
          <p14:tracePt t="50102" x="8588375" y="3840163"/>
          <p14:tracePt t="50119" x="8077200" y="3870325"/>
          <p14:tracePt t="50136" x="7650163" y="3924300"/>
          <p14:tracePt t="50153" x="7140575" y="3954463"/>
          <p14:tracePt t="50169" x="5965825" y="4038600"/>
          <p14:tracePt t="50186" x="5151438" y="4098925"/>
          <p14:tracePt t="50203" x="4403725" y="4144963"/>
          <p14:tracePt t="50219" x="3940175" y="4160838"/>
          <p14:tracePt t="50236" x="3025775" y="4175125"/>
          <p14:tracePt t="50252" x="2620963" y="4206875"/>
          <p14:tracePt t="50269" x="1958975" y="4244975"/>
          <p14:tracePt t="50286" x="1431925" y="4297363"/>
          <p14:tracePt t="50302" x="1235075" y="4313238"/>
          <p14:tracePt t="50319" x="906463" y="4373563"/>
          <p14:tracePt t="50336" x="784225" y="4397375"/>
          <p14:tracePt t="50352" x="593725" y="4435475"/>
          <p14:tracePt t="50369" x="487363" y="4457700"/>
          <p14:tracePt t="50386" x="449263" y="4479925"/>
          <p14:tracePt t="50611" x="441325" y="4479925"/>
          <p14:tracePt t="50631" x="441325" y="4473575"/>
          <p14:tracePt t="50640" x="449263" y="4465638"/>
          <p14:tracePt t="50651" x="465138" y="4449763"/>
          <p14:tracePt t="50660" x="495300" y="4427538"/>
          <p14:tracePt t="50671" x="541338" y="4397375"/>
          <p14:tracePt t="50686" x="609600" y="4365625"/>
          <p14:tracePt t="50702" x="800100" y="4313238"/>
          <p14:tracePt t="50719" x="930275" y="4289425"/>
          <p14:tracePt t="50736" x="1257300" y="4283075"/>
          <p14:tracePt t="50753" x="1425575" y="4283075"/>
          <p14:tracePt t="50769" x="1806575" y="4305300"/>
          <p14:tracePt t="50786" x="2179638" y="4343400"/>
          <p14:tracePt t="50803" x="2362200" y="4365625"/>
          <p14:tracePt t="50803" x="2536825" y="4389438"/>
          <p14:tracePt t="50819" x="2697163" y="4397375"/>
          <p14:tracePt t="50836" x="2925763" y="4411663"/>
          <p14:tracePt t="50852" x="3017838" y="4411663"/>
          <p14:tracePt t="50869" x="3162300" y="4403725"/>
          <p14:tracePt t="50886" x="3216275" y="4397375"/>
          <p14:tracePt t="50903" x="3222625" y="4381500"/>
          <p14:tracePt t="51057" x="3222625" y="4389438"/>
          <p14:tracePt t="51077" x="3238500" y="4397375"/>
          <p14:tracePt t="51089" x="3254375" y="4397375"/>
          <p14:tracePt t="51098" x="3292475" y="4397375"/>
          <p14:tracePt t="51109" x="3352800" y="4397375"/>
          <p14:tracePt t="51119" x="3436938" y="4381500"/>
          <p14:tracePt t="51136" x="3535363" y="4359275"/>
          <p14:tracePt t="51153" x="3771900" y="4327525"/>
          <p14:tracePt t="51169" x="3908425" y="4305300"/>
          <p14:tracePt t="51186" x="4213225" y="4267200"/>
          <p14:tracePt t="51203" x="4503738" y="4198938"/>
          <p14:tracePt t="51219" x="4618038" y="4183063"/>
          <p14:tracePt t="51236" x="4746625" y="4152900"/>
          <p14:tracePt t="51253" x="4778375" y="4130675"/>
          <p14:tracePt t="51282" x="4770438" y="4130675"/>
          <p14:tracePt t="51291" x="4754563" y="4130675"/>
          <p14:tracePt t="51303" x="4716463" y="4130675"/>
          <p14:tracePt t="51319" x="4656138" y="4130675"/>
          <p14:tracePt t="51336" x="4465638" y="4144963"/>
          <p14:tracePt t="51353" x="4175125" y="4175125"/>
          <p14:tracePt t="51369" x="4022725" y="4183063"/>
          <p14:tracePt t="51386" x="3695700" y="4251325"/>
          <p14:tracePt t="51403" x="3589338" y="4259263"/>
          <p14:tracePt t="51419" x="3459163" y="4289425"/>
          <p14:tracePt t="51436" x="3429000" y="4297363"/>
          <p14:tracePt t="51455" x="3436938" y="4297363"/>
          <p14:tracePt t="51469" x="3444875" y="4297363"/>
          <p14:tracePt t="51486" x="3482975" y="4297363"/>
          <p14:tracePt t="51503" x="3513138" y="4297363"/>
          <p14:tracePt t="51519" x="3641725" y="4297363"/>
          <p14:tracePt t="51536" x="3794125" y="4283075"/>
          <p14:tracePt t="51553" x="3894138" y="4275138"/>
          <p14:tracePt t="51569" x="4068763" y="4267200"/>
          <p14:tracePt t="51586" x="4244975" y="4244975"/>
          <p14:tracePt t="51603" x="4327525" y="4237038"/>
          <p14:tracePt t="51619" x="4457700" y="4221163"/>
          <p14:tracePt t="51636" x="4495800" y="4206875"/>
          <p14:tracePt t="51653" x="4518025" y="4198938"/>
          <p14:tracePt t="51669" x="4518025" y="4191000"/>
          <p14:tracePt t="51872" x="4533900" y="4191000"/>
          <p14:tracePt t="51881" x="4556125" y="4191000"/>
          <p14:tracePt t="51892" x="4587875" y="4191000"/>
          <p14:tracePt t="51903" x="4618038" y="4191000"/>
          <p14:tracePt t="51919" x="4670425" y="4191000"/>
          <p14:tracePt t="51936" x="4808538" y="4191000"/>
          <p14:tracePt t="51953" x="4892675" y="4191000"/>
          <p14:tracePt t="51953" x="4983163" y="4191000"/>
          <p14:tracePt t="51969" x="5067300" y="4198938"/>
          <p14:tracePt t="51986" x="5273675" y="4213225"/>
          <p14:tracePt t="52003" x="5380038" y="4221163"/>
          <p14:tracePt t="52019" x="5562600" y="4229100"/>
          <p14:tracePt t="52036" x="5699125" y="4237038"/>
          <p14:tracePt t="52053" x="5737225" y="4237038"/>
          <p14:tracePt t="52069" x="5753100" y="4237038"/>
          <p14:tracePt t="52228" x="5761038" y="4237038"/>
          <p14:tracePt t="52238" x="5775325" y="4237038"/>
          <p14:tracePt t="52249" x="5807075" y="4244975"/>
          <p14:tracePt t="52258" x="5845175" y="4244975"/>
          <p14:tracePt t="52270" x="5905500" y="4251325"/>
          <p14:tracePt t="52287" x="5973763" y="4251325"/>
          <p14:tracePt t="52303" x="6118225" y="4251325"/>
          <p14:tracePt t="52319" x="6264275" y="4251325"/>
          <p14:tracePt t="52336" x="6332538" y="4251325"/>
          <p14:tracePt t="52353" x="6461125" y="4244975"/>
          <p14:tracePt t="52369" x="6507163" y="4229100"/>
          <p14:tracePt t="52386" x="6591300" y="4198938"/>
          <p14:tracePt t="52403" x="6621463" y="4175125"/>
          <p14:tracePt t="52634" x="6683375" y="4175125"/>
          <p14:tracePt t="52645" x="6759575" y="4175125"/>
          <p14:tracePt t="52655" x="6819900" y="4183063"/>
          <p14:tracePt t="52669" x="6896100" y="4206875"/>
          <p14:tracePt t="52686" x="6994525" y="4221163"/>
          <p14:tracePt t="52703" x="7018338" y="4237038"/>
          <p14:tracePt t="52719" x="7056438" y="4251325"/>
          <p14:tracePt t="52736" x="7064375" y="4267200"/>
          <p14:tracePt t="52757" x="7064375" y="4275138"/>
          <p14:tracePt t="52960" x="7064375" y="4289425"/>
          <p14:tracePt t="52971" x="7064375" y="4297363"/>
          <p14:tracePt t="52981" x="7070725" y="4305300"/>
          <p14:tracePt t="52993" x="7078663" y="4313238"/>
          <p14:tracePt t="53003" x="7102475" y="4313238"/>
          <p14:tracePt t="53019" x="7132638" y="4313238"/>
          <p14:tracePt t="53036" x="7285038" y="4297363"/>
          <p14:tracePt t="53053" x="7451725" y="4259263"/>
          <p14:tracePt t="53069" x="7527925" y="4229100"/>
          <p14:tracePt t="53086" x="7627938" y="4198938"/>
          <p14:tracePt t="53103" x="7650163" y="4183063"/>
          <p14:tracePt t="53143" x="7635875" y="4183063"/>
          <p14:tracePt t="53154" x="7627938" y="4183063"/>
          <p14:tracePt t="53163" x="7620000" y="4183063"/>
          <p14:tracePt t="53183" x="7612063" y="4183063"/>
          <p14:tracePt t="53215" x="7604125" y="4183063"/>
          <p14:tracePt t="53326" x="7597775" y="4183063"/>
          <p14:tracePt t="53389" x="7589838" y="4183063"/>
          <p14:tracePt t="53449" x="7581900" y="4183063"/>
          <p14:tracePt t="53458" x="7551738" y="4183063"/>
          <p14:tracePt t="53470" x="7535863" y="4183063"/>
          <p14:tracePt t="53486" x="7505700" y="4183063"/>
          <p14:tracePt t="53503" x="7391400" y="4183063"/>
          <p14:tracePt t="53520" x="7132638" y="4183063"/>
          <p14:tracePt t="53536" x="6873875" y="4183063"/>
          <p14:tracePt t="53553" x="5997575" y="4251325"/>
          <p14:tracePt t="53570" x="5402263" y="4321175"/>
          <p14:tracePt t="53586" x="4746625" y="4487863"/>
          <p14:tracePt t="53603" x="3429000" y="4778375"/>
          <p14:tracePt t="53620" x="2713038" y="4953000"/>
          <p14:tracePt t="53636" x="1943100" y="5227638"/>
          <p14:tracePt t="53653" x="1096963" y="5387975"/>
          <p14:tracePt t="53670" x="731838" y="5402263"/>
          <p14:tracePt t="53686" x="212725" y="5372100"/>
          <p14:tracePt t="53703" x="0" y="5280025"/>
          <p14:tracePt t="53720" x="0" y="5241925"/>
          <p14:tracePt t="53736" x="0" y="5189538"/>
          <p14:tracePt t="53753" x="0" y="5159375"/>
          <p14:tracePt t="53773" x="15875" y="5159375"/>
          <p14:tracePt t="53786" x="30163" y="5159375"/>
          <p14:tracePt t="53803" x="38100" y="5159375"/>
          <p14:tracePt t="53820" x="92075" y="5159375"/>
          <p14:tracePt t="53836" x="136525" y="5159375"/>
          <p14:tracePt t="53977" x="144463" y="5159375"/>
          <p14:tracePt t="53988" x="160338" y="5159375"/>
          <p14:tracePt t="53997" x="182563" y="5151438"/>
          <p14:tracePt t="54010" x="228600" y="5127625"/>
          <p14:tracePt t="54020" x="296863" y="5075238"/>
          <p14:tracePt t="54036" x="388938" y="4999038"/>
          <p14:tracePt t="54053" x="739775" y="4740275"/>
          <p14:tracePt t="54070" x="1311275" y="4343400"/>
          <p14:tracePt t="54086" x="1622425" y="4137025"/>
          <p14:tracePt t="54103" x="2301875" y="3832225"/>
          <p14:tracePt t="54120" x="2827338" y="3703638"/>
          <p14:tracePt t="54136" x="3025775" y="3679825"/>
          <p14:tracePt t="54153" x="3222625" y="3665538"/>
          <p14:tracePt t="54170" x="3284538" y="3673475"/>
          <p14:tracePt t="54186" x="3336925" y="3711575"/>
          <p14:tracePt t="54203" x="3336925" y="3725863"/>
          <p14:tracePt t="54220" x="3330575" y="3725863"/>
          <p14:tracePt t="54236" x="3306763" y="3733800"/>
          <p14:tracePt t="54253" x="3222625" y="3733800"/>
          <p14:tracePt t="54270" x="3154363" y="3741738"/>
          <p14:tracePt t="54286" x="3001963" y="3749675"/>
          <p14:tracePt t="54303" x="2925763" y="3756025"/>
          <p14:tracePt t="54320" x="2789238" y="3787775"/>
          <p14:tracePt t="54336" x="2682875" y="3817938"/>
          <p14:tracePt t="54353" x="2620963" y="3848100"/>
          <p14:tracePt t="54370" x="2606675" y="3863975"/>
          <p14:tracePt t="54386" x="2606675" y="3894138"/>
          <p14:tracePt t="54403" x="2606675" y="3908425"/>
          <p14:tracePt t="54420" x="2620963" y="3962400"/>
          <p14:tracePt t="54436" x="2682875" y="4054475"/>
          <p14:tracePt t="54453" x="2705100" y="4098925"/>
          <p14:tracePt t="54470" x="2751138" y="4213225"/>
          <p14:tracePt t="54487" x="2765425" y="4267200"/>
          <p14:tracePt t="54503" x="2781300" y="4351338"/>
          <p14:tracePt t="54520" x="2789238" y="4397375"/>
          <p14:tracePt t="54536" x="2789238" y="4403725"/>
          <p14:tracePt t="54782" x="2819400" y="4403725"/>
          <p14:tracePt t="54791" x="2873375" y="4411663"/>
          <p14:tracePt t="54802" x="2933700" y="4411663"/>
          <p14:tracePt t="54811" x="3017838" y="4419600"/>
          <p14:tracePt t="54823" x="3108325" y="4427538"/>
          <p14:tracePt t="54837" x="3208338" y="4441825"/>
          <p14:tracePt t="54854" x="3398838" y="4465638"/>
          <p14:tracePt t="54870" x="3475038" y="4465638"/>
          <p14:tracePt t="54887" x="3597275" y="4465638"/>
          <p14:tracePt t="54903" x="3635375" y="4457700"/>
          <p14:tracePt t="54920" x="3679825" y="4441825"/>
          <p14:tracePt t="54937" x="3687763" y="4435475"/>
          <p14:tracePt t="54953" x="3687763" y="4427538"/>
          <p14:tracePt t="55148" x="3703638" y="4427538"/>
          <p14:tracePt t="55157" x="3717925" y="4435475"/>
          <p14:tracePt t="55168" x="3733800" y="4441825"/>
          <p14:tracePt t="55177" x="3749675" y="4457700"/>
          <p14:tracePt t="55189" x="3779838" y="4465638"/>
          <p14:tracePt t="55203" x="3802063" y="4479925"/>
          <p14:tracePt t="55220" x="3878263" y="4503738"/>
          <p14:tracePt t="55237" x="3924300" y="4511675"/>
          <p14:tracePt t="55253" x="4022725" y="4518025"/>
          <p14:tracePt t="55270" x="4054475" y="4518025"/>
          <p14:tracePt t="55287" x="4137025" y="4525963"/>
          <p14:tracePt t="55303" x="4183063" y="4525963"/>
          <p14:tracePt t="55320" x="4191000" y="4525963"/>
          <p14:tracePt t="55535" x="4213225" y="4525963"/>
          <p14:tracePt t="55544" x="4259263" y="4533900"/>
          <p14:tracePt t="55555" x="4313238" y="4541838"/>
          <p14:tracePt t="55570" x="4389438" y="4564063"/>
          <p14:tracePt t="55586" x="4564063" y="4594225"/>
          <p14:tracePt t="55603" x="4664075" y="4625975"/>
          <p14:tracePt t="55620" x="4838700" y="4664075"/>
          <p14:tracePt t="55637" x="4914900" y="4670425"/>
          <p14:tracePt t="55653" x="5051425" y="4694238"/>
          <p14:tracePt t="55670" x="5113338" y="4702175"/>
          <p14:tracePt t="55687" x="5121275" y="4702175"/>
          <p14:tracePt t="55962" x="5105400" y="4702175"/>
          <p14:tracePt t="55971" x="5105400" y="4694238"/>
          <p14:tracePt t="55982" x="5097463" y="4686300"/>
          <p14:tracePt t="55991" x="5097463" y="4678363"/>
          <p14:tracePt t="56004" x="5089525" y="4664075"/>
          <p14:tracePt t="56020" x="5089525" y="4656138"/>
          <p14:tracePt t="56037" x="5089525" y="4632325"/>
          <p14:tracePt t="56054" x="5097463" y="4625975"/>
          <p14:tracePt t="56070" x="5113338" y="4618038"/>
          <p14:tracePt t="56087" x="5165725" y="4618038"/>
          <p14:tracePt t="56103" x="5197475" y="4618038"/>
          <p14:tracePt t="56120" x="5295900" y="4625975"/>
          <p14:tracePt t="56137" x="5394325" y="4640263"/>
          <p14:tracePt t="56154" x="5432425" y="4640263"/>
          <p14:tracePt t="56170" x="5532438" y="4648200"/>
          <p14:tracePt t="56187" x="5616575" y="4640263"/>
          <p14:tracePt t="56203" x="5654675" y="4632325"/>
          <p14:tracePt t="56220" x="5699125" y="4610100"/>
          <p14:tracePt t="56237" x="5715000" y="4602163"/>
          <p14:tracePt t="56253" x="5715000" y="4594225"/>
          <p14:tracePt t="56288" x="5707063" y="4594225"/>
          <p14:tracePt t="56318" x="5707063" y="4602163"/>
          <p14:tracePt t="56327" x="5715000" y="4602163"/>
          <p14:tracePt t="56339" x="5722938" y="4610100"/>
          <p14:tracePt t="56354" x="5737225" y="4618038"/>
          <p14:tracePt t="56370" x="5791200" y="4632325"/>
          <p14:tracePt t="56387" x="5821363" y="4640263"/>
          <p14:tracePt t="56403" x="5913438" y="4656138"/>
          <p14:tracePt t="56421" x="5959475" y="4656138"/>
          <p14:tracePt t="56437" x="5973763" y="4656138"/>
          <p14:tracePt t="56454" x="5989638" y="4648200"/>
          <p14:tracePt t="56654" x="5989638" y="4664075"/>
          <p14:tracePt t="56663" x="5989638" y="4670425"/>
          <p14:tracePt t="56685" x="5997575" y="4678363"/>
          <p14:tracePt t="56695" x="6011863" y="4686300"/>
          <p14:tracePt t="56705" x="6049963" y="4686300"/>
          <p14:tracePt t="56720" x="6126163" y="4686300"/>
          <p14:tracePt t="56737" x="6438900" y="4648200"/>
          <p14:tracePt t="56754" x="6727825" y="4625975"/>
          <p14:tracePt t="56770" x="7383463" y="4533900"/>
          <p14:tracePt t="56787" x="7902575" y="4487863"/>
          <p14:tracePt t="56804" x="8008938" y="4465638"/>
          <p14:tracePt t="56820" x="8099425" y="4449763"/>
          <p14:tracePt t="56837" x="8099425" y="4441825"/>
          <p14:tracePt t="56854" x="8099425" y="4435475"/>
          <p14:tracePt t="57081" x="8213725" y="4435475"/>
          <p14:tracePt t="57092" x="8404225" y="4427538"/>
          <p14:tracePt t="57101" x="8640763" y="4427538"/>
          <p14:tracePt t="57112" x="8893175" y="4427538"/>
          <p14:tracePt t="57122" x="9105900" y="4427538"/>
          <p14:tracePt t="57137" x="9220200" y="4427538"/>
          <p14:tracePt t="57356" x="9258300" y="4427538"/>
          <p14:tracePt t="57365" x="9312275" y="4427538"/>
          <p14:tracePt t="57376" x="9388475" y="4449763"/>
          <p14:tracePt t="57387" x="9486900" y="4465638"/>
          <p14:tracePt t="57404" x="9609138" y="4479925"/>
          <p14:tracePt t="57420" x="9799638" y="4487863"/>
          <p14:tracePt t="57437" x="9898063" y="4487863"/>
          <p14:tracePt t="57454" x="9906000" y="4487863"/>
          <p14:tracePt t="57488" x="9898063" y="4487863"/>
          <p14:tracePt t="57499" x="9875838" y="4487863"/>
          <p14:tracePt t="57508" x="9837738" y="4487863"/>
          <p14:tracePt t="57520" x="9783763" y="4487863"/>
          <p14:tracePt t="57537" x="9723438" y="4487863"/>
          <p14:tracePt t="57554" x="9540875" y="4487863"/>
          <p14:tracePt t="57570" x="9296400" y="4487863"/>
          <p14:tracePt t="57587" x="9097963" y="4487863"/>
          <p14:tracePt t="57604" x="8550275" y="4503738"/>
          <p14:tracePt t="57621" x="7734300" y="4564063"/>
          <p14:tracePt t="57637" x="7239000" y="4610100"/>
          <p14:tracePt t="57654" x="6683375" y="4702175"/>
          <p14:tracePt t="57670" x="6346825" y="4754563"/>
          <p14:tracePt t="57687" x="5280025" y="4968875"/>
          <p14:tracePt t="57704" x="4175125" y="5211763"/>
          <p14:tracePt t="57721" x="3687763" y="5341938"/>
          <p14:tracePt t="57737" x="3489325" y="5540375"/>
          <p14:tracePt t="57905" x="3475038" y="5540375"/>
          <p14:tracePt t="57916" x="3451225" y="5540375"/>
          <p14:tracePt t="57925" x="3413125" y="5546725"/>
          <p14:tracePt t="57937" x="3330575" y="5554663"/>
          <p14:tracePt t="57954" x="3208338" y="5578475"/>
          <p14:tracePt t="57970" x="2865438" y="5630863"/>
          <p14:tracePt t="57987" x="2430463" y="5715000"/>
          <p14:tracePt t="58004" x="2179638" y="5783263"/>
          <p14:tracePt t="58020" x="1668463" y="5943600"/>
          <p14:tracePt t="58038" x="1249363" y="6180138"/>
          <p14:tracePt t="58054" x="1120775" y="6294438"/>
          <p14:tracePt t="58209" x="1104900" y="6294438"/>
          <p14:tracePt t="58221" x="1089025" y="6294438"/>
          <p14:tracePt t="58229" x="1066800" y="6294438"/>
          <p14:tracePt t="58241" x="1012825" y="6308725"/>
          <p14:tracePt t="58254" x="944563" y="6332538"/>
          <p14:tracePt t="58271" x="860425" y="6354763"/>
          <p14:tracePt t="58287" x="655638" y="6416675"/>
          <p14:tracePt t="58304" x="441325" y="6477000"/>
          <p14:tracePt t="58320" x="358775" y="6507163"/>
          <p14:tracePt t="58337" x="258763" y="6545263"/>
          <p14:tracePt t="58354" x="250825" y="6553200"/>
          <p14:tracePt t="58392" x="266700" y="6553200"/>
          <p14:tracePt t="58404" x="274638" y="6553200"/>
          <p14:tracePt t="58413" x="282575" y="6553200"/>
          <p14:tracePt t="58424" x="296863" y="6553200"/>
          <p14:tracePt t="58437" x="312738" y="6553200"/>
          <p14:tracePt t="58454" x="342900" y="65690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8764" y="820882"/>
            <a:ext cx="108065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De acuerdo con la penetración de la luz solar, las aguas de los océanos pueden  dividirse en:</a:t>
            </a:r>
          </a:p>
          <a:p>
            <a:endParaRPr lang="es-C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R" dirty="0" smtClean="0"/>
              <a:t>Zona fótica: Es muy iluminada ya que la luz solar penetra hasta 200 metros. Se encuentran en esta zona  los organismos productores, que realizan la fotosíntesis.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R" dirty="0" smtClean="0"/>
              <a:t>Zona Afótica: Es una zona oscura, debido a la gran profundidad en que se encuentran. Los organismos característicos de esta zona se alimentan de restos de materia orgánica proveniente de la región iluminada.</a:t>
            </a:r>
            <a:endParaRPr lang="es-C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5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02"/>
    </mc:Choice>
    <mc:Fallback>
      <p:transition spd="slow" advTm="31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4" x="296863" y="6080125"/>
          <p14:tracePt t="493" x="258763" y="5616575"/>
          <p14:tracePt t="504" x="244475" y="5067300"/>
          <p14:tracePt t="518" x="244475" y="4449763"/>
          <p14:tracePt t="535" x="312738" y="3978275"/>
          <p14:tracePt t="551" x="373063" y="3589338"/>
          <p14:tracePt t="568" x="473075" y="2911475"/>
          <p14:tracePt t="585" x="495300" y="2636838"/>
          <p14:tracePt t="601" x="495300" y="2598738"/>
          <p14:tracePt t="618" x="487363" y="2582863"/>
          <p14:tracePt t="635" x="473075" y="2582863"/>
          <p14:tracePt t="651" x="411163" y="2620963"/>
          <p14:tracePt t="838" x="403225" y="2628900"/>
          <p14:tracePt t="850" x="396875" y="2636838"/>
          <p14:tracePt t="859" x="381000" y="2644775"/>
          <p14:tracePt t="870" x="365125" y="2644775"/>
          <p14:tracePt t="885" x="350838" y="2644775"/>
          <p14:tracePt t="901" x="304800" y="2574925"/>
          <p14:tracePt t="918" x="282575" y="2492375"/>
          <p14:tracePt t="935" x="266700" y="2187575"/>
          <p14:tracePt t="952" x="327025" y="1752600"/>
          <p14:tracePt t="968" x="403225" y="1577975"/>
          <p14:tracePt t="985" x="593725" y="1249363"/>
          <p14:tracePt t="1002" x="838200" y="998538"/>
          <p14:tracePt t="1018" x="936625" y="944563"/>
          <p14:tracePt t="1035" x="1150938" y="868363"/>
          <p14:tracePt t="1051" x="1235075" y="854075"/>
          <p14:tracePt t="1068" x="1379538" y="854075"/>
          <p14:tracePt t="1085" x="1463675" y="868363"/>
          <p14:tracePt t="1101" x="1477963" y="876300"/>
          <p14:tracePt t="1118" x="1477963" y="884238"/>
          <p14:tracePt t="1144" x="1485900" y="892175"/>
          <p14:tracePt t="1155" x="1493838" y="898525"/>
          <p14:tracePt t="1168" x="1516063" y="906463"/>
          <p14:tracePt t="1185" x="1562100" y="930275"/>
          <p14:tracePt t="1201" x="1608138" y="944563"/>
          <p14:tracePt t="1218" x="1730375" y="968375"/>
          <p14:tracePt t="1235" x="1798638" y="982663"/>
          <p14:tracePt t="1251" x="1973263" y="1028700"/>
          <p14:tracePt t="1268" x="2171700" y="1066800"/>
          <p14:tracePt t="1285" x="2255838" y="1089025"/>
          <p14:tracePt t="1302" x="2416175" y="1127125"/>
          <p14:tracePt t="1318" x="2536825" y="1165225"/>
          <p14:tracePt t="1335" x="2574925" y="1173163"/>
          <p14:tracePt t="1351" x="2598738" y="1173163"/>
          <p14:tracePt t="1571" x="2682875" y="1165225"/>
          <p14:tracePt t="1582" x="2811463" y="1143000"/>
          <p14:tracePt t="1591" x="2979738" y="1104900"/>
          <p14:tracePt t="1602" x="3170238" y="1050925"/>
          <p14:tracePt t="1618" x="3352800" y="1020763"/>
          <p14:tracePt t="1635" x="3695700" y="974725"/>
          <p14:tracePt t="1652" x="3832225" y="952500"/>
          <p14:tracePt t="1652" x="3970338" y="944563"/>
          <p14:tracePt t="1668" x="4060825" y="944563"/>
          <p14:tracePt t="1685" x="4137025" y="944563"/>
          <p14:tracePt t="1701" x="4206875" y="930275"/>
          <p14:tracePt t="1888" x="4221163" y="930275"/>
          <p14:tracePt t="1898" x="4237038" y="930275"/>
          <p14:tracePt t="1908" x="4259263" y="936625"/>
          <p14:tracePt t="1918" x="4305300" y="952500"/>
          <p14:tracePt t="1935" x="4373563" y="968375"/>
          <p14:tracePt t="1951" x="4518025" y="1020763"/>
          <p14:tracePt t="1968" x="4694238" y="1089025"/>
          <p14:tracePt t="1985" x="4784725" y="1120775"/>
          <p14:tracePt t="2002" x="4937125" y="1173163"/>
          <p14:tracePt t="2018" x="4991100" y="1181100"/>
          <p14:tracePt t="2035" x="5045075" y="1189038"/>
          <p14:tracePt t="2051" x="5051425" y="1181100"/>
          <p14:tracePt t="2212" x="5059363" y="1181100"/>
          <p14:tracePt t="2223" x="5083175" y="1181100"/>
          <p14:tracePt t="2232" x="5113338" y="1181100"/>
          <p14:tracePt t="2243" x="5173663" y="1181100"/>
          <p14:tracePt t="2252" x="5257800" y="1181100"/>
          <p14:tracePt t="2268" x="5364163" y="1181100"/>
          <p14:tracePt t="2285" x="5622925" y="1203325"/>
          <p14:tracePt t="2302" x="5707063" y="1211263"/>
          <p14:tracePt t="2318" x="5799138" y="1227138"/>
          <p14:tracePt t="2335" x="5813425" y="1227138"/>
          <p14:tracePt t="2529" x="5821363" y="1227138"/>
          <p14:tracePt t="2538" x="5837238" y="1235075"/>
          <p14:tracePt t="2549" x="5867400" y="1241425"/>
          <p14:tracePt t="2558" x="5905500" y="1241425"/>
          <p14:tracePt t="2569" x="5959475" y="1249363"/>
          <p14:tracePt t="2585" x="6011863" y="1257300"/>
          <p14:tracePt t="2602" x="6118225" y="1273175"/>
          <p14:tracePt t="2618" x="6164263" y="1287463"/>
          <p14:tracePt t="2635" x="6240463" y="1303338"/>
          <p14:tracePt t="2652" x="6286500" y="1303338"/>
          <p14:tracePt t="2668" x="6294438" y="1303338"/>
          <p14:tracePt t="2685" x="6302375" y="1303338"/>
          <p14:tracePt t="2722" x="6294438" y="1303338"/>
          <p14:tracePt t="2732" x="6286500" y="1287463"/>
          <p14:tracePt t="2955" x="6308725" y="1287463"/>
          <p14:tracePt t="2966" x="6340475" y="1287463"/>
          <p14:tracePt t="2975" x="6400800" y="1287463"/>
          <p14:tracePt t="2986" x="6484938" y="1287463"/>
          <p14:tracePt t="3002" x="6591300" y="1295400"/>
          <p14:tracePt t="3018" x="6797675" y="1311275"/>
          <p14:tracePt t="3036" x="6950075" y="1311275"/>
          <p14:tracePt t="3052" x="6988175" y="1311275"/>
          <p14:tracePt t="3068" x="7010400" y="1311275"/>
          <p14:tracePt t="3085" x="7018338" y="1311275"/>
          <p14:tracePt t="3102" x="7018338" y="1295400"/>
          <p14:tracePt t="3352" x="7086600" y="1279525"/>
          <p14:tracePt t="3363" x="7170738" y="1273175"/>
          <p14:tracePt t="3372" x="7246938" y="1273175"/>
          <p14:tracePt t="3385" x="7323138" y="1273175"/>
          <p14:tracePt t="3402" x="7383463" y="1279525"/>
          <p14:tracePt t="3418" x="7475538" y="1295400"/>
          <p14:tracePt t="3436" x="7489825" y="1303338"/>
          <p14:tracePt t="3485" x="7475538" y="1303338"/>
          <p14:tracePt t="3493" x="7467600" y="1295400"/>
          <p14:tracePt t="3505" x="7445375" y="1287463"/>
          <p14:tracePt t="3518" x="7437438" y="1273175"/>
          <p14:tracePt t="3535" x="7429500" y="1265238"/>
          <p14:tracePt t="3586" x="7437438" y="1257300"/>
          <p14:tracePt t="3597" x="7467600" y="1257300"/>
          <p14:tracePt t="3606" x="7483475" y="1257300"/>
          <p14:tracePt t="3618" x="7505700" y="1257300"/>
          <p14:tracePt t="3635" x="7535863" y="1257300"/>
          <p14:tracePt t="3652" x="7573963" y="1257300"/>
          <p14:tracePt t="3669" x="7597775" y="1265238"/>
          <p14:tracePt t="3685" x="7604125" y="1265238"/>
          <p14:tracePt t="4095" x="7650163" y="1257300"/>
          <p14:tracePt t="4104" x="7712075" y="1249363"/>
          <p14:tracePt t="4116" x="7764463" y="1241425"/>
          <p14:tracePt t="4125" x="7818438" y="1227138"/>
          <p14:tracePt t="4136" x="7864475" y="1219200"/>
          <p14:tracePt t="4152" x="7902575" y="1219200"/>
          <p14:tracePt t="4169" x="7940675" y="1211263"/>
          <p14:tracePt t="4186" x="7947025" y="1203325"/>
          <p14:tracePt t="4202" x="7954963" y="1203325"/>
          <p14:tracePt t="4430" x="7962900" y="1219200"/>
          <p14:tracePt t="4441" x="7978775" y="1219200"/>
          <p14:tracePt t="4450" x="8008938" y="1219200"/>
          <p14:tracePt t="4461" x="8061325" y="1219200"/>
          <p14:tracePt t="4470" x="8131175" y="1211263"/>
          <p14:tracePt t="4486" x="8229600" y="1189038"/>
          <p14:tracePt t="4502" x="8435975" y="1165225"/>
          <p14:tracePt t="4519" x="8550275" y="1158875"/>
          <p14:tracePt t="4535" x="8770938" y="1143000"/>
          <p14:tracePt t="4552" x="8953500" y="1143000"/>
          <p14:tracePt t="4569" x="9029700" y="1143000"/>
          <p14:tracePt t="4585" x="9090025" y="1143000"/>
          <p14:tracePt t="4602" x="9105900" y="1127125"/>
          <p14:tracePt t="4827" x="9204325" y="1120775"/>
          <p14:tracePt t="4838" x="9350375" y="1112838"/>
          <p14:tracePt t="4847" x="9517063" y="1112838"/>
          <p14:tracePt t="4858" x="9669463" y="1112838"/>
          <p14:tracePt t="4869" x="9753600" y="1112838"/>
          <p14:tracePt t="4885" x="9791700" y="1112838"/>
          <p14:tracePt t="4902" x="9813925" y="1112838"/>
          <p14:tracePt t="5082" x="9829800" y="1120775"/>
          <p14:tracePt t="5091" x="9845675" y="1135063"/>
          <p14:tracePt t="5102" x="9883775" y="1135063"/>
          <p14:tracePt t="5119" x="9974263" y="1127125"/>
          <p14:tracePt t="5136" x="10309225" y="1074738"/>
          <p14:tracePt t="5153" x="10553700" y="1058863"/>
          <p14:tracePt t="5153" x="10804525" y="1058863"/>
          <p14:tracePt t="5169" x="11026775" y="1074738"/>
          <p14:tracePt t="5186" x="11201400" y="1104900"/>
          <p14:tracePt t="5202" x="11231563" y="1104900"/>
          <p14:tracePt t="5219" x="11239500" y="1112838"/>
          <p14:tracePt t="5236" x="11231563" y="1120775"/>
          <p14:tracePt t="5252" x="11223625" y="1120775"/>
          <p14:tracePt t="5269" x="11209338" y="1127125"/>
          <p14:tracePt t="5286" x="11193463" y="1135063"/>
          <p14:tracePt t="5305" x="11193463" y="1143000"/>
          <p14:tracePt t="5398" x="11185525" y="1143000"/>
          <p14:tracePt t="5447" x="11179175" y="1143000"/>
          <p14:tracePt t="5458" x="11171238" y="1143000"/>
          <p14:tracePt t="5467" x="11147425" y="1143000"/>
          <p14:tracePt t="5479" x="11125200" y="1143000"/>
          <p14:tracePt t="5488" x="11079163" y="1143000"/>
          <p14:tracePt t="5502" x="11041063" y="1143000"/>
          <p14:tracePt t="5519" x="10874375" y="1150938"/>
          <p14:tracePt t="5536" x="10766425" y="1165225"/>
          <p14:tracePt t="5552" x="10417175" y="1181100"/>
          <p14:tracePt t="5569" x="10134600" y="1181100"/>
          <p14:tracePt t="5586" x="9388475" y="1150938"/>
          <p14:tracePt t="5602" x="8488363" y="1074738"/>
          <p14:tracePt t="5619" x="8420100" y="1044575"/>
          <p14:tracePt t="5636" x="7666038" y="960438"/>
          <p14:tracePt t="5652" x="6583363" y="930275"/>
          <p14:tracePt t="5669" x="6035675" y="930275"/>
          <p14:tracePt t="5686" x="5470525" y="968375"/>
          <p14:tracePt t="5703" x="4968875" y="1036638"/>
          <p14:tracePt t="5719" x="4664075" y="1082675"/>
          <p14:tracePt t="5736" x="4114800" y="1135063"/>
          <p14:tracePt t="5752" x="3916363" y="1158875"/>
          <p14:tracePt t="5769" x="3695700" y="1189038"/>
          <p14:tracePt t="5786" x="3627438" y="1196975"/>
          <p14:tracePt t="5814" x="3635375" y="1196975"/>
          <p14:tracePt t="5825" x="3649663" y="1196975"/>
          <p14:tracePt t="5988" x="3649663" y="1203325"/>
          <p14:tracePt t="5997" x="3627438" y="1203325"/>
          <p14:tracePt t="6008" x="3611563" y="1203325"/>
          <p14:tracePt t="6019" x="3597275" y="1211263"/>
          <p14:tracePt t="6036" x="3573463" y="1219200"/>
          <p14:tracePt t="6052" x="3513138" y="1227138"/>
          <p14:tracePt t="6069" x="3413125" y="1249363"/>
          <p14:tracePt t="6086" x="3336925" y="1265238"/>
          <p14:tracePt t="6102" x="3178175" y="1333500"/>
          <p14:tracePt t="6119" x="2955925" y="1431925"/>
          <p14:tracePt t="6136" x="2835275" y="1477963"/>
          <p14:tracePt t="6152" x="2651125" y="1577975"/>
          <p14:tracePt t="6169" x="2582863" y="1630363"/>
          <p14:tracePt t="6352" x="2574925" y="1630363"/>
          <p14:tracePt t="6373" x="2560638" y="1638300"/>
          <p14:tracePt t="6386" x="2544763" y="1638300"/>
          <p14:tracePt t="6394" x="2514600" y="1646238"/>
          <p14:tracePt t="6405" x="2484438" y="1646238"/>
          <p14:tracePt t="6419" x="2446338" y="1646238"/>
          <p14:tracePt t="6436" x="2362200" y="1646238"/>
          <p14:tracePt t="6452" x="2316163" y="1646238"/>
          <p14:tracePt t="6469" x="2239963" y="1646238"/>
          <p14:tracePt t="6486" x="2187575" y="1646238"/>
          <p14:tracePt t="6502" x="2179638" y="1646238"/>
          <p14:tracePt t="6519" x="2149475" y="1654175"/>
          <p14:tracePt t="6536" x="2141538" y="1654175"/>
          <p14:tracePt t="6552" x="2133600" y="1660525"/>
          <p14:tracePt t="6710" x="2133600" y="1654175"/>
          <p14:tracePt t="6822" x="2133600" y="1646238"/>
          <p14:tracePt t="6872" x="2141538" y="1646238"/>
          <p14:tracePt t="6893" x="2149475" y="1646238"/>
          <p14:tracePt t="6903" x="2155825" y="1646238"/>
          <p14:tracePt t="6913" x="2163763" y="1646238"/>
          <p14:tracePt t="6922" x="2171700" y="1646238"/>
          <p14:tracePt t="6936" x="2187575" y="1646238"/>
          <p14:tracePt t="6952" x="2193925" y="1646238"/>
          <p14:tracePt t="6969" x="2209800" y="1646238"/>
          <p14:tracePt t="6986" x="2225675" y="1646238"/>
          <p14:tracePt t="7004" x="2232025" y="1654175"/>
          <p14:tracePt t="7019" x="2239963" y="1654175"/>
          <p14:tracePt t="7046" x="2247900" y="1654175"/>
          <p14:tracePt t="7055" x="2247900" y="1660525"/>
          <p14:tracePt t="7208" x="2255838" y="1660525"/>
          <p14:tracePt t="7228" x="2263775" y="1660525"/>
          <p14:tracePt t="7239" x="2270125" y="1660525"/>
          <p14:tracePt t="7248" x="2286000" y="1660525"/>
          <p14:tracePt t="7259" x="2293938" y="1660525"/>
          <p14:tracePt t="7269" x="2301875" y="1660525"/>
          <p14:tracePt t="7286" x="2316163" y="1660525"/>
          <p14:tracePt t="7303" x="2339975" y="1660525"/>
          <p14:tracePt t="7319" x="2354263" y="1660525"/>
          <p14:tracePt t="7336" x="2378075" y="1660525"/>
          <p14:tracePt t="7353" x="2392363" y="1660525"/>
          <p14:tracePt t="7370" x="2408238" y="1660525"/>
          <p14:tracePt t="7401" x="2416175" y="1660525"/>
          <p14:tracePt t="7431" x="2422525" y="1660525"/>
          <p14:tracePt t="7473" x="2430463" y="1660525"/>
          <p14:tracePt t="7573" x="2438400" y="1660525"/>
          <p14:tracePt t="7615" x="2446338" y="1660525"/>
          <p14:tracePt t="7635" x="2454275" y="1660525"/>
          <p14:tracePt t="7646" x="2460625" y="1660525"/>
          <p14:tracePt t="7666" x="2468563" y="1660525"/>
          <p14:tracePt t="7689" x="2476500" y="1660525"/>
          <p14:tracePt t="7696" x="2484438" y="1660525"/>
          <p14:tracePt t="7716" x="2492375" y="1660525"/>
          <p14:tracePt t="7737" x="2498725" y="1660525"/>
          <p14:tracePt t="7756" x="2506663" y="1660525"/>
          <p14:tracePt t="7767" x="2514600" y="1660525"/>
          <p14:tracePt t="7789" x="2522538" y="1660525"/>
          <p14:tracePt t="7798" x="2530475" y="1660525"/>
          <p14:tracePt t="7809" x="2536825" y="1660525"/>
          <p14:tracePt t="7819" x="2544763" y="1660525"/>
          <p14:tracePt t="7838" x="2560638" y="1660525"/>
          <p14:tracePt t="7858" x="2568575" y="1660525"/>
          <p14:tracePt t="7870" x="2574925" y="1660525"/>
          <p14:tracePt t="7886" x="2582863" y="1660525"/>
          <p14:tracePt t="7902" x="2598738" y="1660525"/>
          <p14:tracePt t="7919" x="2613025" y="1660525"/>
          <p14:tracePt t="7940" x="2620963" y="1660525"/>
          <p14:tracePt t="7952" x="2628900" y="1660525"/>
          <p14:tracePt t="7969" x="2636838" y="1660525"/>
          <p14:tracePt t="7986" x="2644775" y="1660525"/>
          <p14:tracePt t="8003" x="2651125" y="1660525"/>
          <p14:tracePt t="8019" x="2659063" y="1660525"/>
          <p14:tracePt t="8042" x="2667000" y="1660525"/>
          <p14:tracePt t="8053" x="2674938" y="1660525"/>
          <p14:tracePt t="8072" x="2682875" y="1660525"/>
          <p14:tracePt t="8093" x="2697163" y="1660525"/>
          <p14:tracePt t="8113" x="2705100" y="1660525"/>
          <p14:tracePt t="8124" x="2720975" y="1660525"/>
          <p14:tracePt t="8136" x="2735263" y="1660525"/>
          <p14:tracePt t="8153" x="2751138" y="1660525"/>
          <p14:tracePt t="8169" x="2797175" y="1660525"/>
          <p14:tracePt t="8187" x="2865438" y="1660525"/>
          <p14:tracePt t="8203" x="2903538" y="1660525"/>
          <p14:tracePt t="8219" x="3017838" y="1654175"/>
          <p14:tracePt t="8237" x="3146425" y="1630363"/>
          <p14:tracePt t="8253" x="3222625" y="1622425"/>
          <p14:tracePt t="8269" x="3360738" y="1622425"/>
          <p14:tracePt t="8286" x="3421063" y="1622425"/>
          <p14:tracePt t="8303" x="3535363" y="1622425"/>
          <p14:tracePt t="8612" x="3597275" y="1622425"/>
          <p14:tracePt t="8623" x="3673475" y="1622425"/>
          <p14:tracePt t="8632" x="3733800" y="1622425"/>
          <p14:tracePt t="8643" x="3810000" y="1622425"/>
          <p14:tracePt t="8653" x="3870325" y="1622425"/>
          <p14:tracePt t="8669" x="3940175" y="1622425"/>
          <p14:tracePt t="8686" x="4060825" y="1622425"/>
          <p14:tracePt t="8703" x="4106863" y="1622425"/>
          <p14:tracePt t="8720" x="4198938" y="1622425"/>
          <p14:tracePt t="8736" x="4275138" y="1616075"/>
          <p14:tracePt t="8753" x="4297363" y="1608138"/>
          <p14:tracePt t="8770" x="4335463" y="1592263"/>
          <p14:tracePt t="8786" x="4365625" y="1592263"/>
          <p14:tracePt t="8803" x="4373563" y="1584325"/>
          <p14:tracePt t="8819" x="4389438" y="1577975"/>
          <p14:tracePt t="8836" x="4397375" y="1577975"/>
          <p14:tracePt t="9080" x="4403725" y="1577975"/>
          <p14:tracePt t="9090" x="4411663" y="1584325"/>
          <p14:tracePt t="9101" x="4435475" y="1584325"/>
          <p14:tracePt t="9110" x="4457700" y="1592263"/>
          <p14:tracePt t="9121" x="4479925" y="1592263"/>
          <p14:tracePt t="9137" x="4511675" y="1600200"/>
          <p14:tracePt t="9153" x="4587875" y="1616075"/>
          <p14:tracePt t="9170" x="4632325" y="1622425"/>
          <p14:tracePt t="9187" x="4702175" y="1630363"/>
          <p14:tracePt t="9203" x="4778375" y="1646238"/>
          <p14:tracePt t="9220" x="4822825" y="1654175"/>
          <p14:tracePt t="9238" x="4899025" y="1660525"/>
          <p14:tracePt t="9253" x="4953000" y="1660525"/>
          <p14:tracePt t="9270" x="4975225" y="1660525"/>
          <p14:tracePt t="9287" x="5021263" y="1668463"/>
          <p14:tracePt t="9303" x="5037138" y="1668463"/>
          <p14:tracePt t="9320" x="5083175" y="1668463"/>
          <p14:tracePt t="9336" x="5097463" y="1668463"/>
          <p14:tracePt t="9353" x="5105400" y="1668463"/>
          <p14:tracePt t="9568" x="5105400" y="1676400"/>
          <p14:tracePt t="9578" x="5121275" y="1676400"/>
          <p14:tracePt t="9589" x="5135563" y="1676400"/>
          <p14:tracePt t="9603" x="5165725" y="1676400"/>
          <p14:tracePt t="9620" x="5280025" y="1660525"/>
          <p14:tracePt t="9636" x="5364163" y="1660525"/>
          <p14:tracePt t="9653" x="5562600" y="1646238"/>
          <p14:tracePt t="9670" x="5654675" y="1646238"/>
          <p14:tracePt t="9686" x="5859463" y="1646238"/>
          <p14:tracePt t="9703" x="6042025" y="1638300"/>
          <p14:tracePt t="9720" x="6134100" y="1638300"/>
          <p14:tracePt t="9736" x="6286500" y="1638300"/>
          <p14:tracePt t="9753" x="6423025" y="1638300"/>
          <p14:tracePt t="9770" x="6469063" y="1638300"/>
          <p14:tracePt t="9787" x="6545263" y="1638300"/>
          <p14:tracePt t="9803" x="6583363" y="1638300"/>
          <p14:tracePt t="9854" x="6575425" y="1638300"/>
          <p14:tracePt t="9864" x="6569075" y="1638300"/>
          <p14:tracePt t="10056" x="6591300" y="1638300"/>
          <p14:tracePt t="10066" x="6607175" y="1646238"/>
          <p14:tracePt t="10077" x="6637338" y="1654175"/>
          <p14:tracePt t="10088" x="6689725" y="1660525"/>
          <p14:tracePt t="10103" x="6743700" y="1668463"/>
          <p14:tracePt t="10120" x="6850063" y="1684338"/>
          <p14:tracePt t="10137" x="6888163" y="1692275"/>
          <p14:tracePt t="10153" x="6918325" y="1698625"/>
          <p14:tracePt t="10371" x="6918325" y="1714500"/>
          <p14:tracePt t="10382" x="6934200" y="1722438"/>
          <p14:tracePt t="10392" x="6942138" y="1736725"/>
          <p14:tracePt t="10403" x="6964363" y="1736725"/>
          <p14:tracePt t="10420" x="7002463" y="1736725"/>
          <p14:tracePt t="10437" x="7116763" y="1730375"/>
          <p14:tracePt t="10453" x="7261225" y="1706563"/>
          <p14:tracePt t="10470" x="7345363" y="1698625"/>
          <p14:tracePt t="10487" x="7505700" y="1676400"/>
          <p14:tracePt t="10503" x="7589838" y="1668463"/>
          <p14:tracePt t="10520" x="7726363" y="1660525"/>
          <p14:tracePt t="10537" x="7832725" y="1654175"/>
          <p14:tracePt t="10553" x="7864475" y="1654175"/>
          <p14:tracePt t="10570" x="7902575" y="1654175"/>
          <p14:tracePt t="10587" x="7902575" y="1646238"/>
          <p14:tracePt t="10869" x="7962900" y="1654175"/>
          <p14:tracePt t="10883" x="8031163" y="1660525"/>
          <p14:tracePt t="10891" x="8115300" y="1668463"/>
          <p14:tracePt t="10903" x="8191500" y="1684338"/>
          <p14:tracePt t="10920" x="8267700" y="1698625"/>
          <p14:tracePt t="10937" x="8404225" y="1698625"/>
          <p14:tracePt t="10953" x="8512175" y="1698625"/>
          <p14:tracePt t="10970" x="8542338" y="1692275"/>
          <p14:tracePt t="10987" x="8602663" y="1684338"/>
          <p14:tracePt t="11003" x="8626475" y="1668463"/>
          <p14:tracePt t="11023" x="8626475" y="1660525"/>
          <p14:tracePt t="11043" x="8618538" y="1654175"/>
          <p14:tracePt t="11226" x="8618538" y="1660525"/>
          <p14:tracePt t="11237" x="8626475" y="1660525"/>
          <p14:tracePt t="11246" x="8648700" y="1660525"/>
          <p14:tracePt t="11257" x="8694738" y="1676400"/>
          <p14:tracePt t="11270" x="8747125" y="1692275"/>
          <p14:tracePt t="11287" x="8877300" y="1736725"/>
          <p14:tracePt t="11303" x="8961438" y="1768475"/>
          <p14:tracePt t="11321" x="9090025" y="1798638"/>
          <p14:tracePt t="11337" x="9159875" y="1812925"/>
          <p14:tracePt t="11353" x="9242425" y="1828800"/>
          <p14:tracePt t="11370" x="9280525" y="1828800"/>
          <p14:tracePt t="11387" x="9288463" y="1828800"/>
          <p14:tracePt t="11429" x="9280525" y="1828800"/>
          <p14:tracePt t="11460" x="9274175" y="1828800"/>
          <p14:tracePt t="12024" x="9326563" y="1820863"/>
          <p14:tracePt t="12036" x="9402763" y="1820863"/>
          <p14:tracePt t="12045" x="9471025" y="1820863"/>
          <p14:tracePt t="12056" x="9532938" y="1820863"/>
          <p14:tracePt t="12070" x="9601200" y="1820863"/>
          <p14:tracePt t="12087" x="9715500" y="1820863"/>
          <p14:tracePt t="12103" x="9737725" y="1820863"/>
          <p14:tracePt t="12120" x="9753600" y="1820863"/>
          <p14:tracePt t="12156" x="9737725" y="1820863"/>
          <p14:tracePt t="12177" x="9715500" y="1820863"/>
          <p14:tracePt t="12189" x="9685338" y="1820863"/>
          <p14:tracePt t="12197" x="9623425" y="1820863"/>
          <p14:tracePt t="12209" x="9563100" y="1820863"/>
          <p14:tracePt t="12220" x="9464675" y="1812925"/>
          <p14:tracePt t="12237" x="9350375" y="1806575"/>
          <p14:tracePt t="12253" x="9007475" y="1768475"/>
          <p14:tracePt t="12270" x="8480425" y="1722438"/>
          <p14:tracePt t="12287" x="8183563" y="1706563"/>
          <p14:tracePt t="12303" x="7497763" y="1660525"/>
          <p14:tracePt t="12321" x="6789738" y="1616075"/>
          <p14:tracePt t="12337" x="6423025" y="1584325"/>
          <p14:tracePt t="12353" x="5668963" y="1546225"/>
          <p14:tracePt t="12370" x="5311775" y="1531938"/>
          <p14:tracePt t="12387" x="4572000" y="1455738"/>
          <p14:tracePt t="12403" x="3886200" y="1401763"/>
          <p14:tracePt t="12420" x="3589338" y="1387475"/>
          <p14:tracePt t="12437" x="3070225" y="1355725"/>
          <p14:tracePt t="12454" x="2727325" y="1355725"/>
          <p14:tracePt t="12470" x="2620963" y="1363663"/>
          <p14:tracePt t="12487" x="2484438" y="1401763"/>
          <p14:tracePt t="12503" x="2446338" y="1439863"/>
          <p14:tracePt t="12686" x="2430463" y="1439863"/>
          <p14:tracePt t="12697" x="2408238" y="1447800"/>
          <p14:tracePt t="12706" x="2370138" y="1455738"/>
          <p14:tracePt t="12720" x="2308225" y="1470025"/>
          <p14:tracePt t="12737" x="2103438" y="1516063"/>
          <p14:tracePt t="12754" x="1951038" y="1554163"/>
          <p14:tracePt t="12770" x="1608138" y="1668463"/>
          <p14:tracePt t="12787" x="1447800" y="1730375"/>
          <p14:tracePt t="12804" x="1227138" y="1844675"/>
          <p14:tracePt t="12820" x="1104900" y="1920875"/>
          <p14:tracePt t="12837" x="1074738" y="1951038"/>
          <p14:tracePt t="12854" x="1074738" y="1965325"/>
          <p14:tracePt t="12870" x="1089025" y="1965325"/>
          <p14:tracePt t="12887" x="1096963" y="1965325"/>
          <p14:tracePt t="12904" x="1120775" y="1965325"/>
          <p14:tracePt t="12920" x="1158875" y="1958975"/>
          <p14:tracePt t="12937" x="1173163" y="1958975"/>
          <p14:tracePt t="12953" x="1235075" y="1958975"/>
          <p14:tracePt t="12970" x="1317625" y="1958975"/>
          <p14:tracePt t="12987" x="1371600" y="1958975"/>
          <p14:tracePt t="13003" x="1477963" y="1958975"/>
          <p14:tracePt t="13020" x="1531938" y="1958975"/>
          <p14:tracePt t="13037" x="1654175" y="1958975"/>
          <p14:tracePt t="13054" x="1806575" y="1943100"/>
          <p14:tracePt t="13070" x="1874838" y="1935163"/>
          <p14:tracePt t="13087" x="2041525" y="1920875"/>
          <p14:tracePt t="13103" x="2125663" y="1897063"/>
          <p14:tracePt t="13120" x="2308225" y="1882775"/>
          <p14:tracePt t="13137" x="2492375" y="1866900"/>
          <p14:tracePt t="13154" x="2674938" y="1844675"/>
          <p14:tracePt t="13170" x="2743200" y="1844675"/>
          <p14:tracePt t="13187" x="2865438" y="1828800"/>
          <p14:tracePt t="13204" x="2903538" y="1828800"/>
          <p14:tracePt t="13220" x="2955925" y="1828800"/>
          <p14:tracePt t="13237" x="2979738" y="1828800"/>
          <p14:tracePt t="13254" x="2987675" y="1836738"/>
          <p14:tracePt t="13296" x="2979738" y="1836738"/>
          <p14:tracePt t="13307" x="2971800" y="1836738"/>
          <p14:tracePt t="13328" x="2963863" y="1836738"/>
          <p14:tracePt t="13368" x="2955925" y="1836738"/>
          <p14:tracePt t="13377" x="2949575" y="1836738"/>
          <p14:tracePt t="13397" x="2941638" y="1836738"/>
          <p14:tracePt t="13419" x="2933700" y="1836738"/>
          <p14:tracePt t="13439" x="2925763" y="1836738"/>
          <p14:tracePt t="13450" x="2925763" y="1844675"/>
          <p14:tracePt t="13458" x="2917825" y="1851025"/>
          <p14:tracePt t="13479" x="2917825" y="1858963"/>
          <p14:tracePt t="13491" x="2917825" y="1866900"/>
          <p14:tracePt t="13504" x="2917825" y="1874838"/>
          <p14:tracePt t="13521" x="2917825" y="1889125"/>
          <p14:tracePt t="13537" x="2917825" y="1897063"/>
          <p14:tracePt t="13554" x="2925763" y="1912938"/>
          <p14:tracePt t="13570" x="2941638" y="1912938"/>
          <p14:tracePt t="13587" x="2979738" y="1920875"/>
          <p14:tracePt t="13604" x="3032125" y="1920875"/>
          <p14:tracePt t="13620" x="3070225" y="1897063"/>
          <p14:tracePt t="13637" x="3184525" y="1844675"/>
          <p14:tracePt t="13654" x="3298825" y="1768475"/>
          <p14:tracePt t="13670" x="3352800" y="1730375"/>
          <p14:tracePt t="13687" x="3459163" y="1668463"/>
          <p14:tracePt t="13704" x="3521075" y="1630363"/>
          <p14:tracePt t="13720" x="3527425" y="1622425"/>
          <p14:tracePt t="13937" x="3543300" y="1622425"/>
          <p14:tracePt t="13948" x="3559175" y="1622425"/>
          <p14:tracePt t="13957" x="3581400" y="1638300"/>
          <p14:tracePt t="13970" x="3627438" y="1654175"/>
          <p14:tracePt t="13987" x="3679825" y="1676400"/>
          <p14:tracePt t="14004" x="3825875" y="1714500"/>
          <p14:tracePt t="14020" x="3962400" y="1760538"/>
          <p14:tracePt t="14037" x="4016375" y="1768475"/>
          <p14:tracePt t="14054" x="4122738" y="1790700"/>
          <p14:tracePt t="14071" x="4221163" y="1798638"/>
          <p14:tracePt t="14087" x="4244975" y="1806575"/>
          <p14:tracePt t="14104" x="4297363" y="1806575"/>
          <p14:tracePt t="14121" x="4321175" y="1806575"/>
          <p14:tracePt t="14137" x="4327525" y="1806575"/>
          <p14:tracePt t="14154" x="4343400" y="1806575"/>
          <p14:tracePt t="14171" x="4351338" y="1806575"/>
          <p14:tracePt t="14192" x="4359275" y="1806575"/>
          <p14:tracePt t="14204" x="4359275" y="1812925"/>
          <p14:tracePt t="14221" x="4365625" y="1812925"/>
          <p14:tracePt t="14237" x="4373563" y="1812925"/>
          <p14:tracePt t="14254" x="4403725" y="1820863"/>
          <p14:tracePt t="14271" x="4419600" y="1820863"/>
          <p14:tracePt t="14287" x="4473575" y="1820863"/>
          <p14:tracePt t="14304" x="4541838" y="1820863"/>
          <p14:tracePt t="14321" x="4572000" y="1820863"/>
          <p14:tracePt t="14337" x="4594225" y="1820863"/>
          <p14:tracePt t="14558" x="4618038" y="1828800"/>
          <p14:tracePt t="14569" x="4640263" y="1828800"/>
          <p14:tracePt t="14578" x="4678363" y="1836738"/>
          <p14:tracePt t="14589" x="4740275" y="1836738"/>
          <p14:tracePt t="14604" x="4816475" y="1844675"/>
          <p14:tracePt t="14621" x="4983163" y="1866900"/>
          <p14:tracePt t="14637" x="5075238" y="1882775"/>
          <p14:tracePt t="14654" x="5257800" y="1920875"/>
          <p14:tracePt t="14671" x="5349875" y="1927225"/>
          <p14:tracePt t="14687" x="5502275" y="1943100"/>
          <p14:tracePt t="14704" x="5592763" y="1951038"/>
          <p14:tracePt t="14721" x="5638800" y="1943100"/>
          <p14:tracePt t="14737" x="5646738" y="1927225"/>
          <p14:tracePt t="14924" x="5654675" y="1927225"/>
          <p14:tracePt t="14935" x="5668963" y="1927225"/>
          <p14:tracePt t="14944" x="5692775" y="1927225"/>
          <p14:tracePt t="14956" x="5715000" y="1927225"/>
          <p14:tracePt t="14971" x="5753100" y="1927225"/>
          <p14:tracePt t="14987" x="5883275" y="1927225"/>
          <p14:tracePt t="15004" x="5951538" y="1927225"/>
          <p14:tracePt t="15005" x="6027738" y="1920875"/>
          <p14:tracePt t="15021" x="6096000" y="1920875"/>
          <p14:tracePt t="15037" x="6248400" y="1912938"/>
          <p14:tracePt t="15054" x="6308725" y="1905000"/>
          <p14:tracePt t="15071" x="6392863" y="1889125"/>
          <p14:tracePt t="15088" x="6423025" y="1874838"/>
          <p14:tracePt t="15341" x="6515100" y="1874838"/>
          <p14:tracePt t="15352" x="6629400" y="1882775"/>
          <p14:tracePt t="15361" x="6743700" y="1897063"/>
          <p14:tracePt t="15373" x="6850063" y="1912938"/>
          <p14:tracePt t="15387" x="6942138" y="1920875"/>
          <p14:tracePt t="15404" x="7078663" y="1943100"/>
          <p14:tracePt t="15421" x="7116763" y="1943100"/>
          <p14:tracePt t="15437" x="7132638" y="1943100"/>
          <p14:tracePt t="15666" x="7192963" y="1935163"/>
          <p14:tracePt t="15677" x="7269163" y="1927225"/>
          <p14:tracePt t="15686" x="7331075" y="1920875"/>
          <p14:tracePt t="15697" x="7383463" y="1912938"/>
          <p14:tracePt t="15707" x="7421563" y="1912938"/>
          <p14:tracePt t="15721" x="7445375" y="1905000"/>
          <p14:tracePt t="15737" x="7459663" y="1897063"/>
          <p14:tracePt t="15754" x="7467600" y="1897063"/>
          <p14:tracePt t="15983" x="7535863" y="1897063"/>
          <p14:tracePt t="15992" x="7666038" y="1897063"/>
          <p14:tracePt t="16003" x="7780338" y="1905000"/>
          <p14:tracePt t="16012" x="7902575" y="1920875"/>
          <p14:tracePt t="16024" x="8023225" y="1943100"/>
          <p14:tracePt t="16038" x="8123238" y="1958975"/>
          <p14:tracePt t="16054" x="8221663" y="1958975"/>
          <p14:tracePt t="16071" x="8237538" y="1958975"/>
          <p14:tracePt t="16088" x="8245475" y="1927225"/>
          <p14:tracePt t="16317" x="8289925" y="1927225"/>
          <p14:tracePt t="16328" x="8343900" y="1927225"/>
          <p14:tracePt t="16338" x="8389938" y="1927225"/>
          <p14:tracePt t="16354" x="8428038" y="1927225"/>
          <p14:tracePt t="16371" x="8474075" y="1912938"/>
          <p14:tracePt t="16388" x="8496300" y="1912938"/>
          <p14:tracePt t="16404" x="8512175" y="1905000"/>
          <p14:tracePt t="16461" x="8504238" y="1905000"/>
          <p14:tracePt t="16531" x="8496300" y="1905000"/>
          <p14:tracePt t="17101" x="8488363" y="1905000"/>
          <p14:tracePt t="17112" x="8480425" y="1905000"/>
          <p14:tracePt t="17122" x="8466138" y="1905000"/>
          <p14:tracePt t="17138" x="8435975" y="1905000"/>
          <p14:tracePt t="17154" x="8328025" y="1905000"/>
          <p14:tracePt t="17171" x="8237538" y="1905000"/>
          <p14:tracePt t="17188" x="7916863" y="1905000"/>
          <p14:tracePt t="17205" x="7337425" y="1920875"/>
          <p14:tracePt t="17221" x="6934200" y="1935163"/>
          <p14:tracePt t="17238" x="5981700" y="1965325"/>
          <p14:tracePt t="17255" x="5570538" y="2019300"/>
          <p14:tracePt t="17271" x="5059363" y="2049463"/>
          <p14:tracePt t="17288" x="3840163" y="2171700"/>
          <p14:tracePt t="17304" x="3268663" y="2217738"/>
          <p14:tracePt t="17321" x="2773363" y="2293938"/>
          <p14:tracePt t="17338" x="2019300" y="2384425"/>
          <p14:tracePt t="17354" x="1676400" y="2416175"/>
          <p14:tracePt t="17371" x="1127125" y="2468563"/>
          <p14:tracePt t="17388" x="952500" y="2476500"/>
          <p14:tracePt t="17404" x="739775" y="2476500"/>
          <p14:tracePt t="17421" x="587375" y="2460625"/>
          <p14:tracePt t="17438" x="495300" y="2430463"/>
          <p14:tracePt t="17454" x="479425" y="2422525"/>
          <p14:tracePt t="17471" x="457200" y="2400300"/>
          <p14:tracePt t="17488" x="449263" y="2416175"/>
          <p14:tracePt t="17722" x="441325" y="2416175"/>
          <p14:tracePt t="17743" x="434975" y="2400300"/>
          <p14:tracePt t="17752" x="434975" y="2392363"/>
          <p14:tracePt t="17763" x="434975" y="2378075"/>
          <p14:tracePt t="17772" x="434975" y="2354263"/>
          <p14:tracePt t="17788" x="434975" y="2346325"/>
          <p14:tracePt t="17805" x="441325" y="2332038"/>
          <p14:tracePt t="17821" x="487363" y="2301875"/>
          <p14:tracePt t="17838" x="549275" y="2286000"/>
          <p14:tracePt t="17855" x="625475" y="2278063"/>
          <p14:tracePt t="17871" x="655638" y="2278063"/>
          <p14:tracePt t="17888" x="715963" y="2278063"/>
          <p14:tracePt t="17905" x="739775" y="2278063"/>
          <p14:tracePt t="17921" x="792163" y="2278063"/>
          <p14:tracePt t="17938" x="830263" y="2286000"/>
          <p14:tracePt t="17955" x="846138" y="2286000"/>
          <p14:tracePt t="17971" x="884238" y="2293938"/>
          <p14:tracePt t="17988" x="906463" y="2293938"/>
          <p14:tracePt t="18004" x="922338" y="2293938"/>
          <p14:tracePt t="18021" x="960438" y="2293938"/>
          <p14:tracePt t="18038" x="1006475" y="2293938"/>
          <p14:tracePt t="18055" x="1036638" y="2293938"/>
          <p14:tracePt t="18071" x="1112838" y="2293938"/>
          <p14:tracePt t="18088" x="1143000" y="2293938"/>
          <p14:tracePt t="18105" x="1219200" y="2286000"/>
          <p14:tracePt t="18121" x="1295400" y="2270125"/>
          <p14:tracePt t="18138" x="1341438" y="2270125"/>
          <p14:tracePt t="18155" x="1417638" y="2263775"/>
          <p14:tracePt t="18171" x="1470025" y="2239963"/>
          <p14:tracePt t="18188" x="1485900" y="2232025"/>
          <p14:tracePt t="18454" x="1516063" y="2232025"/>
          <p14:tracePt t="18465" x="1562100" y="2232025"/>
          <p14:tracePt t="18475" x="1600200" y="2232025"/>
          <p14:tracePt t="18488" x="1646238" y="2232025"/>
          <p14:tracePt t="18505" x="1676400" y="2232025"/>
          <p14:tracePt t="18521" x="1744663" y="2232025"/>
          <p14:tracePt t="18538" x="1798638" y="2232025"/>
          <p14:tracePt t="18555" x="1812925" y="2232025"/>
          <p14:tracePt t="18571" x="1844675" y="2232025"/>
          <p14:tracePt t="18588" x="1858963" y="2232025"/>
          <p14:tracePt t="18769" x="1866900" y="2232025"/>
          <p14:tracePt t="18780" x="1889125" y="2232025"/>
          <p14:tracePt t="18790" x="1905000" y="2232025"/>
          <p14:tracePt t="18805" x="1927225" y="2232025"/>
          <p14:tracePt t="18822" x="1973263" y="2232025"/>
          <p14:tracePt t="18838" x="2003425" y="2232025"/>
          <p14:tracePt t="18855" x="2073275" y="2232025"/>
          <p14:tracePt t="18872" x="2149475" y="2232025"/>
          <p14:tracePt t="18888" x="2187575" y="2232025"/>
          <p14:tracePt t="18905" x="2255838" y="2225675"/>
          <p14:tracePt t="18922" x="2278063" y="2225675"/>
          <p14:tracePt t="18938" x="2316163" y="2225675"/>
          <p14:tracePt t="18955" x="2324100" y="2225675"/>
          <p14:tracePt t="18972" x="2324100" y="2217738"/>
          <p14:tracePt t="18988" x="2324100" y="2209800"/>
          <p14:tracePt t="19005" x="2308225" y="2209800"/>
          <p14:tracePt t="19279" x="2324100" y="2201863"/>
          <p14:tracePt t="19288" x="2339975" y="2201863"/>
          <p14:tracePt t="19301" x="2362200" y="2201863"/>
          <p14:tracePt t="19309" x="2384425" y="2201863"/>
          <p14:tracePt t="19321" x="2400300" y="2201863"/>
          <p14:tracePt t="19338" x="2416175" y="2201863"/>
          <p14:tracePt t="19355" x="2446338" y="2201863"/>
          <p14:tracePt t="19372" x="2468563" y="2201863"/>
          <p14:tracePt t="19388" x="2476500" y="2201863"/>
          <p14:tracePt t="19405" x="2492375" y="2201863"/>
          <p14:tracePt t="19645" x="2506663" y="2201863"/>
          <p14:tracePt t="19655" x="2530475" y="2201863"/>
          <p14:tracePt t="19665" x="2552700" y="2209800"/>
          <p14:tracePt t="19674" x="2574925" y="2217738"/>
          <p14:tracePt t="19688" x="2613025" y="2232025"/>
          <p14:tracePt t="19705" x="2651125" y="2239963"/>
          <p14:tracePt t="19722" x="2743200" y="2255838"/>
          <p14:tracePt t="19738" x="2811463" y="2263775"/>
          <p14:tracePt t="19755" x="2835275" y="2263775"/>
          <p14:tracePt t="19772" x="2849563" y="2263775"/>
          <p14:tracePt t="19990" x="2849563" y="2270125"/>
          <p14:tracePt t="20001" x="2857500" y="2270125"/>
          <p14:tracePt t="20010" x="2857500" y="2278063"/>
          <p14:tracePt t="20022" x="2873375" y="2278063"/>
          <p14:tracePt t="20038" x="2903538" y="2278063"/>
          <p14:tracePt t="20055" x="3040063" y="2278063"/>
          <p14:tracePt t="20072" x="3268663" y="2278063"/>
          <p14:tracePt t="20088" x="3421063" y="2278063"/>
          <p14:tracePt t="20105" x="3802063" y="2278063"/>
          <p14:tracePt t="20122" x="3970338" y="2278063"/>
          <p14:tracePt t="20138" x="4359275" y="2278063"/>
          <p14:tracePt t="20155" x="4648200" y="2263775"/>
          <p14:tracePt t="20172" x="4740275" y="2247900"/>
          <p14:tracePt t="20189" x="4868863" y="2217738"/>
          <p14:tracePt t="20205" x="4899025" y="2187575"/>
          <p14:tracePt t="20222" x="4899025" y="2171700"/>
          <p14:tracePt t="20418" x="4922838" y="2171700"/>
          <p14:tracePt t="20427" x="4930775" y="2171700"/>
          <p14:tracePt t="20439" x="4937125" y="2179638"/>
          <p14:tracePt t="20455" x="4960938" y="2179638"/>
          <p14:tracePt t="20472" x="4983163" y="2187575"/>
          <p14:tracePt t="20489" x="4999038" y="2187575"/>
          <p14:tracePt t="20505" x="5006975" y="2187575"/>
          <p14:tracePt t="20529" x="5006975" y="2193925"/>
          <p14:tracePt t="20570" x="4999038" y="2193925"/>
          <p14:tracePt t="20590" x="4983163" y="2201863"/>
          <p14:tracePt t="20601" x="4960938" y="2201863"/>
          <p14:tracePt t="20611" x="4937125" y="2201863"/>
          <p14:tracePt t="20622" x="4899025" y="2201863"/>
          <p14:tracePt t="20638" x="4860925" y="2201863"/>
          <p14:tracePt t="20655" x="4778375" y="2209800"/>
          <p14:tracePt t="20672" x="4708525" y="2209800"/>
          <p14:tracePt t="20688" x="4678363" y="2209800"/>
          <p14:tracePt t="20705" x="4648200" y="2209800"/>
          <p14:tracePt t="20724" x="4640263" y="2209800"/>
          <p14:tracePt t="20784" x="4648200" y="2209800"/>
          <p14:tracePt t="20824" x="4656138" y="2209800"/>
          <p14:tracePt t="20845" x="4664075" y="2209800"/>
          <p14:tracePt t="20865" x="4664075" y="2201863"/>
          <p14:tracePt t="20876" x="4670425" y="2201863"/>
          <p14:tracePt t="20896" x="4686300" y="2201863"/>
          <p14:tracePt t="20906" x="4708525" y="2201863"/>
          <p14:tracePt t="20916" x="4724400" y="2201863"/>
          <p14:tracePt t="20926" x="4754563" y="2201863"/>
          <p14:tracePt t="20939" x="4784725" y="2201863"/>
          <p14:tracePt t="20955" x="4816475" y="2201863"/>
          <p14:tracePt t="20972" x="4914900" y="2193925"/>
          <p14:tracePt t="20988" x="5051425" y="2179638"/>
          <p14:tracePt t="21005" x="5135563" y="2171700"/>
          <p14:tracePt t="21022" x="5295900" y="2149475"/>
          <p14:tracePt t="21038" x="5356225" y="2141538"/>
          <p14:tracePt t="21055" x="5432425" y="2125663"/>
          <p14:tracePt t="21072" x="5478463" y="2117725"/>
          <p14:tracePt t="21386" x="5494338" y="2117725"/>
          <p14:tracePt t="21394" x="5524500" y="2117725"/>
          <p14:tracePt t="21407" x="5578475" y="2117725"/>
          <p14:tracePt t="21422" x="5661025" y="2117725"/>
          <p14:tracePt t="21439" x="5897563" y="2117725"/>
          <p14:tracePt t="21455" x="6180138" y="2117725"/>
          <p14:tracePt t="21472" x="6278563" y="2117725"/>
          <p14:tracePt t="21489" x="6408738" y="2117725"/>
          <p14:tracePt t="21505" x="6438900" y="2117725"/>
          <p14:tracePt t="21522" x="6461125" y="2117725"/>
          <p14:tracePt t="21539" x="6454775" y="2111375"/>
          <p14:tracePt t="21771" x="6545263" y="2111375"/>
          <p14:tracePt t="21782" x="6683375" y="2125663"/>
          <p14:tracePt t="21792" x="6904038" y="2155825"/>
          <p14:tracePt t="21805" x="7124700" y="2179638"/>
          <p14:tracePt t="21822" x="7369175" y="2201863"/>
          <p14:tracePt t="21839" x="7750175" y="2247900"/>
          <p14:tracePt t="21855" x="7924800" y="2263775"/>
          <p14:tracePt t="21872" x="7962900" y="2255838"/>
          <p14:tracePt t="22076" x="7993063" y="2255838"/>
          <p14:tracePt t="22087" x="8031163" y="2255838"/>
          <p14:tracePt t="22096" x="8093075" y="2255838"/>
          <p14:tracePt t="22107" x="8175625" y="2255838"/>
          <p14:tracePt t="22122" x="8283575" y="2255838"/>
          <p14:tracePt t="22139" x="8518525" y="2255838"/>
          <p14:tracePt t="22155" x="8610600" y="2255838"/>
          <p14:tracePt t="22172" x="8770938" y="2247900"/>
          <p14:tracePt t="22189" x="8839200" y="2209800"/>
          <p14:tracePt t="22205" x="8847138" y="2187575"/>
          <p14:tracePt t="22433" x="8945563" y="2179638"/>
          <p14:tracePt t="22442" x="9059863" y="2171700"/>
          <p14:tracePt t="22453" x="9197975" y="2171700"/>
          <p14:tracePt t="22462" x="9326563" y="2171700"/>
          <p14:tracePt t="22474" x="9440863" y="2171700"/>
          <p14:tracePt t="22489" x="9547225" y="2171700"/>
          <p14:tracePt t="22505" x="9699625" y="2179638"/>
          <p14:tracePt t="22522" x="9745663" y="2179638"/>
          <p14:tracePt t="22539" x="9753600" y="2171700"/>
          <p14:tracePt t="22757" x="9807575" y="2171700"/>
          <p14:tracePt t="22768" x="9875838" y="2171700"/>
          <p14:tracePt t="22777" x="9936163" y="2171700"/>
          <p14:tracePt t="22789" x="9990138" y="2171700"/>
          <p14:tracePt t="22805" x="10042525" y="2171700"/>
          <p14:tracePt t="22822" x="10112375" y="2171700"/>
          <p14:tracePt t="22839" x="10150475" y="2171700"/>
          <p14:tracePt t="22855" x="10172700" y="2171700"/>
          <p14:tracePt t="22872" x="10172700" y="2163763"/>
          <p14:tracePt t="22940" x="10164763" y="2163763"/>
          <p14:tracePt t="23023" x="10172700" y="2163763"/>
          <p14:tracePt t="23034" x="10180638" y="2163763"/>
          <p14:tracePt t="23043" x="10188575" y="2163763"/>
          <p14:tracePt t="23062" x="10188575" y="2171700"/>
          <p14:tracePt t="23074" x="10194925" y="2171700"/>
          <p14:tracePt t="23124" x="10194925" y="2155825"/>
          <p14:tracePt t="23307" x="10180638" y="2155825"/>
          <p14:tracePt t="23318" x="10142538" y="2163763"/>
          <p14:tracePt t="23327" x="10058400" y="2179638"/>
          <p14:tracePt t="23339" x="9913938" y="2187575"/>
          <p14:tracePt t="23356" x="9623425" y="2217738"/>
          <p14:tracePt t="23372" x="8816975" y="2263775"/>
          <p14:tracePt t="23389" x="8229600" y="2308225"/>
          <p14:tracePt t="23406" x="7947025" y="2346325"/>
          <p14:tracePt t="23422" x="6918325" y="2408238"/>
          <p14:tracePt t="23439" x="6370638" y="2446338"/>
          <p14:tracePt t="23456" x="5219700" y="2506663"/>
          <p14:tracePt t="23472" x="4830763" y="2552700"/>
          <p14:tracePt t="23489" x="4381500" y="2582863"/>
          <p14:tracePt t="23506" x="3459163" y="2659063"/>
          <p14:tracePt t="23523" x="2765425" y="2727325"/>
          <p14:tracePt t="23539" x="2530475" y="2759075"/>
          <p14:tracePt t="23556" x="2316163" y="2789238"/>
          <p14:tracePt t="23572" x="2278063" y="2789238"/>
          <p14:tracePt t="23589" x="2286000" y="2789238"/>
          <p14:tracePt t="23606" x="2362200" y="2765425"/>
          <p14:tracePt t="23693" x="2370138" y="2765425"/>
          <p14:tracePt t="23705" x="2370138" y="2773363"/>
          <p14:tracePt t="23714" x="2378075" y="2773363"/>
          <p14:tracePt t="23725" x="2378075" y="2789238"/>
          <p14:tracePt t="23745" x="2378075" y="2797175"/>
          <p14:tracePt t="23765" x="2370138" y="2811463"/>
          <p14:tracePt t="23774" x="2346325" y="2811463"/>
          <p14:tracePt t="23789" x="2301875" y="2819400"/>
          <p14:tracePt t="23806" x="2171700" y="2841625"/>
          <p14:tracePt t="23822" x="2087563" y="2865438"/>
          <p14:tracePt t="23839" x="1889125" y="2879725"/>
          <p14:tracePt t="23856" x="1798638" y="2879725"/>
          <p14:tracePt t="23873" x="1630363" y="2865438"/>
          <p14:tracePt t="23889" x="1554163" y="2803525"/>
          <p14:tracePt t="23906" x="1531938" y="2781300"/>
          <p14:tracePt t="23922" x="1531938" y="2765425"/>
          <p14:tracePt t="24101" x="1531938" y="2759075"/>
          <p14:tracePt t="24110" x="1524000" y="2751138"/>
          <p14:tracePt t="24122" x="1516063" y="2735263"/>
          <p14:tracePt t="24131" x="1516063" y="2720975"/>
          <p14:tracePt t="24142" x="1508125" y="2697163"/>
          <p14:tracePt t="24156" x="1508125" y="2674938"/>
          <p14:tracePt t="24172" x="1501775" y="2620963"/>
          <p14:tracePt t="24189" x="1501775" y="2598738"/>
          <p14:tracePt t="24206" x="1501775" y="2574925"/>
          <p14:tracePt t="24223" x="1516063" y="2560638"/>
          <p14:tracePt t="24239" x="1531938" y="2544763"/>
          <p14:tracePt t="24256" x="1577975" y="2544763"/>
          <p14:tracePt t="24272" x="1600200" y="2544763"/>
          <p14:tracePt t="24289" x="1660525" y="2536825"/>
          <p14:tracePt t="24306" x="1722438" y="2536825"/>
          <p14:tracePt t="24323" x="1768475" y="2536825"/>
          <p14:tracePt t="24339" x="1851025" y="2536825"/>
          <p14:tracePt t="24356" x="1935163" y="2536825"/>
          <p14:tracePt t="24372" x="1981200" y="2536825"/>
          <p14:tracePt t="24389" x="2065338" y="2544763"/>
          <p14:tracePt t="24406" x="2141538" y="2552700"/>
          <p14:tracePt t="24422" x="2187575" y="2552700"/>
          <p14:tracePt t="24439" x="2270125" y="2552700"/>
          <p14:tracePt t="24456" x="2308225" y="2552700"/>
          <p14:tracePt t="24472" x="2408238" y="2552700"/>
          <p14:tracePt t="24489" x="2492375" y="2544763"/>
          <p14:tracePt t="24506" x="2544763" y="2544763"/>
          <p14:tracePt t="24523" x="2651125" y="2530475"/>
          <p14:tracePt t="24539" x="2781300" y="2514600"/>
          <p14:tracePt t="24556" x="2841625" y="2498725"/>
          <p14:tracePt t="24572" x="2994025" y="2484438"/>
          <p14:tracePt t="24590" x="3132138" y="2468563"/>
          <p14:tracePt t="24606" x="3192463" y="2460625"/>
          <p14:tracePt t="24623" x="3298825" y="2454275"/>
          <p14:tracePt t="24640" x="3398838" y="2446338"/>
          <p14:tracePt t="24656" x="3444875" y="2438400"/>
          <p14:tracePt t="24672" x="3497263" y="2430463"/>
          <p14:tracePt t="24689" x="3513138" y="2430463"/>
          <p14:tracePt t="24706" x="3527425" y="2416175"/>
          <p14:tracePt t="24924" x="3543300" y="2416175"/>
          <p14:tracePt t="24935" x="3573463" y="2416175"/>
          <p14:tracePt t="24945" x="3619500" y="2422525"/>
          <p14:tracePt t="24956" x="3679825" y="2430463"/>
          <p14:tracePt t="24973" x="3741738" y="2438400"/>
          <p14:tracePt t="24989" x="3878263" y="2454275"/>
          <p14:tracePt t="25006" x="4030663" y="2460625"/>
          <p14:tracePt t="25023" x="4098925" y="2460625"/>
          <p14:tracePt t="25039" x="4259263" y="2460625"/>
          <p14:tracePt t="25056" x="4335463" y="2460625"/>
          <p14:tracePt t="25073" x="4487863" y="2454275"/>
          <p14:tracePt t="25089" x="4602163" y="2430463"/>
          <p14:tracePt t="25106" x="4648200" y="2416175"/>
          <p14:tracePt t="25123" x="4694238" y="2408238"/>
          <p14:tracePt t="25139" x="4708525" y="2392363"/>
          <p14:tracePt t="25362" x="4724400" y="2392363"/>
          <p14:tracePt t="25373" x="4770438" y="2392363"/>
          <p14:tracePt t="25382" x="4830763" y="2400300"/>
          <p14:tracePt t="25393" x="4922838" y="2422525"/>
          <p14:tracePt t="25406" x="5021263" y="2430463"/>
          <p14:tracePt t="25423" x="5257800" y="2468563"/>
          <p14:tracePt t="25439" x="5364163" y="2492375"/>
          <p14:tracePt t="25456" x="5524500" y="2522538"/>
          <p14:tracePt t="25473" x="5578475" y="2536825"/>
          <p14:tracePt t="25489" x="5638800" y="2536825"/>
          <p14:tracePt t="25657" x="5638800" y="2544763"/>
          <p14:tracePt t="25667" x="5638800" y="2552700"/>
          <p14:tracePt t="25678" x="5638800" y="2560638"/>
          <p14:tracePt t="25689" x="5646738" y="2560638"/>
          <p14:tracePt t="25706" x="5661025" y="2560638"/>
          <p14:tracePt t="25723" x="5722938" y="2568575"/>
          <p14:tracePt t="25739" x="5768975" y="2574925"/>
          <p14:tracePt t="25756" x="5905500" y="2598738"/>
          <p14:tracePt t="25773" x="6073775" y="2636838"/>
          <p14:tracePt t="25790" x="6248400" y="2659063"/>
          <p14:tracePt t="25806" x="6316663" y="2667000"/>
          <p14:tracePt t="25823" x="6423025" y="2674938"/>
          <p14:tracePt t="25839" x="6446838" y="2674938"/>
          <p14:tracePt t="26095" x="6507163" y="2689225"/>
          <p14:tracePt t="26104" x="6575425" y="2697163"/>
          <p14:tracePt t="26115" x="6675438" y="2705100"/>
          <p14:tracePt t="26124" x="6765925" y="2720975"/>
          <p14:tracePt t="26140" x="6873875" y="2727325"/>
          <p14:tracePt t="26156" x="7070725" y="2743200"/>
          <p14:tracePt t="26173" x="7162800" y="2743200"/>
          <p14:tracePt t="26189" x="7323138" y="2759075"/>
          <p14:tracePt t="26206" x="7369175" y="2759075"/>
          <p14:tracePt t="26223" x="7399338" y="2759075"/>
          <p14:tracePt t="26389" x="7399338" y="2765425"/>
          <p14:tracePt t="26410" x="7407275" y="2765425"/>
          <p14:tracePt t="26423" x="7421563" y="2773363"/>
          <p14:tracePt t="26431" x="7445375" y="2773363"/>
          <p14:tracePt t="26441" x="7475538" y="2781300"/>
          <p14:tracePt t="26456" x="7521575" y="2789238"/>
          <p14:tracePt t="26473" x="7658100" y="2811463"/>
          <p14:tracePt t="26490" x="7742238" y="2827338"/>
          <p14:tracePt t="26506" x="7962900" y="2865438"/>
          <p14:tracePt t="26523" x="8183563" y="2873375"/>
          <p14:tracePt t="26540" x="8275638" y="2873375"/>
          <p14:tracePt t="26556" x="8412163" y="2857500"/>
          <p14:tracePt t="26867" x="8466138" y="2857500"/>
          <p14:tracePt t="26878" x="8526463" y="2857500"/>
          <p14:tracePt t="26888" x="8594725" y="2857500"/>
          <p14:tracePt t="26899" x="8670925" y="2857500"/>
          <p14:tracePt t="26908" x="8770938" y="2857500"/>
          <p14:tracePt t="26923" x="8861425" y="2841625"/>
          <p14:tracePt t="26940" x="9059863" y="2803525"/>
          <p14:tracePt t="26956" x="9159875" y="2789238"/>
          <p14:tracePt t="26973" x="9342438" y="2751138"/>
          <p14:tracePt t="26990" x="9471025" y="2720975"/>
          <p14:tracePt t="27006" x="9517063" y="2705100"/>
          <p14:tracePt t="27023" x="9547225" y="2689225"/>
          <p14:tracePt t="27041" x="9547225" y="2682875"/>
          <p14:tracePt t="27062" x="9525000" y="2682875"/>
          <p14:tracePt t="27073" x="9486900" y="2682875"/>
          <p14:tracePt t="27090" x="9432925" y="2682875"/>
          <p14:tracePt t="27106" x="9280525" y="2697163"/>
          <p14:tracePt t="27123" x="9090025" y="2697163"/>
          <p14:tracePt t="27140" x="8991600" y="2713038"/>
          <p14:tracePt t="27156" x="8793163" y="2727325"/>
          <p14:tracePt t="27173" x="8632825" y="2735263"/>
          <p14:tracePt t="27190" x="8564563" y="2743200"/>
          <p14:tracePt t="27206" x="8474075" y="2743200"/>
          <p14:tracePt t="27223" x="8435975" y="2743200"/>
          <p14:tracePt t="27264" x="8442325" y="2743200"/>
          <p14:tracePt t="27276" x="8458200" y="2743200"/>
          <p14:tracePt t="27284" x="8480425" y="2743200"/>
          <p14:tracePt t="27296" x="8504238" y="2743200"/>
          <p14:tracePt t="27306" x="8534400" y="2735263"/>
          <p14:tracePt t="27323" x="8580438" y="2720975"/>
          <p14:tracePt t="27340" x="8694738" y="2705100"/>
          <p14:tracePt t="27357" x="8823325" y="2689225"/>
          <p14:tracePt t="27373" x="8885238" y="2682875"/>
          <p14:tracePt t="27390" x="9045575" y="2667000"/>
          <p14:tracePt t="27407" x="9212263" y="2651125"/>
          <p14:tracePt t="27423" x="9288463" y="2644775"/>
          <p14:tracePt t="27440" x="9426575" y="2636838"/>
          <p14:tracePt t="27456" x="9471025" y="2636838"/>
          <p14:tracePt t="27473" x="9517063" y="2636838"/>
          <p14:tracePt t="27528" x="9509125" y="2636838"/>
          <p14:tracePt t="27549" x="9494838" y="2636838"/>
          <p14:tracePt t="27764" x="9502775" y="2636838"/>
          <p14:tracePt t="27773" x="9525000" y="2636838"/>
          <p14:tracePt t="27784" x="9578975" y="2636838"/>
          <p14:tracePt t="27793" x="9639300" y="2636838"/>
          <p14:tracePt t="27806" x="9715500" y="2636838"/>
          <p14:tracePt t="27824" x="9807575" y="2636838"/>
          <p14:tracePt t="27824" x="9898063" y="2636838"/>
          <p14:tracePt t="27840" x="10004425" y="2636838"/>
          <p14:tracePt t="27856" x="10226675" y="2598738"/>
          <p14:tracePt t="27873" x="10355263" y="2574925"/>
          <p14:tracePt t="27890" x="10545763" y="2530475"/>
          <p14:tracePt t="27906" x="10607675" y="2514600"/>
          <p14:tracePt t="27923" x="10660063" y="2498725"/>
          <p14:tracePt t="27956" x="10645775" y="2498725"/>
          <p14:tracePt t="27966" x="10637838" y="2498725"/>
          <p14:tracePt t="27977" x="10629900" y="2498725"/>
          <p14:tracePt t="27990" x="10621963" y="2498725"/>
          <p14:tracePt t="28007" x="10591800" y="2498725"/>
          <p14:tracePt t="28023" x="10553700" y="2506663"/>
          <p14:tracePt t="28040" x="10447338" y="2530475"/>
          <p14:tracePt t="28057" x="10363200" y="2544763"/>
          <p14:tracePt t="28073" x="10126663" y="2582863"/>
          <p14:tracePt t="28090" x="9707563" y="2628900"/>
          <p14:tracePt t="28106" x="9418638" y="2659063"/>
          <p14:tracePt t="28123" x="8664575" y="2727325"/>
          <p14:tracePt t="28140" x="8213725" y="2765425"/>
          <p14:tracePt t="28140" x="7750175" y="2797175"/>
          <p14:tracePt t="28156" x="7277100" y="2841625"/>
          <p14:tracePt t="28173" x="6964363" y="2873375"/>
          <p14:tracePt t="28190" x="6111875" y="2917825"/>
          <p14:tracePt t="28206" x="5646738" y="2917825"/>
          <p14:tracePt t="28223" x="4800600" y="2933700"/>
          <p14:tracePt t="28240" x="4419600" y="2933700"/>
          <p14:tracePt t="28256" x="3825875" y="2933700"/>
          <p14:tracePt t="28273" x="3375025" y="2933700"/>
          <p14:tracePt t="28290" x="3230563" y="2933700"/>
          <p14:tracePt t="28306" x="2987675" y="2933700"/>
          <p14:tracePt t="28324" x="2781300" y="2933700"/>
          <p14:tracePt t="28340" x="2689225" y="2941638"/>
          <p14:tracePt t="28357" x="2568575" y="2971800"/>
          <p14:tracePt t="28568" x="2552700" y="2971800"/>
          <p14:tracePt t="28578" x="2514600" y="2979738"/>
          <p14:tracePt t="28588" x="2476500" y="2979738"/>
          <p14:tracePt t="28598" x="2392363" y="2979738"/>
          <p14:tracePt t="28608" x="2278063" y="2994025"/>
          <p14:tracePt t="28623" x="2149475" y="2994025"/>
          <p14:tracePt t="28640" x="1866900" y="3001963"/>
          <p14:tracePt t="28657" x="1752600" y="3001963"/>
          <p14:tracePt t="28673" x="1600200" y="3001963"/>
          <p14:tracePt t="28690" x="1531938" y="3001963"/>
          <p14:tracePt t="28740" x="1539875" y="3001963"/>
          <p14:tracePt t="28749" x="1546225" y="3001963"/>
          <p14:tracePt t="28761" x="1562100" y="3001963"/>
          <p14:tracePt t="28773" x="1570038" y="3001963"/>
          <p14:tracePt t="28791" x="1584325" y="3001963"/>
          <p14:tracePt t="28811" x="1600200" y="3001963"/>
          <p14:tracePt t="28823" x="1616075" y="2994025"/>
          <p14:tracePt t="28840" x="1638300" y="2987675"/>
          <p14:tracePt t="28857" x="1714500" y="2963863"/>
          <p14:tracePt t="28873" x="1820863" y="2941638"/>
          <p14:tracePt t="28890" x="1889125" y="2933700"/>
          <p14:tracePt t="28907" x="2065338" y="2903538"/>
          <p14:tracePt t="28924" x="2225675" y="2857500"/>
          <p14:tracePt t="28940" x="2308225" y="2849563"/>
          <p14:tracePt t="28957" x="2468563" y="2841625"/>
          <p14:tracePt t="28973" x="2613025" y="2841625"/>
          <p14:tracePt t="28990" x="2689225" y="2841625"/>
          <p14:tracePt t="29007" x="2811463" y="2865438"/>
          <p14:tracePt t="29024" x="2879725" y="2887663"/>
          <p14:tracePt t="29040" x="3001963" y="2925763"/>
          <p14:tracePt t="29057" x="3132138" y="2955925"/>
          <p14:tracePt t="29074" x="3192463" y="2971800"/>
          <p14:tracePt t="29090" x="3352800" y="2971800"/>
          <p14:tracePt t="29107" x="3497263" y="2979738"/>
          <p14:tracePt t="29124" x="3559175" y="2979738"/>
          <p14:tracePt t="29140" x="3673475" y="2979738"/>
          <p14:tracePt t="29157" x="3771900" y="2979738"/>
          <p14:tracePt t="29173" x="3802063" y="2979738"/>
          <p14:tracePt t="29190" x="3856038" y="2979738"/>
          <p14:tracePt t="29207" x="3886200" y="2979738"/>
          <p14:tracePt t="29223" x="3978275" y="2979738"/>
          <p14:tracePt t="29240" x="4084638" y="2987675"/>
          <p14:tracePt t="29257" x="4144963" y="3001963"/>
          <p14:tracePt t="29273" x="4305300" y="3009900"/>
          <p14:tracePt t="29290" x="4479925" y="3025775"/>
          <p14:tracePt t="29307" x="4564063" y="3025775"/>
          <p14:tracePt t="29324" x="4716463" y="3025775"/>
          <p14:tracePt t="29340" x="4838700" y="2994025"/>
          <p14:tracePt t="29357" x="4906963" y="2979738"/>
          <p14:tracePt t="29373" x="4991100" y="2949575"/>
          <p14:tracePt t="29390" x="5021263" y="2941638"/>
          <p14:tracePt t="29407" x="5045075" y="2933700"/>
          <p14:tracePt t="29423" x="5051425" y="2933700"/>
          <p14:tracePt t="29717" x="5045075" y="2933700"/>
          <p14:tracePt t="29736" x="5037138" y="2933700"/>
          <p14:tracePt t="29766" x="5029200" y="2933700"/>
          <p14:tracePt t="29778" x="5013325" y="2933700"/>
          <p14:tracePt t="29787" x="4999038" y="2933700"/>
          <p14:tracePt t="29798" x="4991100" y="2933700"/>
          <p14:tracePt t="29807" x="4975225" y="2933700"/>
          <p14:tracePt t="29824" x="4953000" y="2933700"/>
          <p14:tracePt t="29840" x="4914900" y="2933700"/>
          <p14:tracePt t="29857" x="4876800" y="2949575"/>
          <p14:tracePt t="29874" x="4778375" y="3001963"/>
          <p14:tracePt t="29890" x="4625975" y="3070225"/>
          <p14:tracePt t="29907" x="4511675" y="3132138"/>
          <p14:tracePt t="29924" x="4114800" y="3292475"/>
          <p14:tracePt t="29940" x="3489325" y="3535363"/>
          <p14:tracePt t="29957" x="3094038" y="3725863"/>
          <p14:tracePt t="29974" x="2247900" y="4160838"/>
          <p14:tracePt t="29991" x="1508125" y="4678363"/>
          <p14:tracePt t="30007" x="1181100" y="4922838"/>
          <p14:tracePt t="30023" x="663575" y="5372100"/>
          <p14:tracePt t="30040" x="479425" y="5540375"/>
          <p14:tracePt t="30184" x="473075" y="5540375"/>
          <p14:tracePt t="30195" x="473075" y="5554663"/>
          <p14:tracePt t="30204" x="449263" y="5578475"/>
          <p14:tracePt t="30215" x="427038" y="5630863"/>
          <p14:tracePt t="30224" x="396875" y="5707063"/>
          <p14:tracePt t="30240" x="342900" y="5821363"/>
          <p14:tracePt t="30257" x="288925" y="5973763"/>
          <p14:tracePt t="30274" x="174625" y="6324600"/>
          <p14:tracePt t="30290" x="106363" y="65992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65018" y="602673"/>
            <a:ext cx="10671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 smtClean="0"/>
              <a:t>AGRUPACIONES DE ORGANISMOS MARINOS</a:t>
            </a:r>
          </a:p>
          <a:p>
            <a:endParaRPr lang="es-CR" dirty="0"/>
          </a:p>
          <a:p>
            <a:r>
              <a:rPr lang="es-CR" dirty="0" smtClean="0"/>
              <a:t>Según su forma de vida y su movimiento, los organismos acuáticos se clasifican en plancton, necton y bentos.</a:t>
            </a:r>
          </a:p>
          <a:p>
            <a:endParaRPr lang="es-C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R" dirty="0" smtClean="0"/>
              <a:t>Plancton: </a:t>
            </a:r>
          </a:p>
          <a:p>
            <a:r>
              <a:rPr lang="es-CR" dirty="0" smtClean="0"/>
              <a:t>Se define como el conjunto de organismos, generalmente, microscópico que flotan en las aguas dulces o saladas y dependen de las corrientes para trasladarse.</a:t>
            </a:r>
          </a:p>
          <a:p>
            <a:r>
              <a:rPr lang="es-CR" dirty="0" smtClean="0"/>
              <a:t>Existen dos tipos de plancton: el fitoplancton y el zooplancton. El fitoplancton es muy importante ya que proporciona la mayor parte del oxígeno de la tierra y es el principal productor primario. Lo constituyen las algas unicelulares y algunas bacterias.</a:t>
            </a:r>
          </a:p>
          <a:p>
            <a:r>
              <a:rPr lang="es-CR" dirty="0" smtClean="0"/>
              <a:t>El zooplancton la forman huevos y larvas de moluscos de crustáceos y peces. También algunos protozoarios e invertebrados. Muchos organismos que pasan parte de su vida como integrantes del plancton pasan a formar parte del necton cuando son adultos. </a:t>
            </a:r>
          </a:p>
          <a:p>
            <a:endParaRPr lang="es-C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R" dirty="0" smtClean="0"/>
              <a:t>Necton:</a:t>
            </a:r>
          </a:p>
          <a:p>
            <a:r>
              <a:rPr lang="es-CR" dirty="0" smtClean="0"/>
              <a:t>Lo integran la mayoría de los animales que se desplazan mediante aletas, colas y tentáculos.</a:t>
            </a:r>
          </a:p>
          <a:p>
            <a:r>
              <a:rPr lang="es-CR" dirty="0" smtClean="0"/>
              <a:t>Estos animales se localizan cerca del fondo poco profundo, pertenecen a este grupo vertebrados como: los peces, los tiburones, las ballenas, los delfines, las tortugas e invertebrados como: los camarones, los pulpos, los calamares y otros. </a:t>
            </a:r>
            <a:endParaRPr lang="es-C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6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52"/>
    </mc:Choice>
    <mc:Fallback>
      <p:transition spd="slow" advTm="81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4" x="365125" y="6392863"/>
          <p14:tracePt t="513" x="342900" y="6149975"/>
          <p14:tracePt t="524" x="312738" y="5829300"/>
          <p14:tracePt t="539" x="296863" y="5464175"/>
          <p14:tracePt t="556" x="282575" y="4640263"/>
          <p14:tracePt t="572" x="304800" y="4229100"/>
          <p14:tracePt t="589" x="388938" y="3635375"/>
          <p14:tracePt t="606" x="457200" y="3398838"/>
          <p14:tracePt t="622" x="473075" y="3375025"/>
          <p14:tracePt t="639" x="495300" y="3375025"/>
          <p14:tracePt t="900" x="495300" y="3184525"/>
          <p14:tracePt t="910" x="555625" y="2765425"/>
          <p14:tracePt t="921" x="685800" y="2225675"/>
          <p14:tracePt t="930" x="860425" y="1616075"/>
          <p14:tracePt t="941" x="1028700" y="1431925"/>
          <p14:tracePt t="955" x="1189038" y="1273175"/>
          <p14:tracePt t="972" x="1387475" y="1074738"/>
          <p14:tracePt t="989" x="1463675" y="998538"/>
          <p14:tracePt t="1005" x="1622425" y="906463"/>
          <p14:tracePt t="1216" x="1676400" y="906463"/>
          <p14:tracePt t="1225" x="1722438" y="906463"/>
          <p14:tracePt t="1236" x="1790700" y="906463"/>
          <p14:tracePt t="1245" x="1874838" y="906463"/>
          <p14:tracePt t="1257" x="1958975" y="906463"/>
          <p14:tracePt t="1272" x="2065338" y="906463"/>
          <p14:tracePt t="1289" x="2346325" y="914400"/>
          <p14:tracePt t="1305" x="2536825" y="914400"/>
          <p14:tracePt t="1322" x="2857500" y="914400"/>
          <p14:tracePt t="1339" x="3063875" y="914400"/>
          <p14:tracePt t="1355" x="3116263" y="906463"/>
          <p14:tracePt t="1372" x="3140075" y="906463"/>
          <p14:tracePt t="1633" x="3254375" y="892175"/>
          <p14:tracePt t="1642" x="3475038" y="876300"/>
          <p14:tracePt t="1653" x="3787775" y="876300"/>
          <p14:tracePt t="1663" x="4137025" y="914400"/>
          <p14:tracePt t="1674" x="4487863" y="974725"/>
          <p14:tracePt t="1689" x="4816475" y="1012825"/>
          <p14:tracePt t="1706" x="5273675" y="1104900"/>
          <p14:tracePt t="1722" x="5394325" y="1135063"/>
          <p14:tracePt t="1739" x="5478463" y="1135063"/>
          <p14:tracePt t="1957" x="5570538" y="1135063"/>
          <p14:tracePt t="1968" x="5676900" y="1127125"/>
          <p14:tracePt t="1978" x="5775325" y="1112838"/>
          <p14:tracePt t="1990" x="5875338" y="1112838"/>
          <p14:tracePt t="2006" x="5943600" y="1104900"/>
          <p14:tracePt t="2022" x="6019800" y="1096963"/>
          <p14:tracePt t="2039" x="6035675" y="1096963"/>
          <p14:tracePt t="2070" x="6027738" y="1096963"/>
          <p14:tracePt t="2081" x="6019800" y="1096963"/>
          <p14:tracePt t="2090" x="6011863" y="1096963"/>
          <p14:tracePt t="2106" x="6003925" y="1096963"/>
          <p14:tracePt t="2122" x="5989638" y="1096963"/>
          <p14:tracePt t="2139" x="5981700" y="1096963"/>
          <p14:tracePt t="2156" x="5951538" y="1096963"/>
          <p14:tracePt t="2172" x="5897563" y="1096963"/>
          <p14:tracePt t="2189" x="5851525" y="1089025"/>
          <p14:tracePt t="2206" x="5775325" y="1089025"/>
          <p14:tracePt t="2223" x="5692775" y="1089025"/>
          <p14:tracePt t="2239" x="5646738" y="1096963"/>
          <p14:tracePt t="2256" x="5508625" y="1120775"/>
          <p14:tracePt t="2272" x="5432425" y="1143000"/>
          <p14:tracePt t="2289" x="5241925" y="1211263"/>
          <p14:tracePt t="2306" x="4922838" y="1333500"/>
          <p14:tracePt t="2323" x="4686300" y="1401763"/>
          <p14:tracePt t="2339" x="4160838" y="1539875"/>
          <p14:tracePt t="2356" x="3535363" y="1660525"/>
          <p14:tracePt t="2372" x="3230563" y="1706563"/>
          <p14:tracePt t="2389" x="2659063" y="1774825"/>
          <p14:tracePt t="2406" x="2422525" y="1782763"/>
          <p14:tracePt t="2422" x="2079625" y="1782763"/>
          <p14:tracePt t="2439" x="1927225" y="1768475"/>
          <p14:tracePt t="2456" x="1889125" y="1744663"/>
          <p14:tracePt t="2640" x="1874838" y="1744663"/>
          <p14:tracePt t="2651" x="1858963" y="1744663"/>
          <p14:tracePt t="2660" x="1836738" y="1744663"/>
          <p14:tracePt t="2672" x="1798638" y="1744663"/>
          <p14:tracePt t="2689" x="1736725" y="1744663"/>
          <p14:tracePt t="2706" x="1546225" y="1736725"/>
          <p14:tracePt t="2723" x="1341438" y="1714500"/>
          <p14:tracePt t="2739" x="1227138" y="1692275"/>
          <p14:tracePt t="2756" x="1020763" y="1654175"/>
          <p14:tracePt t="2773" x="906463" y="1622425"/>
          <p14:tracePt t="2789" x="884238" y="1608138"/>
          <p14:tracePt t="2806" x="868363" y="1592263"/>
          <p14:tracePt t="2822" x="868363" y="1584325"/>
          <p14:tracePt t="2839" x="884238" y="1584325"/>
          <p14:tracePt t="2856" x="892175" y="1584325"/>
          <p14:tracePt t="2872" x="898525" y="1584325"/>
          <p14:tracePt t="2894" x="898525" y="1577975"/>
          <p14:tracePt t="2906" x="906463" y="1562100"/>
          <p14:tracePt t="2922" x="906463" y="1554163"/>
          <p14:tracePt t="2939" x="914400" y="1516063"/>
          <p14:tracePt t="2956" x="914400" y="1485900"/>
          <p14:tracePt t="2972" x="914400" y="1477963"/>
          <p14:tracePt t="2989" x="914400" y="1470025"/>
          <p14:tracePt t="3006" x="914400" y="1463675"/>
          <p14:tracePt t="3097" x="922338" y="1463675"/>
          <p14:tracePt t="3108" x="936625" y="1463675"/>
          <p14:tracePt t="3117" x="952500" y="1463675"/>
          <p14:tracePt t="3129" x="968375" y="1463675"/>
          <p14:tracePt t="3139" x="990600" y="1463675"/>
          <p14:tracePt t="3156" x="1020763" y="1463675"/>
          <p14:tracePt t="3173" x="1082675" y="1463675"/>
          <p14:tracePt t="3189" x="1165225" y="1463675"/>
          <p14:tracePt t="3206" x="1196975" y="1463675"/>
          <p14:tracePt t="3223" x="1273175" y="1463675"/>
          <p14:tracePt t="3239" x="1303338" y="1463675"/>
          <p14:tracePt t="3256" x="1355725" y="1463675"/>
          <p14:tracePt t="3273" x="1401763" y="1463675"/>
          <p14:tracePt t="3289" x="1425575" y="1477963"/>
          <p14:tracePt t="3306" x="1470025" y="1485900"/>
          <p14:tracePt t="3323" x="1516063" y="1485900"/>
          <p14:tracePt t="3339" x="1546225" y="1485900"/>
          <p14:tracePt t="3356" x="1622425" y="1470025"/>
          <p14:tracePt t="3373" x="1730375" y="1447800"/>
          <p14:tracePt t="3389" x="1782763" y="1439863"/>
          <p14:tracePt t="3406" x="1897063" y="1417638"/>
          <p14:tracePt t="3423" x="2035175" y="1401763"/>
          <p14:tracePt t="3439" x="2125663" y="1387475"/>
          <p14:tracePt t="3456" x="2270125" y="1363663"/>
          <p14:tracePt t="3473" x="2332038" y="1349375"/>
          <p14:tracePt t="3489" x="2460625" y="1325563"/>
          <p14:tracePt t="3506" x="2522538" y="1317625"/>
          <p14:tracePt t="3738" x="2536825" y="1317625"/>
          <p14:tracePt t="3749" x="2568575" y="1325563"/>
          <p14:tracePt t="3758" x="2606675" y="1333500"/>
          <p14:tracePt t="3773" x="2636838" y="1349375"/>
          <p14:tracePt t="3790" x="2720975" y="1379538"/>
          <p14:tracePt t="3806" x="2751138" y="1387475"/>
          <p14:tracePt t="3823" x="2835275" y="1431925"/>
          <p14:tracePt t="3839" x="2873375" y="1447800"/>
          <p14:tracePt t="3856" x="2941638" y="1477963"/>
          <p14:tracePt t="3873" x="3025775" y="1508125"/>
          <p14:tracePt t="3889" x="3048000" y="1516063"/>
          <p14:tracePt t="3906" x="3094038" y="1531938"/>
          <p14:tracePt t="3923" x="3140075" y="1554163"/>
          <p14:tracePt t="3939" x="3154363" y="1562100"/>
          <p14:tracePt t="3956" x="3200400" y="1577975"/>
          <p14:tracePt t="3973" x="3222625" y="1577975"/>
          <p14:tracePt t="3989" x="3230563" y="1577975"/>
          <p14:tracePt t="4006" x="3260725" y="1577975"/>
          <p14:tracePt t="4023" x="3292475" y="1577975"/>
          <p14:tracePt t="4039" x="3306763" y="1577975"/>
          <p14:tracePt t="4056" x="3330575" y="1577975"/>
          <p14:tracePt t="4073" x="3344863" y="1570038"/>
          <p14:tracePt t="4089" x="3360738" y="1562100"/>
          <p14:tracePt t="4350" x="3382963" y="1562100"/>
          <p14:tracePt t="4359" x="3398838" y="1562100"/>
          <p14:tracePt t="4370" x="3406775" y="1562100"/>
          <p14:tracePt t="4379" x="3429000" y="1562100"/>
          <p14:tracePt t="4390" x="3436938" y="1570038"/>
          <p14:tracePt t="4406" x="3444875" y="1570038"/>
          <p14:tracePt t="4423" x="3475038" y="1577975"/>
          <p14:tracePt t="4440" x="3489325" y="1577975"/>
          <p14:tracePt t="4456" x="3505200" y="1577975"/>
          <p14:tracePt t="4473" x="3521075" y="1577975"/>
          <p14:tracePt t="4490" x="3527425" y="1577975"/>
          <p14:tracePt t="4506" x="3543300" y="1577975"/>
          <p14:tracePt t="4523" x="3551238" y="1577975"/>
          <p14:tracePt t="4540" x="3565525" y="1577975"/>
          <p14:tracePt t="4556" x="3581400" y="1577975"/>
          <p14:tracePt t="4574" x="3597275" y="1577975"/>
          <p14:tracePt t="4589" x="3597275" y="1570038"/>
          <p14:tracePt t="4606" x="3611563" y="1570038"/>
          <p14:tracePt t="4623" x="3627438" y="1570038"/>
          <p14:tracePt t="4643" x="3635375" y="1570038"/>
          <p14:tracePt t="4656" x="3641725" y="1570038"/>
          <p14:tracePt t="4675" x="3649663" y="1570038"/>
          <p14:tracePt t="4695" x="3657600" y="1570038"/>
          <p14:tracePt t="4706" x="3657600" y="1577975"/>
          <p14:tracePt t="4723" x="3665538" y="1577975"/>
          <p14:tracePt t="4740" x="3673475" y="1577975"/>
          <p14:tracePt t="4807" x="3673475" y="1584325"/>
          <p14:tracePt t="4817" x="3679825" y="1584325"/>
          <p14:tracePt t="5153" x="3711575" y="1584325"/>
          <p14:tracePt t="5162" x="3756025" y="1584325"/>
          <p14:tracePt t="5175" x="3802063" y="1592263"/>
          <p14:tracePt t="5190" x="3840163" y="1592263"/>
          <p14:tracePt t="5206" x="3932238" y="1600200"/>
          <p14:tracePt t="5223" x="3970338" y="1600200"/>
          <p14:tracePt t="5239" x="4046538" y="1600200"/>
          <p14:tracePt t="5256" x="4122738" y="1608138"/>
          <p14:tracePt t="5273" x="4144963" y="1616075"/>
          <p14:tracePt t="5290" x="4183063" y="1616075"/>
          <p14:tracePt t="5306" x="4229100" y="1616075"/>
          <p14:tracePt t="5323" x="4244975" y="1616075"/>
          <p14:tracePt t="5340" x="4267200" y="1622425"/>
          <p14:tracePt t="5357" x="4275138" y="1622425"/>
          <p14:tracePt t="5743" x="4289425" y="1622425"/>
          <p14:tracePt t="5753" x="4327525" y="1616075"/>
          <p14:tracePt t="5764" x="4351338" y="1616075"/>
          <p14:tracePt t="5773" x="4373563" y="1608138"/>
          <p14:tracePt t="5790" x="4397375" y="1592263"/>
          <p14:tracePt t="5806" x="4457700" y="1577975"/>
          <p14:tracePt t="5823" x="4479925" y="1570038"/>
          <p14:tracePt t="5840" x="4541838" y="1554163"/>
          <p14:tracePt t="5856" x="4587875" y="1546225"/>
          <p14:tracePt t="5873" x="4610100" y="1539875"/>
          <p14:tracePt t="5890" x="4664075" y="1531938"/>
          <p14:tracePt t="5907" x="4702175" y="1524000"/>
          <p14:tracePt t="5923" x="4724400" y="1524000"/>
          <p14:tracePt t="5940" x="4770438" y="1516063"/>
          <p14:tracePt t="5956" x="4816475" y="1516063"/>
          <p14:tracePt t="5973" x="4846638" y="1516063"/>
          <p14:tracePt t="5990" x="4906963" y="1516063"/>
          <p14:tracePt t="6006" x="4922838" y="1516063"/>
          <p14:tracePt t="6023" x="4945063" y="1501775"/>
          <p14:tracePt t="6040" x="4953000" y="1501775"/>
          <p14:tracePt t="6056" x="4953000" y="1493838"/>
          <p14:tracePt t="6073" x="4953000" y="1485900"/>
          <p14:tracePt t="6353" x="5029200" y="1485900"/>
          <p14:tracePt t="6362" x="5143500" y="1485900"/>
          <p14:tracePt t="6374" x="5273675" y="1493838"/>
          <p14:tracePt t="6390" x="5410200" y="1501775"/>
          <p14:tracePt t="6406" x="5676900" y="1516063"/>
          <p14:tracePt t="6423" x="5807075" y="1516063"/>
          <p14:tracePt t="6440" x="6027738" y="1539875"/>
          <p14:tracePt t="6457" x="6202363" y="1554163"/>
          <p14:tracePt t="6473" x="6264275" y="1554163"/>
          <p14:tracePt t="6490" x="6332538" y="1562100"/>
          <p14:tracePt t="6537" x="6332538" y="1554163"/>
          <p14:tracePt t="6759" x="6362700" y="1554163"/>
          <p14:tracePt t="6770" x="6423025" y="1562100"/>
          <p14:tracePt t="6780" x="6507163" y="1584325"/>
          <p14:tracePt t="6791" x="6607175" y="1608138"/>
          <p14:tracePt t="6807" x="6727825" y="1630363"/>
          <p14:tracePt t="6823" x="6950075" y="1676400"/>
          <p14:tracePt t="6840" x="7056438" y="1684338"/>
          <p14:tracePt t="6857" x="7231063" y="1698625"/>
          <p14:tracePt t="6873" x="7292975" y="1698625"/>
          <p14:tracePt t="7107" x="7345363" y="1706563"/>
          <p14:tracePt t="7116" x="7421563" y="1722438"/>
          <p14:tracePt t="7127" x="7535863" y="1736725"/>
          <p14:tracePt t="7140" x="7712075" y="1744663"/>
          <p14:tracePt t="7157" x="8145463" y="1760538"/>
          <p14:tracePt t="7173" x="8335963" y="1760538"/>
          <p14:tracePt t="7190" x="8572500" y="1760538"/>
          <p14:tracePt t="7207" x="8610600" y="1752600"/>
          <p14:tracePt t="7223" x="8640763" y="1736725"/>
          <p14:tracePt t="7391" x="8626475" y="1736725"/>
          <p14:tracePt t="7400" x="8610600" y="1736725"/>
          <p14:tracePt t="7411" x="8580438" y="1736725"/>
          <p14:tracePt t="7423" x="8526463" y="1744663"/>
          <p14:tracePt t="7440" x="8458200" y="1744663"/>
          <p14:tracePt t="7457" x="8275638" y="1760538"/>
          <p14:tracePt t="7473" x="8131175" y="1774825"/>
          <p14:tracePt t="7490" x="7704138" y="1774825"/>
          <p14:tracePt t="7507" x="7140575" y="1736725"/>
          <p14:tracePt t="7524" x="6591300" y="1660525"/>
          <p14:tracePt t="7540" x="6370638" y="1630363"/>
          <p14:tracePt t="7557" x="6126163" y="1616075"/>
          <p14:tracePt t="7573" x="6065838" y="1622425"/>
          <p14:tracePt t="7590" x="6003925" y="1692275"/>
          <p14:tracePt t="7788" x="5997575" y="1692275"/>
          <p14:tracePt t="7797" x="5973763" y="1692275"/>
          <p14:tracePt t="7808" x="5921375" y="1692275"/>
          <p14:tracePt t="7824" x="5837238" y="1676400"/>
          <p14:tracePt t="7840" x="5516563" y="1646238"/>
          <p14:tracePt t="7857" x="5295900" y="1630363"/>
          <p14:tracePt t="7873" x="4822825" y="1608138"/>
          <p14:tracePt t="7890" x="4373563" y="1608138"/>
          <p14:tracePt t="7907" x="4175125" y="1622425"/>
          <p14:tracePt t="7923" x="3848100" y="1676400"/>
          <p14:tracePt t="7940" x="3627438" y="1760538"/>
          <p14:tracePt t="7957" x="3551238" y="1812925"/>
          <p14:tracePt t="7973" x="3429000" y="1905000"/>
          <p14:tracePt t="8174" x="3421063" y="1905000"/>
          <p14:tracePt t="8185" x="3398838" y="1905000"/>
          <p14:tracePt t="8194" x="3360738" y="1905000"/>
          <p14:tracePt t="8207" x="3298825" y="1905000"/>
          <p14:tracePt t="8224" x="3200400" y="1905000"/>
          <p14:tracePt t="8240" x="2987675" y="1889125"/>
          <p14:tracePt t="8257" x="2759075" y="1866900"/>
          <p14:tracePt t="8274" x="2651125" y="1844675"/>
          <p14:tracePt t="8290" x="2438400" y="1812925"/>
          <p14:tracePt t="8307" x="2286000" y="1790700"/>
          <p14:tracePt t="8509" x="2270125" y="1790700"/>
          <p14:tracePt t="8521" x="2255838" y="1790700"/>
          <p14:tracePt t="8530" x="2232025" y="1790700"/>
          <p14:tracePt t="8541" x="2187575" y="1782763"/>
          <p14:tracePt t="8557" x="2111375" y="1774825"/>
          <p14:tracePt t="8574" x="1897063" y="1736725"/>
          <p14:tracePt t="8590" x="1570038" y="1676400"/>
          <p14:tracePt t="8607" x="1409700" y="1654175"/>
          <p14:tracePt t="8624" x="1173163" y="1616075"/>
          <p14:tracePt t="8640" x="1096963" y="1600200"/>
          <p14:tracePt t="8657" x="1036638" y="1592263"/>
          <p14:tracePt t="8674" x="1028700" y="1592263"/>
          <p14:tracePt t="8705" x="1036638" y="1600200"/>
          <p14:tracePt t="8724" x="1044575" y="1600200"/>
          <p14:tracePt t="8733" x="1044575" y="1608138"/>
          <p14:tracePt t="8744" x="1050925" y="1608138"/>
          <p14:tracePt t="8815" x="1044575" y="1608138"/>
          <p14:tracePt t="8825" x="1028700" y="1608138"/>
          <p14:tracePt t="8836" x="1012825" y="1616075"/>
          <p14:tracePt t="8845" x="1006475" y="1616075"/>
          <p14:tracePt t="8857" x="998538" y="1616075"/>
          <p14:tracePt t="8874" x="990600" y="1616075"/>
          <p14:tracePt t="8890" x="982663" y="1616075"/>
          <p14:tracePt t="8957" x="990600" y="1616075"/>
          <p14:tracePt t="8968" x="1006475" y="1616075"/>
          <p14:tracePt t="8978" x="1028700" y="1616075"/>
          <p14:tracePt t="8990" x="1066800" y="1616075"/>
          <p14:tracePt t="9007" x="1096963" y="1622425"/>
          <p14:tracePt t="9024" x="1203325" y="1638300"/>
          <p14:tracePt t="9040" x="1333500" y="1654175"/>
          <p14:tracePt t="9057" x="1393825" y="1660525"/>
          <p14:tracePt t="9074" x="1508125" y="1660525"/>
          <p14:tracePt t="9091" x="1616075" y="1654175"/>
          <p14:tracePt t="9107" x="1660525" y="1654175"/>
          <p14:tracePt t="9124" x="1736725" y="1638300"/>
          <p14:tracePt t="9140" x="1774825" y="1630363"/>
          <p14:tracePt t="9157" x="1812925" y="1616075"/>
          <p14:tracePt t="9174" x="1844675" y="1608138"/>
          <p14:tracePt t="9190" x="1858963" y="1608138"/>
          <p14:tracePt t="9207" x="1882775" y="1608138"/>
          <p14:tracePt t="9224" x="1912938" y="1608138"/>
          <p14:tracePt t="9240" x="1927225" y="1608138"/>
          <p14:tracePt t="9257" x="1981200" y="1608138"/>
          <p14:tracePt t="9274" x="2049463" y="1608138"/>
          <p14:tracePt t="9290" x="2087563" y="1608138"/>
          <p14:tracePt t="9307" x="2171700" y="1608138"/>
          <p14:tracePt t="9324" x="2209800" y="1608138"/>
          <p14:tracePt t="9340" x="2278063" y="1608138"/>
          <p14:tracePt t="9357" x="2339975" y="1608138"/>
          <p14:tracePt t="9374" x="2362200" y="1608138"/>
          <p14:tracePt t="9390" x="2392363" y="1608138"/>
          <p14:tracePt t="9407" x="2416175" y="1608138"/>
          <p14:tracePt t="9424" x="2416175" y="1616075"/>
          <p14:tracePt t="9440" x="2422525" y="1616075"/>
          <p14:tracePt t="9465" x="2430463" y="1616075"/>
          <p14:tracePt t="9476" x="2430463" y="1622425"/>
          <p14:tracePt t="9497" x="2430463" y="1630363"/>
          <p14:tracePt t="9507" x="2438400" y="1638300"/>
          <p14:tracePt t="9524" x="2446338" y="1646238"/>
          <p14:tracePt t="9541" x="2454275" y="1654175"/>
          <p14:tracePt t="9557" x="2460625" y="1654175"/>
          <p14:tracePt t="9574" x="2468563" y="1668463"/>
          <p14:tracePt t="9590" x="2476500" y="1684338"/>
          <p14:tracePt t="9607" x="2492375" y="1692275"/>
          <p14:tracePt t="9624" x="2506663" y="1706563"/>
          <p14:tracePt t="9640" x="2522538" y="1714500"/>
          <p14:tracePt t="9660" x="2530475" y="1722438"/>
          <p14:tracePt t="9674" x="2536825" y="1722438"/>
          <p14:tracePt t="9690" x="2544763" y="1722438"/>
          <p14:tracePt t="9707" x="2544763" y="1730375"/>
          <p14:tracePt t="9731" x="2552700" y="1730375"/>
          <p14:tracePt t="9822" x="2552700" y="1736725"/>
          <p14:tracePt t="11511" x="2544763" y="1744663"/>
          <p14:tracePt t="11520" x="2530475" y="1744663"/>
          <p14:tracePt t="11531" x="2506663" y="1752600"/>
          <p14:tracePt t="11542" x="2468563" y="1768475"/>
          <p14:tracePt t="11557" x="2416175" y="1782763"/>
          <p14:tracePt t="11574" x="2270125" y="1844675"/>
          <p14:tracePt t="11591" x="2187575" y="1874838"/>
          <p14:tracePt t="11607" x="1989138" y="1965325"/>
          <p14:tracePt t="11624" x="1806575" y="2073275"/>
          <p14:tracePt t="11641" x="1698625" y="2141538"/>
          <p14:tracePt t="11658" x="1524000" y="2270125"/>
          <p14:tracePt t="11675" x="1393825" y="2392363"/>
          <p14:tracePt t="11691" x="1349375" y="2446338"/>
          <p14:tracePt t="11707" x="1273175" y="2506663"/>
          <p14:tracePt t="11724" x="1249363" y="2536825"/>
          <p14:tracePt t="11897" x="1241425" y="2544763"/>
          <p14:tracePt t="11908" x="1235075" y="2544763"/>
          <p14:tracePt t="11917" x="1219200" y="2560638"/>
          <p14:tracePt t="11928" x="1211263" y="2568575"/>
          <p14:tracePt t="11941" x="1196975" y="2574925"/>
          <p14:tracePt t="11958" x="1189038" y="2582863"/>
          <p14:tracePt t="11991" x="1189038" y="2574925"/>
          <p14:tracePt t="11999" x="1189038" y="2560638"/>
          <p14:tracePt t="12010" x="1189038" y="2536825"/>
          <p14:tracePt t="12024" x="1196975" y="2514600"/>
          <p14:tracePt t="12041" x="1249363" y="2438400"/>
          <p14:tracePt t="12058" x="1279525" y="2408238"/>
          <p14:tracePt t="12074" x="1341438" y="2354263"/>
          <p14:tracePt t="12091" x="1417638" y="2316163"/>
          <p14:tracePt t="12108" x="1447800" y="2308225"/>
          <p14:tracePt t="12124" x="1485900" y="2308225"/>
          <p14:tracePt t="12141" x="1516063" y="2316163"/>
          <p14:tracePt t="12158" x="1524000" y="2316163"/>
          <p14:tracePt t="12174" x="1546225" y="2332038"/>
          <p14:tracePt t="12191" x="1546225" y="2346325"/>
          <p14:tracePt t="12208" x="1570038" y="2370138"/>
          <p14:tracePt t="12224" x="1608138" y="2392363"/>
          <p14:tracePt t="12241" x="1622425" y="2392363"/>
          <p14:tracePt t="12258" x="1692275" y="2416175"/>
          <p14:tracePt t="12275" x="1760538" y="2430463"/>
          <p14:tracePt t="12291" x="1798638" y="2430463"/>
          <p14:tracePt t="12308" x="1905000" y="2438400"/>
          <p14:tracePt t="12325" x="2011363" y="2438400"/>
          <p14:tracePt t="12341" x="2065338" y="2438400"/>
          <p14:tracePt t="12358" x="2155825" y="2438400"/>
          <p14:tracePt t="12374" x="2187575" y="2438400"/>
          <p14:tracePt t="12391" x="2217738" y="2438400"/>
          <p14:tracePt t="12447" x="2209800" y="2438400"/>
          <p14:tracePt t="12477" x="2201863" y="2438400"/>
          <p14:tracePt t="12488" x="2193925" y="2438400"/>
          <p14:tracePt t="12497" x="2193925" y="2430463"/>
          <p14:tracePt t="12518" x="2193925" y="2422525"/>
          <p14:tracePt t="12529" x="2193925" y="2416175"/>
          <p14:tracePt t="12682" x="2179638" y="2416175"/>
          <p14:tracePt t="12692" x="2163763" y="2416175"/>
          <p14:tracePt t="12702" x="2133600" y="2416175"/>
          <p14:tracePt t="12711" x="2079625" y="2438400"/>
          <p14:tracePt t="12724" x="1997075" y="2454275"/>
          <p14:tracePt t="12741" x="1905000" y="2484438"/>
          <p14:tracePt t="12758" x="1668463" y="2552700"/>
          <p14:tracePt t="12774" x="1265238" y="2651125"/>
          <p14:tracePt t="12791" x="1036638" y="2713038"/>
          <p14:tracePt t="12808" x="639763" y="2811463"/>
          <p14:tracePt t="12825" x="373063" y="2865438"/>
          <p14:tracePt t="12841" x="304800" y="2873375"/>
          <p14:tracePt t="12858" x="250825" y="2873375"/>
          <p14:tracePt t="12885" x="250825" y="2865438"/>
          <p14:tracePt t="12895" x="266700" y="2857500"/>
          <p14:tracePt t="12915" x="274638" y="2857500"/>
          <p14:tracePt t="12926" x="288925" y="2849563"/>
          <p14:tracePt t="12941" x="296863" y="2841625"/>
          <p14:tracePt t="12958" x="334963" y="2811463"/>
          <p14:tracePt t="12974" x="373063" y="2797175"/>
          <p14:tracePt t="12991" x="434975" y="2765425"/>
          <p14:tracePt t="13009" x="479425" y="2735263"/>
          <p14:tracePt t="13027" x="487363" y="2735263"/>
          <p14:tracePt t="13119" x="503238" y="2727325"/>
          <p14:tracePt t="13128" x="517525" y="2727325"/>
          <p14:tracePt t="13140" x="541338" y="2720975"/>
          <p14:tracePt t="13149" x="579438" y="2720975"/>
          <p14:tracePt t="13160" x="617538" y="2713038"/>
          <p14:tracePt t="13174" x="685800" y="2705100"/>
          <p14:tracePt t="13191" x="830263" y="2689225"/>
          <p14:tracePt t="13208" x="914400" y="2682875"/>
          <p14:tracePt t="13224" x="1112838" y="2674938"/>
          <p14:tracePt t="13241" x="1287463" y="2674938"/>
          <p14:tracePt t="13258" x="1371600" y="2674938"/>
          <p14:tracePt t="13274" x="1539875" y="2682875"/>
          <p14:tracePt t="13291" x="1698625" y="2697163"/>
          <p14:tracePt t="13308" x="1768475" y="2705100"/>
          <p14:tracePt t="13325" x="1897063" y="2713038"/>
          <p14:tracePt t="13341" x="1943100" y="2720975"/>
          <p14:tracePt t="13358" x="1973263" y="2720975"/>
          <p14:tracePt t="13596" x="2057400" y="2720975"/>
          <p14:tracePt t="13608" x="2155825" y="2720975"/>
          <p14:tracePt t="13617" x="2286000" y="2720975"/>
          <p14:tracePt t="13627" x="2438400" y="2720975"/>
          <p14:tracePt t="13641" x="2560638" y="2720975"/>
          <p14:tracePt t="13658" x="2865438" y="2720975"/>
          <p14:tracePt t="13675" x="2994025" y="2720975"/>
          <p14:tracePt t="13691" x="3208338" y="2735263"/>
          <p14:tracePt t="13708" x="3284538" y="2735263"/>
          <p14:tracePt t="13725" x="3413125" y="2720975"/>
          <p14:tracePt t="13741" x="3444875" y="2713038"/>
          <p14:tracePt t="13993" x="3527425" y="2705100"/>
          <p14:tracePt t="14004" x="3627438" y="2682875"/>
          <p14:tracePt t="14013" x="3725863" y="2667000"/>
          <p14:tracePt t="14025" x="3817938" y="2659063"/>
          <p14:tracePt t="14041" x="3908425" y="2651125"/>
          <p14:tracePt t="14058" x="4076700" y="2628900"/>
          <p14:tracePt t="14075" x="4175125" y="2613025"/>
          <p14:tracePt t="14092" x="4213225" y="2606675"/>
          <p14:tracePt t="14108" x="4237038" y="2590800"/>
          <p14:tracePt t="14369" x="4327525" y="2590800"/>
          <p14:tracePt t="14379" x="4441825" y="2590800"/>
          <p14:tracePt t="14392" x="4587875" y="2590800"/>
          <p14:tracePt t="14400" x="4732338" y="2590800"/>
          <p14:tracePt t="14412" x="4860925" y="2590800"/>
          <p14:tracePt t="14425" x="4968875" y="2590800"/>
          <p14:tracePt t="14442" x="5143500" y="2582863"/>
          <p14:tracePt t="14458" x="5197475" y="2574925"/>
          <p14:tracePt t="14475" x="5241925" y="2544763"/>
          <p14:tracePt t="14735" x="5341938" y="2544763"/>
          <p14:tracePt t="14747" x="5456238" y="2544763"/>
          <p14:tracePt t="14756" x="5570538" y="2544763"/>
          <p14:tracePt t="14767" x="5676900" y="2544763"/>
          <p14:tracePt t="14776" x="5761038" y="2544763"/>
          <p14:tracePt t="14791" x="5829300" y="2560638"/>
          <p14:tracePt t="14808" x="5897563" y="2568575"/>
          <p14:tracePt t="14825" x="5913438" y="2568575"/>
          <p14:tracePt t="15154" x="5965825" y="2568575"/>
          <p14:tracePt t="15163" x="6027738" y="2568575"/>
          <p14:tracePt t="15174" x="6088063" y="2574925"/>
          <p14:tracePt t="15183" x="6156325" y="2582863"/>
          <p14:tracePt t="15194" x="6226175" y="2582863"/>
          <p14:tracePt t="15208" x="6308725" y="2582863"/>
          <p14:tracePt t="15225" x="6446838" y="2598738"/>
          <p14:tracePt t="15242" x="6499225" y="2606675"/>
          <p14:tracePt t="15258" x="6575425" y="2606675"/>
          <p14:tracePt t="15275" x="6591300" y="2606675"/>
          <p14:tracePt t="15292" x="6599238" y="2606675"/>
          <p14:tracePt t="15570" x="6651625" y="2606675"/>
          <p14:tracePt t="15581" x="6727825" y="2606675"/>
          <p14:tracePt t="15590" x="6819900" y="2606675"/>
          <p14:tracePt t="15601" x="6918325" y="2606675"/>
          <p14:tracePt t="15610" x="7026275" y="2606675"/>
          <p14:tracePt t="15625" x="7116763" y="2598738"/>
          <p14:tracePt t="15642" x="7299325" y="2582863"/>
          <p14:tracePt t="15659" x="7369175" y="2574925"/>
          <p14:tracePt t="15675" x="7459663" y="2552700"/>
          <p14:tracePt t="15692" x="7489825" y="2536825"/>
          <p14:tracePt t="15713" x="7483475" y="2530475"/>
          <p14:tracePt t="15937" x="7535863" y="2530475"/>
          <p14:tracePt t="15946" x="7620000" y="2536825"/>
          <p14:tracePt t="15958" x="7726363" y="2544763"/>
          <p14:tracePt t="15967" x="7856538" y="2560638"/>
          <p14:tracePt t="15978" x="7993063" y="2574925"/>
          <p14:tracePt t="15992" x="8099425" y="2582863"/>
          <p14:tracePt t="16009" x="8275638" y="2590800"/>
          <p14:tracePt t="16025" x="8328025" y="2590800"/>
          <p14:tracePt t="16042" x="8366125" y="2590800"/>
          <p14:tracePt t="16303" x="8442325" y="2590800"/>
          <p14:tracePt t="16315" x="8550275" y="2590800"/>
          <p14:tracePt t="16324" x="8656638" y="2590800"/>
          <p14:tracePt t="16336" x="8747125" y="2590800"/>
          <p14:tracePt t="16344" x="8839200" y="2582863"/>
          <p14:tracePt t="16358" x="8907463" y="2574925"/>
          <p14:tracePt t="16375" x="8983663" y="2552700"/>
          <p14:tracePt t="16392" x="8999538" y="2544763"/>
          <p14:tracePt t="16619" x="9007475" y="2544763"/>
          <p14:tracePt t="16628" x="9013825" y="2544763"/>
          <p14:tracePt t="16639" x="9021763" y="2544763"/>
          <p14:tracePt t="16648" x="9029700" y="2552700"/>
          <p14:tracePt t="16660" x="9045575" y="2552700"/>
          <p14:tracePt t="16675" x="9059863" y="2560638"/>
          <p14:tracePt t="16692" x="9090025" y="2568575"/>
          <p14:tracePt t="16709" x="9136063" y="2574925"/>
          <p14:tracePt t="16725" x="9159875" y="2574925"/>
          <p14:tracePt t="16742" x="9212263" y="2582863"/>
          <p14:tracePt t="16759" x="9242425" y="2582863"/>
          <p14:tracePt t="16775" x="9318625" y="2582863"/>
          <p14:tracePt t="16792" x="9410700" y="2582863"/>
          <p14:tracePt t="16809" x="9448800" y="2574925"/>
          <p14:tracePt t="16825" x="9471025" y="2560638"/>
          <p14:tracePt t="17055" x="9571038" y="2560638"/>
          <p14:tracePt t="17066" x="9677400" y="2560638"/>
          <p14:tracePt t="17076" x="9837738" y="2560638"/>
          <p14:tracePt t="17092" x="10050463" y="2560638"/>
          <p14:tracePt t="17109" x="10409238" y="2590800"/>
          <p14:tracePt t="17125" x="10523538" y="2590800"/>
          <p14:tracePt t="17142" x="10645775" y="2590800"/>
          <p14:tracePt t="17159" x="10668000" y="2590800"/>
          <p14:tracePt t="17289" x="10668000" y="2606675"/>
          <p14:tracePt t="17300" x="10645775" y="2606675"/>
          <p14:tracePt t="17309" x="10614025" y="2620963"/>
          <p14:tracePt t="17326" x="10575925" y="2644775"/>
          <p14:tracePt t="17342" x="10439400" y="2667000"/>
          <p14:tracePt t="17359" x="10355263" y="2674938"/>
          <p14:tracePt t="17375" x="10134600" y="2674938"/>
          <p14:tracePt t="17392" x="9783763" y="2606675"/>
          <p14:tracePt t="17409" x="9509125" y="2522538"/>
          <p14:tracePt t="17426" x="8702675" y="2270125"/>
          <p14:tracePt t="17442" x="8221663" y="2141538"/>
          <p14:tracePt t="17459" x="7627938" y="2003425"/>
          <p14:tracePt t="17475" x="6850063" y="1935163"/>
          <p14:tracePt t="17492" x="6302375" y="1935163"/>
          <p14:tracePt t="17509" x="5211763" y="2065338"/>
          <p14:tracePt t="17525" x="4327525" y="2278063"/>
          <p14:tracePt t="17542" x="4313238" y="2370138"/>
          <p14:tracePt t="17559" x="4175125" y="2484438"/>
          <p14:tracePt t="17747" x="4168775" y="2484438"/>
          <p14:tracePt t="17758" x="4144963" y="2484438"/>
          <p14:tracePt t="17767" x="4098925" y="2484438"/>
          <p14:tracePt t="17779" x="4022725" y="2484438"/>
          <p14:tracePt t="17792" x="3908425" y="2484438"/>
          <p14:tracePt t="17809" x="3551238" y="2460625"/>
          <p14:tracePt t="17825" x="3336925" y="2460625"/>
          <p14:tracePt t="17842" x="2925763" y="2438400"/>
          <p14:tracePt t="17859" x="2751138" y="2438400"/>
          <p14:tracePt t="17875" x="2492375" y="2438400"/>
          <p14:tracePt t="17892" x="2293938" y="2454275"/>
          <p14:tracePt t="17909" x="2217738" y="2492375"/>
          <p14:tracePt t="17925" x="2111375" y="2552700"/>
          <p14:tracePt t="17942" x="2049463" y="2620963"/>
          <p14:tracePt t="17959" x="2041525" y="2636838"/>
          <p14:tracePt t="17975" x="2035175" y="2651125"/>
          <p14:tracePt t="18123" x="2035175" y="2659063"/>
          <p14:tracePt t="18135" x="2041525" y="2667000"/>
          <p14:tracePt t="18144" x="2049463" y="2682875"/>
          <p14:tracePt t="18159" x="2057400" y="2689225"/>
          <p14:tracePt t="18176" x="2087563" y="2713038"/>
          <p14:tracePt t="18192" x="2103438" y="2720975"/>
          <p14:tracePt t="18209" x="2155825" y="2743200"/>
          <p14:tracePt t="18226" x="2232025" y="2751138"/>
          <p14:tracePt t="18242" x="2278063" y="2759075"/>
          <p14:tracePt t="18259" x="2362200" y="2773363"/>
          <p14:tracePt t="18276" x="2416175" y="2773363"/>
          <p14:tracePt t="18292" x="2498725" y="2781300"/>
          <p14:tracePt t="18309" x="2574925" y="2781300"/>
          <p14:tracePt t="18326" x="2598738" y="2789238"/>
          <p14:tracePt t="18342" x="2636838" y="2797175"/>
          <p14:tracePt t="18359" x="2644775" y="2797175"/>
          <p14:tracePt t="18376" x="2644775" y="2803525"/>
          <p14:tracePt t="18491" x="2636838" y="2803525"/>
          <p14:tracePt t="18500" x="2628900" y="2803525"/>
          <p14:tracePt t="18591" x="2644775" y="2803525"/>
          <p14:tracePt t="18602" x="2667000" y="2803525"/>
          <p14:tracePt t="18611" x="2697163" y="2803525"/>
          <p14:tracePt t="18626" x="2727325" y="2803525"/>
          <p14:tracePt t="18642" x="2781300" y="2803525"/>
          <p14:tracePt t="18659" x="2971800" y="2803525"/>
          <p14:tracePt t="18676" x="3276600" y="2773363"/>
          <p14:tracePt t="18692" x="3482975" y="2751138"/>
          <p14:tracePt t="18709" x="3886200" y="2674938"/>
          <p14:tracePt t="18726" x="4289425" y="2582863"/>
          <p14:tracePt t="18742" x="4419600" y="2536825"/>
          <p14:tracePt t="18759" x="4572000" y="2492375"/>
          <p14:tracePt t="18776" x="4618038" y="2454275"/>
          <p14:tracePt t="18792" x="4618038" y="2430463"/>
          <p14:tracePt t="18971" x="4602163" y="2430463"/>
          <p14:tracePt t="18978" x="4594225" y="2438400"/>
          <p14:tracePt t="18989" x="4579938" y="2454275"/>
          <p14:tracePt t="18998" x="4549775" y="2468563"/>
          <p14:tracePt t="19010" x="4503738" y="2492375"/>
          <p14:tracePt t="19026" x="4441825" y="2522538"/>
          <p14:tracePt t="19042" x="4267200" y="2568575"/>
          <p14:tracePt t="19059" x="3992563" y="2667000"/>
          <p14:tracePt t="19076" x="3810000" y="2751138"/>
          <p14:tracePt t="19093" x="3451225" y="2917825"/>
          <p14:tracePt t="19109" x="3292475" y="2987675"/>
          <p14:tracePt t="19126" x="3094038" y="3063875"/>
          <p14:tracePt t="19142" x="3001963" y="3094038"/>
          <p14:tracePt t="19159" x="2994025" y="3094038"/>
          <p14:tracePt t="19183" x="3001963" y="3086100"/>
          <p14:tracePt t="19192" x="3009900" y="3078163"/>
          <p14:tracePt t="19209" x="3025775" y="3070225"/>
          <p14:tracePt t="19226" x="3086100" y="3040063"/>
          <p14:tracePt t="19242" x="3132138" y="3025775"/>
          <p14:tracePt t="19259" x="3222625" y="3001963"/>
          <p14:tracePt t="19276" x="3292475" y="2987675"/>
          <p14:tracePt t="19292" x="3314700" y="2987675"/>
          <p14:tracePt t="19309" x="3382963" y="2979738"/>
          <p14:tracePt t="19326" x="3429000" y="2963863"/>
          <p14:tracePt t="19342" x="3444875" y="2955925"/>
          <p14:tracePt t="19359" x="3489325" y="2949575"/>
          <p14:tracePt t="19376" x="3513138" y="2933700"/>
          <p14:tracePt t="19392" x="3527425" y="2933700"/>
          <p14:tracePt t="19409" x="3535363" y="2925763"/>
          <p14:tracePt t="19427" x="3543300" y="2917825"/>
          <p14:tracePt t="19443" x="3543300" y="2911475"/>
          <p14:tracePt t="19508" x="3551238" y="2911475"/>
          <p14:tracePt t="19519" x="3559175" y="2911475"/>
          <p14:tracePt t="19528" x="3573463" y="2903538"/>
          <p14:tracePt t="19542" x="3597275" y="2895600"/>
          <p14:tracePt t="19560" x="3665538" y="2879725"/>
          <p14:tracePt t="19576" x="3711575" y="2873375"/>
          <p14:tracePt t="19592" x="3840163" y="2857500"/>
          <p14:tracePt t="19610" x="4022725" y="2827338"/>
          <p14:tracePt t="19626" x="4130675" y="2827338"/>
          <p14:tracePt t="19642" x="4343400" y="2827338"/>
          <p14:tracePt t="19659" x="4449763" y="2835275"/>
          <p14:tracePt t="19676" x="4648200" y="2879725"/>
          <p14:tracePt t="19693" x="4800600" y="2941638"/>
          <p14:tracePt t="19709" x="4846638" y="2963863"/>
          <p14:tracePt t="19726" x="4892675" y="2987675"/>
          <p14:tracePt t="19742" x="4899025" y="2994025"/>
          <p14:tracePt t="19935" x="4906963" y="2994025"/>
          <p14:tracePt t="19944" x="4922838" y="3001963"/>
          <p14:tracePt t="19955" x="4937125" y="3009900"/>
          <p14:tracePt t="19964" x="4953000" y="3009900"/>
          <p14:tracePt t="19979" x="4975225" y="3017838"/>
          <p14:tracePt t="19992" x="4999038" y="3025775"/>
          <p14:tracePt t="20009" x="5067300" y="3032125"/>
          <p14:tracePt t="20026" x="5097463" y="3032125"/>
          <p14:tracePt t="20042" x="5173663" y="3032125"/>
          <p14:tracePt t="20059" x="5280025" y="3032125"/>
          <p14:tracePt t="20076" x="5341938" y="3032125"/>
          <p14:tracePt t="20092" x="5478463" y="3032125"/>
          <p14:tracePt t="20109" x="5616575" y="3025775"/>
          <p14:tracePt t="20126" x="5668963" y="3017838"/>
          <p14:tracePt t="20142" x="5761038" y="2994025"/>
          <p14:tracePt t="20393" x="5859463" y="2987675"/>
          <p14:tracePt t="20402" x="5973763" y="2979738"/>
          <p14:tracePt t="20415" x="6126163" y="2955925"/>
          <p14:tracePt t="20426" x="6302375" y="2949575"/>
          <p14:tracePt t="20442" x="6477000" y="2925763"/>
          <p14:tracePt t="20459" x="6797675" y="2879725"/>
          <p14:tracePt t="20476" x="6988175" y="2857500"/>
          <p14:tracePt t="20492" x="7032625" y="2827338"/>
          <p14:tracePt t="20687" x="7048500" y="2835275"/>
          <p14:tracePt t="20699" x="7056438" y="2835275"/>
          <p14:tracePt t="20708" x="7086600" y="2835275"/>
          <p14:tracePt t="20719" x="7146925" y="2835275"/>
          <p14:tracePt t="20728" x="7231063" y="2835275"/>
          <p14:tracePt t="20743" x="7345363" y="2835275"/>
          <p14:tracePt t="20760" x="7620000" y="2835275"/>
          <p14:tracePt t="20776" x="7718425" y="2835275"/>
          <p14:tracePt t="20793" x="7856538" y="2835275"/>
          <p14:tracePt t="20810" x="7878763" y="2835275"/>
          <p14:tracePt t="20953" x="7878763" y="2841625"/>
          <p14:tracePt t="20973" x="7878763" y="2849563"/>
          <p14:tracePt t="20982" x="7886700" y="2857500"/>
          <p14:tracePt t="20995" x="7902575" y="2857500"/>
          <p14:tracePt t="21009" x="7932738" y="2857500"/>
          <p14:tracePt t="21026" x="8054975" y="2857500"/>
          <p14:tracePt t="21043" x="8251825" y="2879725"/>
          <p14:tracePt t="21059" x="8366125" y="2887663"/>
          <p14:tracePt t="21076" x="8550275" y="2887663"/>
          <p14:tracePt t="21093" x="8626475" y="2895600"/>
          <p14:tracePt t="21110" x="8678863" y="2895600"/>
          <p14:tracePt t="21126" x="8686800" y="2895600"/>
          <p14:tracePt t="21359" x="8709025" y="2895600"/>
          <p14:tracePt t="21370" x="8724900" y="2895600"/>
          <p14:tracePt t="21379" x="8732838" y="2895600"/>
          <p14:tracePt t="21461" x="8724900" y="2895600"/>
          <p14:tracePt t="21543" x="8716963" y="2895600"/>
          <p14:tracePt t="21602" x="8716963" y="2887663"/>
          <p14:tracePt t="21675" x="8716963" y="2879725"/>
          <p14:tracePt t="21706" x="8716963" y="2873375"/>
          <p14:tracePt t="21715" x="8716963" y="2865438"/>
          <p14:tracePt t="21727" x="8716963" y="2857500"/>
          <p14:tracePt t="21746" x="8716963" y="2849563"/>
          <p14:tracePt t="22193" x="8702675" y="2849563"/>
          <p14:tracePt t="22204" x="8670925" y="2849563"/>
          <p14:tracePt t="22213" x="8602663" y="2849563"/>
          <p14:tracePt t="22226" x="8512175" y="2849563"/>
          <p14:tracePt t="22243" x="8328025" y="2811463"/>
          <p14:tracePt t="22260" x="7704138" y="2759075"/>
          <p14:tracePt t="22276" x="6727825" y="2713038"/>
          <p14:tracePt t="22293" x="6629400" y="2713038"/>
          <p14:tracePt t="22310" x="5837238" y="2735263"/>
          <p14:tracePt t="22326" x="5241925" y="2803525"/>
          <p14:tracePt t="22343" x="3992563" y="3001963"/>
          <p14:tracePt t="22360" x="3390900" y="3254375"/>
          <p14:tracePt t="22377" x="2544763" y="3482975"/>
          <p14:tracePt t="22393" x="2149475" y="3573463"/>
          <p14:tracePt t="22410" x="1592263" y="3673475"/>
          <p14:tracePt t="22426" x="1463675" y="3673475"/>
          <p14:tracePt t="22443" x="1349375" y="3665538"/>
          <p14:tracePt t="22460" x="1325563" y="3649663"/>
          <p14:tracePt t="22476" x="1325563" y="3641725"/>
          <p14:tracePt t="22493" x="1349375" y="3635375"/>
          <p14:tracePt t="22510" x="1363663" y="3627438"/>
          <p14:tracePt t="22570" x="1355725" y="3619500"/>
          <p14:tracePt t="22591" x="1349375" y="3611563"/>
          <p14:tracePt t="22600" x="1325563" y="3603625"/>
          <p14:tracePt t="22611" x="1311275" y="3597275"/>
          <p14:tracePt t="22626" x="1287463" y="3597275"/>
          <p14:tracePt t="22643" x="1227138" y="3573463"/>
          <p14:tracePt t="22660" x="1203325" y="3565525"/>
          <p14:tracePt t="22676" x="1158875" y="3559175"/>
          <p14:tracePt t="22693" x="1120775" y="3543300"/>
          <p14:tracePt t="22712" x="1120775" y="3527425"/>
          <p14:tracePt t="22726" x="1120775" y="3513138"/>
          <p14:tracePt t="22743" x="1173163" y="3451225"/>
          <p14:tracePt t="22760" x="1211263" y="3413125"/>
          <p14:tracePt t="22776" x="1303338" y="3314700"/>
          <p14:tracePt t="22793" x="1341438" y="3276600"/>
          <p14:tracePt t="22810" x="1431925" y="3200400"/>
          <p14:tracePt t="22826" x="1485900" y="3132138"/>
          <p14:tracePt t="22843" x="1508125" y="3116263"/>
          <p14:tracePt t="22860" x="1516063" y="3101975"/>
          <p14:tracePt t="22896" x="1516063" y="3108325"/>
          <p14:tracePt t="22916" x="1508125" y="3108325"/>
          <p14:tracePt t="22925" x="1508125" y="3116263"/>
          <p14:tracePt t="22936" x="1501775" y="3116263"/>
          <p14:tracePt t="22968" x="1493838" y="3116263"/>
          <p14:tracePt t="22976" x="1485900" y="3116263"/>
          <p14:tracePt t="22997" x="1477963" y="3116263"/>
          <p14:tracePt t="23008" x="1463675" y="3116263"/>
          <p14:tracePt t="23028" x="1447800" y="3116263"/>
          <p14:tracePt t="23049" x="1439863" y="3116263"/>
          <p14:tracePt t="23058" x="1431925" y="3116263"/>
          <p14:tracePt t="23069" x="1425575" y="3116263"/>
          <p14:tracePt t="23169" x="1425575" y="3108325"/>
          <p14:tracePt t="23180" x="1431925" y="3108325"/>
          <p14:tracePt t="23232" x="1439863" y="3108325"/>
          <p14:tracePt t="23241" x="1447800" y="3101975"/>
          <p14:tracePt t="23252" x="1463675" y="3101975"/>
          <p14:tracePt t="23261" x="1485900" y="3101975"/>
          <p14:tracePt t="23276" x="1508125" y="3101975"/>
          <p14:tracePt t="23293" x="1562100" y="3094038"/>
          <p14:tracePt t="23310" x="1592263" y="3094038"/>
          <p14:tracePt t="23326" x="1668463" y="3094038"/>
          <p14:tracePt t="23343" x="1730375" y="3094038"/>
          <p14:tracePt t="23360" x="1774825" y="3094038"/>
          <p14:tracePt t="23376" x="1858963" y="3094038"/>
          <p14:tracePt t="23393" x="1905000" y="3094038"/>
          <p14:tracePt t="23410" x="1989138" y="3108325"/>
          <p14:tracePt t="23426" x="2073275" y="3116263"/>
          <p14:tracePt t="23443" x="2117725" y="3124200"/>
          <p14:tracePt t="23460" x="2217738" y="3132138"/>
          <p14:tracePt t="23476" x="2270125" y="3140075"/>
          <p14:tracePt t="23478" x="2324100" y="3140075"/>
          <p14:tracePt t="23493" x="2378075" y="3146425"/>
          <p14:tracePt t="23510" x="2484438" y="3154363"/>
          <p14:tracePt t="23527" x="2598738" y="3170238"/>
          <p14:tracePt t="23543" x="2651125" y="3170238"/>
          <p14:tracePt t="23560" x="2759075" y="3184525"/>
          <p14:tracePt t="23576" x="2811463" y="3184525"/>
          <p14:tracePt t="23593" x="2911475" y="3200400"/>
          <p14:tracePt t="23610" x="2987675" y="3208338"/>
          <p14:tracePt t="23627" x="3070225" y="3222625"/>
          <p14:tracePt t="23643" x="3116263" y="3230563"/>
          <p14:tracePt t="23660" x="3222625" y="3230563"/>
          <p14:tracePt t="23677" x="3276600" y="3230563"/>
          <p14:tracePt t="23693" x="3413125" y="3208338"/>
          <p14:tracePt t="23710" x="3581400" y="3178175"/>
          <p14:tracePt t="23727" x="3679825" y="3170238"/>
          <p14:tracePt t="23743" x="3856038" y="3140075"/>
          <p14:tracePt t="23760" x="3932238" y="3124200"/>
          <p14:tracePt t="23777" x="4030663" y="3101975"/>
          <p14:tracePt t="23934" x="4030663" y="3108325"/>
          <p14:tracePt t="23943" x="4030663" y="3116263"/>
          <p14:tracePt t="23954" x="4030663" y="3124200"/>
          <p14:tracePt t="23963" x="4038600" y="3124200"/>
          <p14:tracePt t="23994" x="4046538" y="3124200"/>
          <p14:tracePt t="24146" x="4038600" y="3124200"/>
          <p14:tracePt t="24167" x="4022725" y="3124200"/>
          <p14:tracePt t="24178" x="4008438" y="3124200"/>
          <p14:tracePt t="24187" x="3984625" y="3116263"/>
          <p14:tracePt t="24198" x="3940175" y="3108325"/>
          <p14:tracePt t="24210" x="3886200" y="3094038"/>
          <p14:tracePt t="24227" x="3810000" y="3078163"/>
          <p14:tracePt t="24244" x="3603625" y="3055938"/>
          <p14:tracePt t="24260" x="3254375" y="3032125"/>
          <p14:tracePt t="24277" x="3025775" y="3009900"/>
          <p14:tracePt t="24293" x="2628900" y="2971800"/>
          <p14:tracePt t="24310" x="2286000" y="2917825"/>
          <p14:tracePt t="24327" x="2179638" y="2895600"/>
          <p14:tracePt t="24343" x="2057400" y="2849563"/>
          <p14:tracePt t="24360" x="2027238" y="2827338"/>
          <p14:tracePt t="24377" x="2011363" y="2811463"/>
          <p14:tracePt t="24393" x="2011363" y="2803525"/>
          <p14:tracePt t="24410" x="2011363" y="2797175"/>
          <p14:tracePt t="24427" x="2027238" y="2797175"/>
          <p14:tracePt t="24443" x="2035175" y="2797175"/>
          <p14:tracePt t="24462" x="2041525" y="2797175"/>
          <p14:tracePt t="24477" x="2049463" y="2797175"/>
          <p14:tracePt t="24494" x="2057400" y="2811463"/>
          <p14:tracePt t="24510" x="2073275" y="2819400"/>
          <p14:tracePt t="24527" x="2111375" y="2835275"/>
          <p14:tracePt t="24544" x="2179638" y="2865438"/>
          <p14:tracePt t="24560" x="2239963" y="2879725"/>
          <p14:tracePt t="24577" x="2370138" y="2925763"/>
          <p14:tracePt t="24593" x="2446338" y="2955925"/>
          <p14:tracePt t="24610" x="2659063" y="3025775"/>
          <p14:tracePt t="24627" x="3017838" y="3116263"/>
          <p14:tracePt t="24643" x="3222625" y="3154363"/>
          <p14:tracePt t="24660" x="3657600" y="3230563"/>
          <p14:tracePt t="24677" x="4092575" y="3254375"/>
          <p14:tracePt t="24693" x="4259263" y="3254375"/>
          <p14:tracePt t="24710" x="4541838" y="3254375"/>
          <p14:tracePt t="24727" x="4694238" y="3246438"/>
          <p14:tracePt t="24744" x="4732338" y="3246438"/>
          <p14:tracePt t="24760" x="4740275" y="3246438"/>
          <p14:tracePt t="24788" x="4724400" y="3246438"/>
          <p14:tracePt t="24798" x="4716463" y="3246438"/>
          <p14:tracePt t="24810" x="4708525" y="3246438"/>
          <p14:tracePt t="24827" x="4708525" y="3238500"/>
          <p14:tracePt t="24843" x="4702175" y="3238500"/>
          <p14:tracePt t="24860" x="4702175" y="3230563"/>
          <p14:tracePt t="25032" x="4708525" y="3230563"/>
          <p14:tracePt t="25044" x="4716463" y="3222625"/>
          <p14:tracePt t="25053" x="4732338" y="3222625"/>
          <p14:tracePt t="25062" x="4746625" y="3216275"/>
          <p14:tracePt t="25077" x="4762500" y="3208338"/>
          <p14:tracePt t="25093" x="4800600" y="3184525"/>
          <p14:tracePt t="25110" x="4816475" y="3178175"/>
          <p14:tracePt t="25127" x="4854575" y="3162300"/>
          <p14:tracePt t="25144" x="4860925" y="3154363"/>
          <p14:tracePt t="25160" x="4868863" y="3154363"/>
          <p14:tracePt t="25450" x="4914900" y="3146425"/>
          <p14:tracePt t="25459" x="4975225" y="3124200"/>
          <p14:tracePt t="25470" x="5045075" y="3108325"/>
          <p14:tracePt t="25479" x="5097463" y="3086100"/>
          <p14:tracePt t="25493" x="5151438" y="3078163"/>
          <p14:tracePt t="25511" x="5257800" y="3048000"/>
          <p14:tracePt t="25527" x="5303838" y="3032125"/>
          <p14:tracePt t="25544" x="5341938" y="3017838"/>
          <p14:tracePt t="25561" x="5356225" y="3001963"/>
          <p14:tracePt t="25577" x="5364163" y="2994025"/>
          <p14:tracePt t="25602" x="5364163" y="2987675"/>
          <p14:tracePt t="25885" x="5410200" y="2979738"/>
          <p14:tracePt t="25896" x="5478463" y="2979738"/>
          <p14:tracePt t="25906" x="5570538" y="2979738"/>
          <p14:tracePt t="25918" x="5646738" y="2979738"/>
          <p14:tracePt t="25927" x="5730875" y="2987675"/>
          <p14:tracePt t="25944" x="5783263" y="2994025"/>
          <p14:tracePt t="25960" x="5859463" y="3017838"/>
          <p14:tracePt t="25977" x="5883275" y="3025775"/>
          <p14:tracePt t="25994" x="5889625" y="3032125"/>
          <p14:tracePt t="26232" x="5965825" y="3025775"/>
          <p14:tracePt t="26243" x="6057900" y="3017838"/>
          <p14:tracePt t="26252" x="6149975" y="3017838"/>
          <p14:tracePt t="26263" x="6240463" y="3009900"/>
          <p14:tracePt t="26277" x="6340475" y="3009900"/>
          <p14:tracePt t="26294" x="6461125" y="3009900"/>
          <p14:tracePt t="26310" x="6484938" y="3009900"/>
          <p14:tracePt t="26327" x="6507163" y="3001963"/>
          <p14:tracePt t="26344" x="6507163" y="2994025"/>
          <p14:tracePt t="26588" x="6537325" y="2994025"/>
          <p14:tracePt t="26600" x="6575425" y="3009900"/>
          <p14:tracePt t="26608" x="6607175" y="3017838"/>
          <p14:tracePt t="26619" x="6645275" y="3032125"/>
          <p14:tracePt t="26629" x="6675438" y="3032125"/>
          <p14:tracePt t="26644" x="6721475" y="3032125"/>
          <p14:tracePt t="26661" x="6797675" y="3040063"/>
          <p14:tracePt t="26677" x="6819900" y="3040063"/>
          <p14:tracePt t="26694" x="6858000" y="3048000"/>
          <p14:tracePt t="26711" x="6888163" y="3048000"/>
          <p14:tracePt t="26727" x="6896100" y="3055938"/>
          <p14:tracePt t="26744" x="6904038" y="3055938"/>
          <p14:tracePt t="26761" x="6911975" y="3055938"/>
          <p14:tracePt t="26812" x="6911975" y="3048000"/>
          <p14:tracePt t="26821" x="6904038" y="3048000"/>
          <p14:tracePt t="27016" x="6904038" y="3055938"/>
          <p14:tracePt t="27026" x="6918325" y="3063875"/>
          <p14:tracePt t="27035" x="6942138" y="3070225"/>
          <p14:tracePt t="27045" x="6988175" y="3078163"/>
          <p14:tracePt t="27060" x="7026275" y="3086100"/>
          <p14:tracePt t="27077" x="7154863" y="3094038"/>
          <p14:tracePt t="27094" x="7208838" y="3094038"/>
          <p14:tracePt t="27110" x="7323138" y="3094038"/>
          <p14:tracePt t="27127" x="7369175" y="3094038"/>
          <p14:tracePt t="27144" x="7429500" y="3094038"/>
          <p14:tracePt t="27160" x="7459663" y="3094038"/>
          <p14:tracePt t="27208" x="7451725" y="3094038"/>
          <p14:tracePt t="27238" x="7445375" y="3094038"/>
          <p14:tracePt t="27647" x="7467600" y="3094038"/>
          <p14:tracePt t="27656" x="7483475" y="3094038"/>
          <p14:tracePt t="27667" x="7505700" y="3094038"/>
          <p14:tracePt t="27677" x="7521575" y="3094038"/>
          <p14:tracePt t="27694" x="7543800" y="3094038"/>
          <p14:tracePt t="27711" x="7581900" y="3094038"/>
          <p14:tracePt t="27728" x="7597775" y="3101975"/>
          <p14:tracePt t="28034" x="7650163" y="3101975"/>
          <p14:tracePt t="28044" x="7726363" y="3094038"/>
          <p14:tracePt t="28053" x="7794625" y="3086100"/>
          <p14:tracePt t="28064" x="7870825" y="3078163"/>
          <p14:tracePt t="28077" x="7932738" y="3078163"/>
          <p14:tracePt t="28094" x="8031163" y="3086100"/>
          <p14:tracePt t="28111" x="8077200" y="3094038"/>
          <p14:tracePt t="28127" x="8123238" y="3108325"/>
          <p14:tracePt t="28144" x="8137525" y="3108325"/>
          <p14:tracePt t="28161" x="8169275" y="3116263"/>
          <p14:tracePt t="28178" x="8175625" y="3124200"/>
          <p14:tracePt t="28194" x="8183563" y="3124200"/>
          <p14:tracePt t="28228" x="8191500" y="3124200"/>
          <p14:tracePt t="28237" x="8199438" y="3132138"/>
          <p14:tracePt t="28257" x="8207375" y="3132138"/>
          <p14:tracePt t="28267" x="8213725" y="3132138"/>
          <p14:tracePt t="28278" x="8221663" y="3132138"/>
          <p14:tracePt t="28298" x="8229600" y="3132138"/>
          <p14:tracePt t="28311" x="8237538" y="3132138"/>
          <p14:tracePt t="28328" x="8251825" y="3132138"/>
          <p14:tracePt t="28348" x="8259763" y="3132138"/>
          <p14:tracePt t="28361" x="8267700" y="3132138"/>
          <p14:tracePt t="28377" x="8275638" y="3132138"/>
          <p14:tracePt t="28394" x="8283575" y="3132138"/>
          <p14:tracePt t="28511" x="8283575" y="3124200"/>
          <p14:tracePt t="28521" x="8289925" y="3124200"/>
          <p14:tracePt t="28653" x="8283575" y="3124200"/>
          <p14:tracePt t="28664" x="8259763" y="3124200"/>
          <p14:tracePt t="28675" x="8237538" y="3124200"/>
          <p14:tracePt t="28685" x="8213725" y="3124200"/>
          <p14:tracePt t="28694" x="8183563" y="3124200"/>
          <p14:tracePt t="28711" x="8153400" y="3124200"/>
          <p14:tracePt t="28727" x="8039100" y="3124200"/>
          <p14:tracePt t="28744" x="7978775" y="3124200"/>
          <p14:tracePt t="28761" x="7818438" y="3124200"/>
          <p14:tracePt t="28777" x="7650163" y="3124200"/>
          <p14:tracePt t="28794" x="7559675" y="3124200"/>
          <p14:tracePt t="28811" x="7361238" y="3132138"/>
          <p14:tracePt t="28827" x="7146925" y="3140075"/>
          <p14:tracePt t="28844" x="7018338" y="3154363"/>
          <p14:tracePt t="28861" x="6789738" y="3170238"/>
          <p14:tracePt t="28878" x="6523038" y="3184525"/>
          <p14:tracePt t="28894" x="6392863" y="3200400"/>
          <p14:tracePt t="28911" x="6118225" y="3230563"/>
          <p14:tracePt t="28928" x="5959475" y="3238500"/>
          <p14:tracePt t="28944" x="5646738" y="3268663"/>
          <p14:tracePt t="28961" x="5265738" y="3306763"/>
          <p14:tracePt t="28978" x="5075238" y="3314700"/>
          <p14:tracePt t="28994" x="4678363" y="3336925"/>
          <p14:tracePt t="29011" x="4244975" y="3375025"/>
          <p14:tracePt t="29028" x="4046538" y="3390900"/>
          <p14:tracePt t="29044" x="3886200" y="3406775"/>
          <p14:tracePt t="29254" x="3870325" y="3406775"/>
          <p14:tracePt t="29263" x="3848100" y="3406775"/>
          <p14:tracePt t="29274" x="3802063" y="3406775"/>
          <p14:tracePt t="29283" x="3733800" y="3406775"/>
          <p14:tracePt t="29295" x="3627438" y="3406775"/>
          <p14:tracePt t="29311" x="3489325" y="3406775"/>
          <p14:tracePt t="29328" x="3070225" y="3390900"/>
          <p14:tracePt t="29345" x="2835275" y="3368675"/>
          <p14:tracePt t="29345" x="2598738" y="3352800"/>
          <p14:tracePt t="29361" x="2378075" y="3344863"/>
          <p14:tracePt t="29378" x="1958975" y="3368675"/>
          <p14:tracePt t="29394" x="1768475" y="3421063"/>
          <p14:tracePt t="29411" x="1493838" y="3489325"/>
          <p14:tracePt t="29428" x="1333500" y="3527425"/>
          <p14:tracePt t="29444" x="1273175" y="3535363"/>
          <p14:tracePt t="29461" x="1203325" y="3551238"/>
          <p14:tracePt t="29478" x="1181100" y="3551238"/>
          <p14:tracePt t="29494" x="1158875" y="3551238"/>
          <p14:tracePt t="29511" x="1143000" y="3543300"/>
          <p14:tracePt t="29528" x="1143000" y="3535363"/>
          <p14:tracePt t="29549" x="1143000" y="3527425"/>
          <p14:tracePt t="29561" x="1143000" y="3521075"/>
          <p14:tracePt t="29579" x="1143000" y="3513138"/>
          <p14:tracePt t="29595" x="1150938" y="3513138"/>
          <p14:tracePt t="29611" x="1150938" y="3505200"/>
          <p14:tracePt t="29629" x="1150938" y="3497263"/>
          <p14:tracePt t="29644" x="1165225" y="3497263"/>
          <p14:tracePt t="29662" x="1189038" y="3497263"/>
          <p14:tracePt t="29678" x="1211263" y="3489325"/>
          <p14:tracePt t="29694" x="1295400" y="3475038"/>
          <p14:tracePt t="29711" x="1371600" y="3459163"/>
          <p14:tracePt t="29728" x="1425575" y="3451225"/>
          <p14:tracePt t="29744" x="1539875" y="3444875"/>
          <p14:tracePt t="29761" x="1584325" y="3436938"/>
          <p14:tracePt t="29778" x="1692275" y="3429000"/>
          <p14:tracePt t="29794" x="1782763" y="3429000"/>
          <p14:tracePt t="29811" x="1828800" y="3429000"/>
          <p14:tracePt t="29828" x="1912938" y="3429000"/>
          <p14:tracePt t="29845" x="2003425" y="3429000"/>
          <p14:tracePt t="29861" x="2049463" y="3429000"/>
          <p14:tracePt t="29878" x="2125663" y="3429000"/>
          <p14:tracePt t="29895" x="2209800" y="3429000"/>
          <p14:tracePt t="29911" x="2263775" y="3429000"/>
          <p14:tracePt t="29928" x="2354263" y="3429000"/>
          <p14:tracePt t="29944" x="2408238" y="3421063"/>
          <p14:tracePt t="29961" x="2506663" y="3406775"/>
          <p14:tracePt t="29978" x="2636838" y="3390900"/>
          <p14:tracePt t="29994" x="2689225" y="3390900"/>
          <p14:tracePt t="30011" x="2781300" y="3382963"/>
          <p14:tracePt t="30028" x="2887663" y="3382963"/>
          <p14:tracePt t="30044" x="2933700" y="3382963"/>
          <p14:tracePt t="30061" x="3009900" y="3382963"/>
          <p14:tracePt t="30078" x="3094038" y="3390900"/>
          <p14:tracePt t="30094" x="3140075" y="3398838"/>
          <p14:tracePt t="30112" x="3222625" y="3413125"/>
          <p14:tracePt t="30128" x="3298825" y="3421063"/>
          <p14:tracePt t="30144" x="3344863" y="3429000"/>
          <p14:tracePt t="30161" x="3421063" y="3429000"/>
          <p14:tracePt t="30465" x="3475038" y="3429000"/>
          <p14:tracePt t="30474" x="3535363" y="3429000"/>
          <p14:tracePt t="30485" x="3611563" y="3429000"/>
          <p14:tracePt t="30495" x="3695700" y="3406775"/>
          <p14:tracePt t="30511" x="3779838" y="3406775"/>
          <p14:tracePt t="30528" x="3962400" y="3390900"/>
          <p14:tracePt t="30545" x="4046538" y="3382963"/>
          <p14:tracePt t="30561" x="4206875" y="3360738"/>
          <p14:tracePt t="30578" x="4335463" y="3352800"/>
          <p14:tracePt t="30595" x="4381500" y="3352800"/>
          <p14:tracePt t="30611" x="4435475" y="3352800"/>
          <p14:tracePt t="30628" x="4457700" y="3352800"/>
          <p14:tracePt t="30676" x="4449763" y="3352800"/>
          <p14:tracePt t="30698" x="4441825" y="3352800"/>
          <p14:tracePt t="30883" x="4457700" y="3360738"/>
          <p14:tracePt t="30892" x="4473575" y="3360738"/>
          <p14:tracePt t="30903" x="4511675" y="3368675"/>
          <p14:tracePt t="30913" x="4549775" y="3375025"/>
          <p14:tracePt t="30928" x="4618038" y="3382963"/>
          <p14:tracePt t="30945" x="4754563" y="3406775"/>
          <p14:tracePt t="30961" x="4838700" y="3421063"/>
          <p14:tracePt t="30978" x="5029200" y="3467100"/>
          <p14:tracePt t="30995" x="5203825" y="3489325"/>
          <p14:tracePt t="31011" x="5280025" y="3497263"/>
          <p14:tracePt t="31028" x="5380038" y="3505200"/>
          <p14:tracePt t="31238" x="5380038" y="3513138"/>
          <p14:tracePt t="31258" x="5387975" y="3513138"/>
          <p14:tracePt t="31267" x="5394325" y="3513138"/>
          <p14:tracePt t="31278" x="5410200" y="3513138"/>
          <p14:tracePt t="31295" x="5426075" y="3513138"/>
          <p14:tracePt t="31311" x="5478463" y="3513138"/>
          <p14:tracePt t="31328" x="5540375" y="3489325"/>
          <p14:tracePt t="31345" x="5570538" y="3475038"/>
          <p14:tracePt t="31362" x="5654675" y="3444875"/>
          <p14:tracePt t="31378" x="5699125" y="3429000"/>
          <p14:tracePt t="31395" x="5783263" y="3398838"/>
          <p14:tracePt t="31411" x="5875338" y="3382963"/>
          <p14:tracePt t="31428" x="5905500" y="3375025"/>
          <p14:tracePt t="31445" x="5959475" y="3368675"/>
          <p14:tracePt t="31462" x="5989638" y="3368675"/>
          <p14:tracePt t="31478" x="6003925" y="3360738"/>
          <p14:tracePt t="31495" x="6019800" y="3360738"/>
          <p14:tracePt t="31522" x="6027738" y="3360738"/>
          <p14:tracePt t="31565" x="6035675" y="3360738"/>
          <p14:tracePt t="31575" x="6042025" y="3360738"/>
          <p14:tracePt t="31593" x="6049963" y="3360738"/>
          <p14:tracePt t="31604" x="6073775" y="3368675"/>
          <p14:tracePt t="31613" x="6080125" y="3368675"/>
          <p14:tracePt t="31628" x="6103938" y="3375025"/>
          <p14:tracePt t="31645" x="6142038" y="3375025"/>
          <p14:tracePt t="31661" x="6164263" y="3382963"/>
          <p14:tracePt t="31678" x="6210300" y="3390900"/>
          <p14:tracePt t="31695" x="6248400" y="3390900"/>
          <p14:tracePt t="31711" x="6256338" y="3390900"/>
          <p14:tracePt t="31918" x="6264275" y="3398838"/>
          <p14:tracePt t="31929" x="6270625" y="3398838"/>
          <p14:tracePt t="31938" x="6286500" y="3398838"/>
          <p14:tracePt t="31949" x="6324600" y="3398838"/>
          <p14:tracePt t="31961" x="6370638" y="3398838"/>
          <p14:tracePt t="31978" x="6446838" y="3398838"/>
          <p14:tracePt t="31995" x="6645275" y="3398838"/>
          <p14:tracePt t="32012" x="6873875" y="3398838"/>
          <p14:tracePt t="32028" x="6972300" y="3398838"/>
          <p14:tracePt t="32045" x="7185025" y="3413125"/>
          <p14:tracePt t="32062" x="7337425" y="3429000"/>
          <p14:tracePt t="32078" x="7391400" y="3436938"/>
          <p14:tracePt t="32095" x="7445375" y="3436938"/>
          <p14:tracePt t="32336" x="7513638" y="3436938"/>
          <p14:tracePt t="32345" x="7597775" y="3421063"/>
          <p14:tracePt t="32356" x="7688263" y="3413125"/>
          <p14:tracePt t="32366" x="7780338" y="3406775"/>
          <p14:tracePt t="32378" x="7864475" y="3398838"/>
          <p14:tracePt t="32395" x="7940675" y="3390900"/>
          <p14:tracePt t="32412" x="8039100" y="3382963"/>
          <p14:tracePt t="32428" x="8077200" y="3375025"/>
          <p14:tracePt t="32610" x="8085138" y="3375025"/>
          <p14:tracePt t="32621" x="8085138" y="3382963"/>
          <p14:tracePt t="32630" x="8099425" y="3382963"/>
          <p14:tracePt t="32645" x="8123238" y="3382963"/>
          <p14:tracePt t="32662" x="8161338" y="3382963"/>
          <p14:tracePt t="32678" x="8305800" y="3382963"/>
          <p14:tracePt t="32695" x="8512175" y="3382963"/>
          <p14:tracePt t="32712" x="8686800" y="3382963"/>
          <p14:tracePt t="32728" x="8747125" y="3382963"/>
          <p14:tracePt t="32745" x="8809038" y="3375025"/>
          <p14:tracePt t="32987" x="8877300" y="3368675"/>
          <p14:tracePt t="32996" x="8953500" y="3368675"/>
          <p14:tracePt t="33008" x="9029700" y="3360738"/>
          <p14:tracePt t="33017" x="9097963" y="3360738"/>
          <p14:tracePt t="33028" x="9166225" y="3352800"/>
          <p14:tracePt t="33045" x="9212263" y="3352800"/>
          <p14:tracePt t="33062" x="9274175" y="3336925"/>
          <p14:tracePt t="33078" x="9288463" y="3330575"/>
          <p14:tracePt t="33323" x="9372600" y="3322638"/>
          <p14:tracePt t="33333" x="9486900" y="3314700"/>
          <p14:tracePt t="33345" x="9617075" y="3306763"/>
          <p14:tracePt t="33353" x="9731375" y="3298825"/>
          <p14:tracePt t="33364" x="9837738" y="3292475"/>
          <p14:tracePt t="33378" x="9906000" y="3292475"/>
          <p14:tracePt t="33395" x="9966325" y="3292475"/>
          <p14:tracePt t="33434" x="9944100" y="3292475"/>
          <p14:tracePt t="33699" x="9928225" y="3292475"/>
          <p14:tracePt t="33708" x="9906000" y="3292475"/>
          <p14:tracePt t="33719" x="9875838" y="3292475"/>
          <p14:tracePt t="33729" x="9807575" y="3292475"/>
          <p14:tracePt t="33745" x="9715500" y="3298825"/>
          <p14:tracePt t="33762" x="9432925" y="3306763"/>
          <p14:tracePt t="33778" x="9242425" y="3306763"/>
          <p14:tracePt t="33795" x="8694738" y="3306763"/>
          <p14:tracePt t="33812" x="7924800" y="3268663"/>
          <p14:tracePt t="33829" x="7459663" y="3268663"/>
          <p14:tracePt t="33845" x="6956425" y="3254375"/>
          <p14:tracePt t="33862" x="6264275" y="3298825"/>
          <p14:tracePt t="33879" x="5783263" y="3368675"/>
          <p14:tracePt t="33895" x="4854575" y="3505200"/>
          <p14:tracePt t="33912" x="3992563" y="3635375"/>
          <p14:tracePt t="33928" x="3635375" y="3703638"/>
          <p14:tracePt t="33945" x="3048000" y="3771900"/>
          <p14:tracePt t="33962" x="2803525" y="3802063"/>
          <p14:tracePt t="33978" x="2498725" y="3810000"/>
          <p14:tracePt t="33995" x="2339975" y="3817938"/>
          <p14:tracePt t="34197" x="2324100" y="3817938"/>
          <p14:tracePt t="34207" x="2301875" y="3817938"/>
          <p14:tracePt t="34220" x="2255838" y="3817938"/>
          <p14:tracePt t="34229" x="2163763" y="3817938"/>
          <p14:tracePt t="34245" x="2035175" y="3817938"/>
          <p14:tracePt t="34262" x="1692275" y="3832225"/>
          <p14:tracePt t="34279" x="1516063" y="3832225"/>
          <p14:tracePt t="34296" x="1241425" y="3832225"/>
          <p14:tracePt t="34312" x="1058863" y="3817938"/>
          <p14:tracePt t="34329" x="1006475" y="3802063"/>
          <p14:tracePt t="34329" x="974725" y="3794125"/>
          <p14:tracePt t="34345" x="952500" y="3787775"/>
          <p14:tracePt t="34362" x="952500" y="3779838"/>
          <p14:tracePt t="34381" x="960438" y="3779838"/>
          <p14:tracePt t="34395" x="968375" y="3779838"/>
          <p14:tracePt t="34412" x="982663" y="3779838"/>
          <p14:tracePt t="34429" x="990600" y="3779838"/>
          <p14:tracePt t="34445" x="1012825" y="3771900"/>
          <p14:tracePt t="34462" x="1028700" y="3763963"/>
          <p14:tracePt t="34479" x="1066800" y="3756025"/>
          <p14:tracePt t="34495" x="1127125" y="3756025"/>
          <p14:tracePt t="34512" x="1165225" y="3741738"/>
          <p14:tracePt t="34529" x="1257300" y="3717925"/>
          <p14:tracePt t="34545" x="1355725" y="3687763"/>
          <p14:tracePt t="34562" x="1409700" y="3673475"/>
          <p14:tracePt t="34579" x="1531938" y="3657600"/>
          <p14:tracePt t="34595" x="1638300" y="3641725"/>
          <p14:tracePt t="34612" x="1692275" y="3641725"/>
          <p14:tracePt t="34629" x="1798638" y="3641725"/>
          <p14:tracePt t="34645" x="1920875" y="3649663"/>
          <p14:tracePt t="34662" x="1989138" y="3657600"/>
          <p14:tracePt t="34679" x="2141538" y="3665538"/>
          <p14:tracePt t="34696" x="2301875" y="3665538"/>
          <p14:tracePt t="34712" x="2370138" y="3665538"/>
          <p14:tracePt t="34729" x="2498725" y="3665538"/>
          <p14:tracePt t="34745" x="2560638" y="3657600"/>
          <p14:tracePt t="34762" x="2659063" y="3641725"/>
          <p14:tracePt t="34779" x="2735263" y="3627438"/>
          <p14:tracePt t="34795" x="2759075" y="3619500"/>
          <p14:tracePt t="34812" x="2797175" y="3611563"/>
          <p14:tracePt t="34829" x="2811463" y="3597275"/>
          <p14:tracePt t="34941" x="2827338" y="3597275"/>
          <p14:tracePt t="34961" x="2835275" y="3597275"/>
          <p14:tracePt t="34970" x="2849563" y="3597275"/>
          <p14:tracePt t="34990" x="2857500" y="3597275"/>
          <p14:tracePt t="35286" x="2849563" y="3597275"/>
          <p14:tracePt t="35519" x="2849563" y="3611563"/>
          <p14:tracePt t="35836" x="2857500" y="3611563"/>
          <p14:tracePt t="35845" x="2879725" y="3619500"/>
          <p14:tracePt t="35856" x="2917825" y="3627438"/>
          <p14:tracePt t="35865" x="2963863" y="3635375"/>
          <p14:tracePt t="35879" x="3001963" y="3641725"/>
          <p14:tracePt t="35895" x="3055938" y="3649663"/>
          <p14:tracePt t="35912" x="3178175" y="3665538"/>
          <p14:tracePt t="35929" x="3314700" y="3679825"/>
          <p14:tracePt t="35946" x="3390900" y="3687763"/>
          <p14:tracePt t="35962" x="3527425" y="3703638"/>
          <p14:tracePt t="35979" x="3657600" y="3703638"/>
          <p14:tracePt t="35995" x="3741738" y="3703638"/>
          <p14:tracePt t="36012" x="3894138" y="3703638"/>
          <p14:tracePt t="36029" x="4038600" y="3673475"/>
          <p14:tracePt t="36046" x="4114800" y="3657600"/>
          <p14:tracePt t="36062" x="4244975" y="3611563"/>
          <p14:tracePt t="36079" x="4297363" y="3597275"/>
          <p14:tracePt t="36095" x="4381500" y="3551238"/>
          <p14:tracePt t="36112" x="4403725" y="3551238"/>
          <p14:tracePt t="36364" x="4487863" y="3551238"/>
          <p14:tracePt t="36374" x="4579938" y="3551238"/>
          <p14:tracePt t="36385" x="4678363" y="3559175"/>
          <p14:tracePt t="36395" x="4770438" y="3573463"/>
          <p14:tracePt t="36412" x="4876800" y="3589338"/>
          <p14:tracePt t="36429" x="5045075" y="3619500"/>
          <p14:tracePt t="36446" x="5105400" y="3635375"/>
          <p14:tracePt t="36462" x="5203825" y="3649663"/>
          <p14:tracePt t="36479" x="5249863" y="3657600"/>
          <p14:tracePt t="36618" x="5241925" y="3657600"/>
          <p14:tracePt t="36629" x="5235575" y="3657600"/>
          <p14:tracePt t="36639" x="5227638" y="3665538"/>
          <p14:tracePt t="36651" x="5211763" y="3673475"/>
          <p14:tracePt t="36663" x="5203825" y="3673475"/>
          <p14:tracePt t="36679" x="5189538" y="3679825"/>
          <p14:tracePt t="36700" x="5181600" y="3679825"/>
          <p14:tracePt t="36712" x="5173663" y="3679825"/>
          <p14:tracePt t="36741" x="5165725" y="3679825"/>
          <p14:tracePt t="36762" x="5159375" y="3679825"/>
          <p14:tracePt t="36771" x="5151438" y="3679825"/>
          <p14:tracePt t="36791" x="5143500" y="3679825"/>
          <p14:tracePt t="36802" x="5135563" y="3679825"/>
          <p14:tracePt t="36812" x="5127625" y="3679825"/>
          <p14:tracePt t="36829" x="5113338" y="3679825"/>
          <p14:tracePt t="36846" x="5097463" y="3679825"/>
          <p14:tracePt t="36862" x="5089525" y="3679825"/>
          <p14:tracePt t="36879" x="5075238" y="3679825"/>
          <p14:tracePt t="36896" x="5067300" y="3679825"/>
          <p14:tracePt t="36913" x="5059363" y="3679825"/>
          <p14:tracePt t="36929" x="5051425" y="3679825"/>
          <p14:tracePt t="37045" x="5059363" y="3679825"/>
          <p14:tracePt t="37056" x="5067300" y="3679825"/>
          <p14:tracePt t="37076" x="5083175" y="3679825"/>
          <p14:tracePt t="37086" x="5097463" y="3687763"/>
          <p14:tracePt t="37099" x="5113338" y="3687763"/>
          <p14:tracePt t="37112" x="5127625" y="3695700"/>
          <p14:tracePt t="37129" x="5189538" y="3695700"/>
          <p14:tracePt t="37146" x="5227638" y="3695700"/>
          <p14:tracePt t="37162" x="5341938" y="3695700"/>
          <p14:tracePt t="37179" x="5470525" y="3687763"/>
          <p14:tracePt t="37196" x="5546725" y="3679825"/>
          <p14:tracePt t="37212" x="5699125" y="3673475"/>
          <p14:tracePt t="37229" x="5867400" y="3665538"/>
          <p14:tracePt t="37246" x="5951538" y="3665538"/>
          <p14:tracePt t="37263" x="6111875" y="3657600"/>
          <p14:tracePt t="37279" x="6180138" y="3657600"/>
          <p14:tracePt t="37296" x="6256338" y="3649663"/>
          <p14:tracePt t="37312" x="6286500" y="3641725"/>
          <p14:tracePt t="37564" x="6302375" y="3641725"/>
          <p14:tracePt t="37575" x="6316663" y="3641725"/>
          <p14:tracePt t="37585" x="6346825" y="3641725"/>
          <p14:tracePt t="37596" x="6392863" y="3641725"/>
          <p14:tracePt t="37612" x="6446838" y="3635375"/>
          <p14:tracePt t="37629" x="6599238" y="3627438"/>
          <p14:tracePt t="37646" x="6789738" y="3619500"/>
          <p14:tracePt t="37663" x="6850063" y="3611563"/>
          <p14:tracePt t="37679" x="6926263" y="3597275"/>
          <p14:tracePt t="37984" x="6980238" y="3597275"/>
          <p14:tracePt t="37992" x="7040563" y="3597275"/>
          <p14:tracePt t="38003" x="7094538" y="3597275"/>
          <p14:tracePt t="38013" x="7154863" y="3597275"/>
          <p14:tracePt t="38029" x="7200900" y="3597275"/>
          <p14:tracePt t="38046" x="7269163" y="3597275"/>
          <p14:tracePt t="38063" x="7285038" y="3597275"/>
          <p14:tracePt t="38104" x="7285038" y="3589338"/>
          <p14:tracePt t="38113" x="7277100" y="3589338"/>
          <p14:tracePt t="38125" x="7261225" y="3589338"/>
          <p14:tracePt t="38134" x="7239000" y="3589338"/>
          <p14:tracePt t="38146" x="7223125" y="3589338"/>
          <p14:tracePt t="38163" x="7192963" y="3589338"/>
          <p14:tracePt t="38179" x="7124700" y="3589338"/>
          <p14:tracePt t="38196" x="7102475" y="3589338"/>
          <p14:tracePt t="38213" x="7078663" y="3589338"/>
          <p14:tracePt t="38229" x="7070725" y="3589338"/>
          <p14:tracePt t="38297" x="7078663" y="3597275"/>
          <p14:tracePt t="38307" x="7102475" y="3611563"/>
          <p14:tracePt t="38318" x="7116763" y="3619500"/>
          <p14:tracePt t="38329" x="7146925" y="3635375"/>
          <p14:tracePt t="38346" x="7185025" y="3649663"/>
          <p14:tracePt t="38363" x="7254875" y="3679825"/>
          <p14:tracePt t="38380" x="7315200" y="3703638"/>
          <p14:tracePt t="38396" x="7331075" y="3703638"/>
          <p14:tracePt t="38413" x="7361238" y="3703638"/>
          <p14:tracePt t="38581" x="7361238" y="3711575"/>
          <p14:tracePt t="38592" x="7361238" y="3717925"/>
          <p14:tracePt t="38601" x="7369175" y="3717925"/>
          <p14:tracePt t="38615" x="7391400" y="3725863"/>
          <p14:tracePt t="38629" x="7445375" y="3725863"/>
          <p14:tracePt t="38646" x="7635875" y="3717925"/>
          <p14:tracePt t="38663" x="7810500" y="3703638"/>
          <p14:tracePt t="38663" x="8069263" y="3687763"/>
          <p14:tracePt t="38679" x="8328025" y="3673475"/>
          <p14:tracePt t="38696" x="8816975" y="3673475"/>
          <p14:tracePt t="38713" x="8945563" y="3673475"/>
          <p14:tracePt t="38729" x="9051925" y="3673475"/>
          <p14:tracePt t="38746" x="9067800" y="3673475"/>
          <p14:tracePt t="38989" x="9128125" y="3673475"/>
          <p14:tracePt t="38998" x="9182100" y="3665538"/>
          <p14:tracePt t="39009" x="9236075" y="3657600"/>
          <p14:tracePt t="39019" x="9258300" y="3657600"/>
          <p14:tracePt t="39031" x="9280525" y="3657600"/>
          <p14:tracePt t="39046" x="9288463" y="3657600"/>
          <p14:tracePt t="39092" x="9280525" y="3657600"/>
          <p14:tracePt t="39112" x="9274175" y="3657600"/>
          <p14:tracePt t="39325" x="9266238" y="3657600"/>
          <p14:tracePt t="39385" x="9266238" y="3649663"/>
          <p14:tracePt t="39610" x="9258300" y="3649663"/>
          <p14:tracePt t="39630" x="9250363" y="3649663"/>
          <p14:tracePt t="39639" x="9236075" y="3649663"/>
          <p14:tracePt t="39650" x="9212263" y="3649663"/>
          <p14:tracePt t="39663" x="9182100" y="3649663"/>
          <p14:tracePt t="39680" x="9067800" y="3657600"/>
          <p14:tracePt t="39696" x="8983663" y="3657600"/>
          <p14:tracePt t="39713" x="8740775" y="3665538"/>
          <p14:tracePt t="39730" x="8564563" y="3673475"/>
          <p14:tracePt t="39746" x="8085138" y="3711575"/>
          <p14:tracePt t="39763" x="7399338" y="3771900"/>
          <p14:tracePt t="39780" x="6988175" y="3832225"/>
          <p14:tracePt t="39796" x="6103938" y="3940175"/>
          <p14:tracePt t="39813" x="6065838" y="3962400"/>
          <p14:tracePt t="39830" x="5341938" y="4054475"/>
          <p14:tracePt t="39846" x="4335463" y="4152900"/>
          <p14:tracePt t="39863" x="3268663" y="4237038"/>
          <p14:tracePt t="39880" x="2773363" y="4283075"/>
          <p14:tracePt t="39896" x="2468563" y="4343400"/>
          <p14:tracePt t="39913" x="2095500" y="4381500"/>
          <p14:tracePt t="39930" x="1371600" y="4503738"/>
          <p14:tracePt t="39946" x="1074738" y="4602163"/>
          <p14:tracePt t="40159" x="1074738" y="4610100"/>
          <p14:tracePt t="40170" x="1058863" y="4610100"/>
          <p14:tracePt t="40181" x="1044575" y="4618038"/>
          <p14:tracePt t="40190" x="1020763" y="4625975"/>
          <p14:tracePt t="40199" x="998538" y="4625975"/>
          <p14:tracePt t="40213" x="974725" y="4625975"/>
          <p14:tracePt t="40230" x="944563" y="4618038"/>
          <p14:tracePt t="40246" x="876300" y="4564063"/>
          <p14:tracePt t="40263" x="815975" y="4473575"/>
          <p14:tracePt t="40280" x="800100" y="4427538"/>
          <p14:tracePt t="40296" x="792163" y="4335463"/>
          <p14:tracePt t="40313" x="800100" y="4251325"/>
          <p14:tracePt t="40330" x="815975" y="4229100"/>
          <p14:tracePt t="40346" x="884238" y="4168775"/>
          <p14:tracePt t="40363" x="968375" y="4130675"/>
          <p14:tracePt t="40380" x="1012825" y="4114800"/>
          <p14:tracePt t="40396" x="1096963" y="4084638"/>
          <p14:tracePt t="40413" x="1143000" y="4076700"/>
          <p14:tracePt t="40430" x="1235075" y="4068763"/>
          <p14:tracePt t="40446" x="1311275" y="4054475"/>
          <p14:tracePt t="40463" x="1393825" y="4038600"/>
          <p14:tracePt t="40480" x="1439863" y="4030663"/>
          <p14:tracePt t="40496" x="1508125" y="4022725"/>
          <p14:tracePt t="40513" x="1546225" y="4022725"/>
          <p14:tracePt t="40530" x="1622425" y="4022725"/>
          <p14:tracePt t="40547" x="1698625" y="4022725"/>
          <p14:tracePt t="40563" x="1736725" y="4022725"/>
          <p14:tracePt t="40580" x="1820863" y="4030663"/>
          <p14:tracePt t="40597" x="1851025" y="4038600"/>
          <p14:tracePt t="40613" x="1920875" y="4060825"/>
          <p14:tracePt t="40630" x="1981200" y="4084638"/>
          <p14:tracePt t="40647" x="2049463" y="4106863"/>
          <p14:tracePt t="40663" x="2087563" y="4114800"/>
          <p14:tracePt t="40680" x="2149475" y="4122738"/>
          <p14:tracePt t="40697" x="2179638" y="4130675"/>
          <p14:tracePt t="40713" x="2209800" y="4130675"/>
          <p14:tracePt t="40730" x="2217738" y="4130675"/>
          <p14:tracePt t="40831" x="2217738" y="4122738"/>
          <p14:tracePt t="40892" x="2239963" y="4114800"/>
          <p14:tracePt t="40901" x="2255838" y="4106863"/>
          <p14:tracePt t="40912" x="2278063" y="4098925"/>
          <p14:tracePt t="40921" x="2301875" y="4098925"/>
          <p14:tracePt t="40932" x="2324100" y="4098925"/>
          <p14:tracePt t="40947" x="2346325" y="4092575"/>
          <p14:tracePt t="40963" x="2378075" y="4092575"/>
          <p14:tracePt t="40980" x="2392363" y="4084638"/>
          <p14:tracePt t="40997" x="2400300" y="4084638"/>
          <p14:tracePt t="41237" x="2400300" y="4098925"/>
          <p14:tracePt t="41257" x="2400300" y="4106863"/>
          <p14:tracePt t="41269" x="2408238" y="4106863"/>
          <p14:tracePt t="41278" x="2416175" y="4106863"/>
          <p14:tracePt t="41289" x="2430463" y="4106863"/>
          <p14:tracePt t="41298" x="2454275" y="4106863"/>
          <p14:tracePt t="41313" x="2476500" y="4106863"/>
          <p14:tracePt t="41330" x="2544763" y="4076700"/>
          <p14:tracePt t="41347" x="2590800" y="4060825"/>
          <p14:tracePt t="41363" x="2713038" y="4016375"/>
          <p14:tracePt t="41380" x="2849563" y="3978275"/>
          <p14:tracePt t="41397" x="2925763" y="3954463"/>
          <p14:tracePt t="41413" x="3094038" y="3924300"/>
          <p14:tracePt t="41430" x="3170238" y="3902075"/>
          <p14:tracePt t="41447" x="3298825" y="3878263"/>
          <p14:tracePt t="41463" x="3375025" y="3870325"/>
          <p14:tracePt t="41480" x="3398838" y="3863975"/>
          <p14:tracePt t="41497" x="3406775" y="3863975"/>
          <p14:tracePt t="41695" x="3421063" y="3863975"/>
          <p14:tracePt t="41706" x="3444875" y="3863975"/>
          <p14:tracePt t="41715" x="3467100" y="3863975"/>
          <p14:tracePt t="41730" x="3489325" y="3863975"/>
          <p14:tracePt t="41747" x="3559175" y="3878263"/>
          <p14:tracePt t="41763" x="3581400" y="3886200"/>
          <p14:tracePt t="41780" x="3649663" y="3894138"/>
          <p14:tracePt t="41797" x="3703638" y="3902075"/>
          <p14:tracePt t="41813" x="3725863" y="3902075"/>
          <p14:tracePt t="41830" x="3771900" y="3902075"/>
          <p14:tracePt t="41847" x="3787775" y="3902075"/>
          <p14:tracePt t="41863" x="3825875" y="3902075"/>
          <p14:tracePt t="41880" x="3840163" y="3902075"/>
          <p14:tracePt t="41899" x="3848100" y="3902075"/>
          <p14:tracePt t="42093" x="3856038" y="3902075"/>
          <p14:tracePt t="42102" x="3863975" y="3902075"/>
          <p14:tracePt t="42114" x="3886200" y="3902075"/>
          <p14:tracePt t="42122" x="3908425" y="3902075"/>
          <p14:tracePt t="42133" x="3940175" y="3902075"/>
          <p14:tracePt t="42147" x="3978275" y="3902075"/>
          <p14:tracePt t="42164" x="4076700" y="3902075"/>
          <p14:tracePt t="42180" x="4137025" y="3902075"/>
          <p14:tracePt t="42197" x="4251325" y="3908425"/>
          <p14:tracePt t="42213" x="4305300" y="3916363"/>
          <p14:tracePt t="42230" x="4403725" y="3924300"/>
          <p14:tracePt t="42247" x="4449763" y="3932238"/>
          <p14:tracePt t="42264" x="4465638" y="3932238"/>
          <p14:tracePt t="42264" x="4473575" y="3932238"/>
          <p14:tracePt t="42498" x="4487863" y="3932238"/>
          <p14:tracePt t="42510" x="4518025" y="3932238"/>
          <p14:tracePt t="42519" x="4564063" y="3932238"/>
          <p14:tracePt t="42531" x="4632325" y="3932238"/>
          <p14:tracePt t="42547" x="4724400" y="3932238"/>
          <p14:tracePt t="42563" x="4945063" y="3932238"/>
          <p14:tracePt t="42580" x="5173663" y="3940175"/>
          <p14:tracePt t="42597" x="5273675" y="3940175"/>
          <p14:tracePt t="42613" x="5432425" y="3940175"/>
          <p14:tracePt t="42630" x="5494338" y="3940175"/>
          <p14:tracePt t="42647" x="5540375" y="3924300"/>
          <p14:tracePt t="42663" x="5546725" y="3908425"/>
          <p14:tracePt t="42906" x="5600700" y="3908425"/>
          <p14:tracePt t="42915" x="5668963" y="3924300"/>
          <p14:tracePt t="42926" x="5745163" y="3946525"/>
          <p14:tracePt t="42935" x="5807075" y="3954463"/>
          <p14:tracePt t="42948" x="5859463" y="3962400"/>
          <p14:tracePt t="42964" x="5905500" y="3970338"/>
          <p14:tracePt t="42980" x="5951538" y="3970338"/>
          <p14:tracePt t="42997" x="5965825" y="3970338"/>
          <p14:tracePt t="43231" x="6049963" y="3962400"/>
          <p14:tracePt t="43242" x="6164263" y="3946525"/>
          <p14:tracePt t="43251" x="6270625" y="3940175"/>
          <p14:tracePt t="43263" x="6362700" y="3940175"/>
          <p14:tracePt t="43280" x="6446838" y="3924300"/>
          <p14:tracePt t="43297" x="6537325" y="3908425"/>
          <p14:tracePt t="43314" x="6561138" y="3894138"/>
          <p14:tracePt t="43557" x="6645275" y="3886200"/>
          <p14:tracePt t="43566" x="6759575" y="3870325"/>
          <p14:tracePt t="43577" x="6865938" y="3870325"/>
          <p14:tracePt t="43586" x="6950075" y="3863975"/>
          <p14:tracePt t="43599" x="7018338" y="3863975"/>
          <p14:tracePt t="43613" x="7070725" y="3863975"/>
          <p14:tracePt t="43630" x="7116763" y="3848100"/>
          <p14:tracePt t="43812" x="7124700" y="3848100"/>
          <p14:tracePt t="43821" x="7132638" y="3848100"/>
          <p14:tracePt t="43832" x="7154863" y="3848100"/>
          <p14:tracePt t="43847" x="7192963" y="3848100"/>
          <p14:tracePt t="43864" x="7353300" y="3848100"/>
          <p14:tracePt t="43880" x="7459663" y="3848100"/>
          <p14:tracePt t="43897" x="7680325" y="3848100"/>
          <p14:tracePt t="43914" x="7848600" y="3848100"/>
          <p14:tracePt t="43930" x="7878763" y="3856038"/>
          <p14:tracePt t="43947" x="7908925" y="3856038"/>
          <p14:tracePt t="43964" x="7908925" y="3848100"/>
          <p14:tracePt t="44188" x="8001000" y="3840163"/>
          <p14:tracePt t="44197" x="8115300" y="3832225"/>
          <p14:tracePt t="44208" x="8229600" y="3825875"/>
          <p14:tracePt t="44217" x="8328025" y="3817938"/>
          <p14:tracePt t="44230" x="8428038" y="3810000"/>
          <p14:tracePt t="44247" x="8488363" y="3802063"/>
          <p14:tracePt t="44264" x="8526463" y="3787775"/>
          <p14:tracePt t="44493" x="8602663" y="3787775"/>
          <p14:tracePt t="44504" x="8702675" y="3787775"/>
          <p14:tracePt t="44513" x="8785225" y="3787775"/>
          <p14:tracePt t="44524" x="8847138" y="3794125"/>
          <p14:tracePt t="44534" x="8915400" y="3810000"/>
          <p14:tracePt t="44547" x="8953500" y="3817938"/>
          <p14:tracePt t="44564" x="8991600" y="3825875"/>
          <p14:tracePt t="44581" x="9029700" y="3825875"/>
          <p14:tracePt t="44597" x="9037638" y="3825875"/>
          <p14:tracePt t="44828" x="9113838" y="3825875"/>
          <p14:tracePt t="44839" x="9197975" y="3825875"/>
          <p14:tracePt t="44848" x="9280525" y="3825875"/>
          <p14:tracePt t="44864" x="9334500" y="3840163"/>
          <p14:tracePt t="44881" x="9380538" y="3856038"/>
          <p14:tracePt t="44897" x="9388475" y="3870325"/>
          <p14:tracePt t="44914" x="9388475" y="3878263"/>
          <p14:tracePt t="44952" x="9380538" y="3878263"/>
          <p14:tracePt t="45205" x="9364663" y="3878263"/>
          <p14:tracePt t="45215" x="9334500" y="3878263"/>
          <p14:tracePt t="45226" x="9274175" y="3886200"/>
          <p14:tracePt t="45235" x="9182100" y="3894138"/>
          <p14:tracePt t="45248" x="9067800" y="3902075"/>
          <p14:tracePt t="45264" x="8899525" y="3902075"/>
          <p14:tracePt t="45281" x="8366125" y="3832225"/>
          <p14:tracePt t="45297" x="7718425" y="3687763"/>
          <p14:tracePt t="45314" x="7361238" y="3611563"/>
          <p14:tracePt t="45331" x="6583363" y="3521075"/>
          <p14:tracePt t="45348" x="6202363" y="3505200"/>
          <p14:tracePt t="45364" x="5402263" y="3505200"/>
          <p14:tracePt t="45381" x="4602163" y="3573463"/>
          <p14:tracePt t="45398" x="4237038" y="3619500"/>
          <p14:tracePt t="45414" x="3527425" y="3763963"/>
          <p14:tracePt t="45431" x="2933700" y="3954463"/>
          <p14:tracePt t="45448" x="2689225" y="4060825"/>
          <p14:tracePt t="45464" x="2316163" y="4206875"/>
          <p14:tracePt t="45481" x="2087563" y="4305300"/>
          <p14:tracePt t="45498" x="1997075" y="4321175"/>
          <p14:tracePt t="45514" x="1897063" y="4327525"/>
          <p14:tracePt t="45531" x="1866900" y="4313238"/>
          <p14:tracePt t="45548" x="1858963" y="4297363"/>
          <p14:tracePt t="45564" x="1858963" y="4267200"/>
          <p14:tracePt t="45774" x="1828800" y="4267200"/>
          <p14:tracePt t="45787" x="1790700" y="4259263"/>
          <p14:tracePt t="45795" x="1730375" y="4259263"/>
          <p14:tracePt t="45806" x="1646238" y="4251325"/>
          <p14:tracePt t="45815" x="1554163" y="4244975"/>
          <p14:tracePt t="45831" x="1447800" y="4244975"/>
          <p14:tracePt t="45848" x="1241425" y="4237038"/>
          <p14:tracePt t="45864" x="1165225" y="4237038"/>
          <p14:tracePt t="45881" x="1044575" y="4213225"/>
          <p14:tracePt t="45897" x="990600" y="4206875"/>
          <p14:tracePt t="45914" x="974725" y="4198938"/>
          <p14:tracePt t="45931" x="968375" y="4191000"/>
          <p14:tracePt t="45967" x="974725" y="4191000"/>
          <p14:tracePt t="45979" x="982663" y="4191000"/>
          <p14:tracePt t="46009" x="990600" y="4191000"/>
          <p14:tracePt t="46059" x="998538" y="4191000"/>
          <p14:tracePt t="46070" x="998538" y="4183063"/>
          <p14:tracePt t="46079" x="1012825" y="4183063"/>
          <p14:tracePt t="46090" x="1036638" y="4183063"/>
          <p14:tracePt t="46099" x="1058863" y="4175125"/>
          <p14:tracePt t="46114" x="1089025" y="4168775"/>
          <p14:tracePt t="46131" x="1158875" y="4160838"/>
          <p14:tracePt t="46148" x="1181100" y="4152900"/>
          <p14:tracePt t="46164" x="1249363" y="4144963"/>
          <p14:tracePt t="46181" x="1311275" y="4144963"/>
          <p14:tracePt t="46198" x="1341438" y="4144963"/>
          <p14:tracePt t="46214" x="1417638" y="4144963"/>
          <p14:tracePt t="46231" x="1463675" y="4144963"/>
          <p14:tracePt t="46248" x="1562100" y="4160838"/>
          <p14:tracePt t="46264" x="1668463" y="4175125"/>
          <p14:tracePt t="46281" x="1722438" y="4175125"/>
          <p14:tracePt t="46298" x="1836738" y="4183063"/>
          <p14:tracePt t="46314" x="1973263" y="4191000"/>
          <p14:tracePt t="46331" x="2041525" y="4191000"/>
          <p14:tracePt t="46347" x="2201863" y="4191000"/>
          <p14:tracePt t="46365" x="2370138" y="4183063"/>
          <p14:tracePt t="46381" x="2460625" y="4175125"/>
          <p14:tracePt t="46398" x="2628900" y="4175125"/>
          <p14:tracePt t="46414" x="2705100" y="4168775"/>
          <p14:tracePt t="46431" x="2835275" y="4168775"/>
          <p14:tracePt t="46448" x="2955925" y="4160838"/>
          <p14:tracePt t="46464" x="2994025" y="4160838"/>
          <p14:tracePt t="46481" x="3055938" y="4160838"/>
          <p14:tracePt t="46498" x="3070225" y="4160838"/>
          <p14:tracePt t="46782" x="3086100" y="4160838"/>
          <p14:tracePt t="46791" x="3108325" y="4168775"/>
          <p14:tracePt t="46802" x="3146425" y="4175125"/>
          <p14:tracePt t="46814" x="3178175" y="4191000"/>
          <p14:tracePt t="46831" x="3222625" y="4206875"/>
          <p14:tracePt t="46848" x="3322638" y="4221163"/>
          <p14:tracePt t="46864" x="3451225" y="4244975"/>
          <p14:tracePt t="46881" x="3513138" y="4251325"/>
          <p14:tracePt t="46898" x="3641725" y="4267200"/>
          <p14:tracePt t="46914" x="3763963" y="4267200"/>
          <p14:tracePt t="46931" x="3810000" y="4275138"/>
          <p14:tracePt t="46948" x="3870325" y="4275138"/>
          <p14:tracePt t="46964" x="3886200" y="4275138"/>
          <p14:tracePt t="46981" x="3886200" y="4267200"/>
          <p14:tracePt t="46998" x="3878263" y="4251325"/>
          <p14:tracePt t="47014" x="3856038" y="4244975"/>
          <p14:tracePt t="47107" x="3848100" y="4244975"/>
          <p14:tracePt t="47118" x="3832225" y="4244975"/>
          <p14:tracePt t="47127" x="3817938" y="4244975"/>
          <p14:tracePt t="47139" x="3794125" y="4244975"/>
          <p14:tracePt t="47148" x="3763963" y="4251325"/>
          <p14:tracePt t="47164" x="3733800" y="4251325"/>
          <p14:tracePt t="47181" x="3695700" y="4267200"/>
          <p14:tracePt t="47198" x="3679825" y="4267200"/>
          <p14:tracePt t="47214" x="3641725" y="4275138"/>
          <p14:tracePt t="47231" x="3627438" y="4275138"/>
          <p14:tracePt t="47249" x="3619500" y="4275138"/>
          <p14:tracePt t="47361" x="3603625" y="4275138"/>
          <p14:tracePt t="47372" x="3581400" y="4267200"/>
          <p14:tracePt t="47382" x="3565525" y="4259263"/>
          <p14:tracePt t="47398" x="3543300" y="4251325"/>
          <p14:tracePt t="47415" x="3505200" y="4237038"/>
          <p14:tracePt t="47431" x="3475038" y="4229100"/>
          <p14:tracePt t="47448" x="3444875" y="4213225"/>
          <p14:tracePt t="47465" x="3406775" y="4213225"/>
          <p14:tracePt t="47481" x="3398838" y="4213225"/>
          <p14:tracePt t="47498" x="3375025" y="4206875"/>
          <p14:tracePt t="47707" x="3382963" y="4198938"/>
          <p14:tracePt t="47719" x="3390900" y="4198938"/>
          <p14:tracePt t="47728" x="3413125" y="4191000"/>
          <p14:tracePt t="47739" x="3429000" y="4191000"/>
          <p14:tracePt t="47748" x="3451225" y="4191000"/>
          <p14:tracePt t="47764" x="3489325" y="4191000"/>
          <p14:tracePt t="47782" x="3565525" y="4183063"/>
          <p14:tracePt t="47798" x="3603625" y="4183063"/>
          <p14:tracePt t="47815" x="3711575" y="4191000"/>
          <p14:tracePt t="47831" x="3832225" y="4213225"/>
          <p14:tracePt t="47848" x="3886200" y="4221163"/>
          <p14:tracePt t="47864" x="3992563" y="4237038"/>
          <p14:tracePt t="47882" x="4084638" y="4237038"/>
          <p14:tracePt t="47898" x="4130675" y="4237038"/>
          <p14:tracePt t="47914" x="4237038" y="4237038"/>
          <p14:tracePt t="47931" x="4327525" y="4237038"/>
          <p14:tracePt t="47948" x="4373563" y="4237038"/>
          <p14:tracePt t="47965" x="4449763" y="4237038"/>
          <p14:tracePt t="47981" x="4479925" y="4237038"/>
          <p14:tracePt t="47998" x="4533900" y="4237038"/>
          <p14:tracePt t="48015" x="4579938" y="4237038"/>
          <p14:tracePt t="48031" x="4587875" y="4237038"/>
          <p14:tracePt t="48048" x="4610100" y="4237038"/>
          <p14:tracePt t="48065" x="4625975" y="4229100"/>
          <p14:tracePt t="48081" x="4632325" y="4229100"/>
          <p14:tracePt t="48098" x="4656138" y="4221163"/>
          <p14:tracePt t="48114" x="4686300" y="4221163"/>
          <p14:tracePt t="48131" x="4708525" y="4221163"/>
          <p14:tracePt t="48148" x="4746625" y="4213225"/>
          <p14:tracePt t="48165" x="4762500" y="4213225"/>
          <p14:tracePt t="48181" x="4808538" y="4213225"/>
          <p14:tracePt t="48198" x="4838700" y="4213225"/>
          <p14:tracePt t="48215" x="4846638" y="4213225"/>
          <p14:tracePt t="48231" x="4860925" y="4213225"/>
          <p14:tracePt t="48257" x="4868863" y="4213225"/>
          <p14:tracePt t="48843" x="4876800" y="4213225"/>
          <p14:tracePt t="48852" x="4884738" y="4213225"/>
          <p14:tracePt t="48864" x="4906963" y="4213225"/>
          <p14:tracePt t="48873" x="4930775" y="4213225"/>
          <p14:tracePt t="48883" x="4960938" y="4213225"/>
          <p14:tracePt t="48898" x="4991100" y="4213225"/>
          <p14:tracePt t="48915" x="5075238" y="4221163"/>
          <p14:tracePt t="48931" x="5127625" y="4221163"/>
          <p14:tracePt t="48948" x="5235575" y="4221163"/>
          <p14:tracePt t="48965" x="5364163" y="4229100"/>
          <p14:tracePt t="48981" x="5426075" y="4229100"/>
          <p14:tracePt t="48998" x="5562600" y="4229100"/>
          <p14:tracePt t="49015" x="5684838" y="4229100"/>
          <p14:tracePt t="49031" x="5745163" y="4229100"/>
          <p14:tracePt t="49048" x="5845175" y="4221163"/>
          <p14:tracePt t="49065" x="5875338" y="4221163"/>
          <p14:tracePt t="49081" x="5935663" y="4221163"/>
          <p14:tracePt t="49098" x="5959475" y="4221163"/>
          <p14:tracePt t="49115" x="5965825" y="4221163"/>
          <p14:tracePt t="49132" x="5973763" y="4206875"/>
          <p14:tracePt t="49320" x="5981700" y="4206875"/>
          <p14:tracePt t="49331" x="6003925" y="4213225"/>
          <p14:tracePt t="49340" x="6042025" y="4229100"/>
          <p14:tracePt t="49351" x="6103938" y="4244975"/>
          <p14:tracePt t="49365" x="6218238" y="4275138"/>
          <p14:tracePt t="49382" x="6569075" y="4359275"/>
          <p14:tracePt t="49398" x="6797675" y="4397375"/>
          <p14:tracePt t="49415" x="7070725" y="4449763"/>
          <p14:tracePt t="49431" x="7146925" y="4457700"/>
          <p14:tracePt t="49737" x="7292975" y="4457700"/>
          <p14:tracePt t="49749" x="7489825" y="4427538"/>
          <p14:tracePt t="49757" x="7756525" y="4403725"/>
          <p14:tracePt t="49768" x="7993063" y="4389438"/>
          <p14:tracePt t="49782" x="8207375" y="4381500"/>
          <p14:tracePt t="49798" x="8564563" y="4343400"/>
          <p14:tracePt t="49815" x="8670925" y="4327525"/>
          <p14:tracePt t="49832" x="8793163" y="4297363"/>
          <p14:tracePt t="49848" x="8809038" y="4283075"/>
          <p14:tracePt t="49865" x="8809038" y="4259263"/>
          <p14:tracePt t="50132" x="8869363" y="4259263"/>
          <p14:tracePt t="50144" x="8945563" y="4259263"/>
          <p14:tracePt t="50153" x="9051925" y="4267200"/>
          <p14:tracePt t="50166" x="9151938" y="4275138"/>
          <p14:tracePt t="50182" x="9258300" y="4283075"/>
          <p14:tracePt t="50198" x="9464675" y="4297363"/>
          <p14:tracePt t="50215" x="9601200" y="4313238"/>
          <p14:tracePt t="50232" x="9647238" y="4313238"/>
          <p14:tracePt t="50248" x="9685338" y="4313238"/>
          <p14:tracePt t="50510" x="9723438" y="4313238"/>
          <p14:tracePt t="50519" x="9783763" y="4313238"/>
          <p14:tracePt t="50530" x="9867900" y="4321175"/>
          <p14:tracePt t="50539" x="9982200" y="4327525"/>
          <p14:tracePt t="50551" x="10112375" y="4327525"/>
          <p14:tracePt t="50565" x="10279063" y="4327525"/>
          <p14:tracePt t="50582" x="10683875" y="4289425"/>
          <p14:tracePt t="50598" x="10874375" y="4229100"/>
          <p14:tracePt t="50615" x="11117263" y="4122738"/>
          <p14:tracePt t="50632" x="11163300" y="4084638"/>
          <p14:tracePt t="50649" x="11185525" y="4046538"/>
          <p14:tracePt t="50835" x="11163300" y="4046538"/>
          <p14:tracePt t="50846" x="11133138" y="4046538"/>
          <p14:tracePt t="50856" x="11079163" y="4046538"/>
          <p14:tracePt t="50868" x="11018838" y="4054475"/>
          <p14:tracePt t="50882" x="10934700" y="4068763"/>
          <p14:tracePt t="50899" x="10744200" y="4076700"/>
          <p14:tracePt t="50915" x="10629900" y="4084638"/>
          <p14:tracePt t="50932" x="10385425" y="4106863"/>
          <p14:tracePt t="50949" x="10142538" y="4130675"/>
          <p14:tracePt t="50965" x="10012363" y="4130675"/>
          <p14:tracePt t="50982" x="9769475" y="4137025"/>
          <p14:tracePt t="50998" x="9525000" y="4152900"/>
          <p14:tracePt t="51015" x="9388475" y="4168775"/>
          <p14:tracePt t="51032" x="9166225" y="4183063"/>
          <p14:tracePt t="51049" x="9051925" y="4198938"/>
          <p14:tracePt t="51065" x="8831263" y="4229100"/>
          <p14:tracePt t="51082" x="8602663" y="4275138"/>
          <p14:tracePt t="51099" x="8504238" y="4297363"/>
          <p14:tracePt t="51115" x="8275638" y="4351338"/>
          <p14:tracePt t="51132" x="8069263" y="4397375"/>
          <p14:tracePt t="51149" x="7970838" y="4403725"/>
          <p14:tracePt t="51165" x="7772400" y="4441825"/>
          <p14:tracePt t="51182" x="7581900" y="4465638"/>
          <p14:tracePt t="51199" x="7497763" y="4503738"/>
          <p14:tracePt t="51215" x="7413625" y="4533900"/>
          <p14:tracePt t="51425" x="7399338" y="4533900"/>
          <p14:tracePt t="51435" x="7361238" y="4533900"/>
          <p14:tracePt t="51447" x="7299325" y="4533900"/>
          <p14:tracePt t="51456" x="7146925" y="4503738"/>
          <p14:tracePt t="51467" x="6888163" y="4479925"/>
          <p14:tracePt t="51482" x="6515100" y="4419600"/>
          <p14:tracePt t="51499" x="5592763" y="4343400"/>
          <p14:tracePt t="51515" x="5502275" y="4327525"/>
          <p14:tracePt t="51532" x="4937125" y="4321175"/>
          <p14:tracePt t="51549" x="4137025" y="4389438"/>
          <p14:tracePt t="51565" x="3810000" y="4441825"/>
          <p14:tracePt t="51582" x="3398838" y="4525963"/>
          <p14:tracePt t="51599" x="3254375" y="4572000"/>
          <p14:tracePt t="51615" x="3238500" y="4579938"/>
          <p14:tracePt t="51632" x="3238500" y="4587875"/>
          <p14:tracePt t="51649" x="3246438" y="4587875"/>
          <p14:tracePt t="51671" x="3246438" y="4594225"/>
          <p14:tracePt t="51691" x="3238500" y="4602163"/>
          <p14:tracePt t="51700" x="3216275" y="4602163"/>
          <p14:tracePt t="51716" x="3178175" y="4610100"/>
          <p14:tracePt t="51732" x="3078163" y="4656138"/>
          <p14:tracePt t="51749" x="3025775" y="4678363"/>
          <p14:tracePt t="51765" x="2955925" y="4740275"/>
          <p14:tracePt t="51985" x="2949575" y="4740275"/>
          <p14:tracePt t="51995" x="2925763" y="4740275"/>
          <p14:tracePt t="52006" x="2887663" y="4740275"/>
          <p14:tracePt t="52016" x="2819400" y="4740275"/>
          <p14:tracePt t="52032" x="2720975" y="4716463"/>
          <p14:tracePt t="52049" x="2408238" y="4594225"/>
          <p14:tracePt t="52065" x="2187575" y="4495800"/>
          <p14:tracePt t="52082" x="1820863" y="4313238"/>
          <p14:tracePt t="52099" x="1546225" y="4206875"/>
          <p14:tracePt t="52115" x="1477963" y="4191000"/>
          <p14:tracePt t="52132" x="1371600" y="4191000"/>
          <p14:tracePt t="52149" x="1317625" y="4191000"/>
          <p14:tracePt t="52165" x="1311275" y="4206875"/>
          <p14:tracePt t="52182" x="1311275" y="4221163"/>
          <p14:tracePt t="52199" x="1311275" y="4229100"/>
          <p14:tracePt t="52216" x="1317625" y="4229100"/>
          <p14:tracePt t="52232" x="1325563" y="4237038"/>
          <p14:tracePt t="52249" x="1333500" y="4244975"/>
          <p14:tracePt t="52265" x="1341438" y="4251325"/>
          <p14:tracePt t="52282" x="1349375" y="4251325"/>
          <p14:tracePt t="52299" x="1349375" y="4259263"/>
          <p14:tracePt t="52333" x="1349375" y="4267200"/>
          <p14:tracePt t="52341" x="1349375" y="4275138"/>
          <p14:tracePt t="52352" x="1341438" y="4275138"/>
          <p14:tracePt t="52393" x="1341438" y="4283075"/>
          <p14:tracePt t="52402" x="1349375" y="4283075"/>
          <p14:tracePt t="52413" x="1355725" y="4283075"/>
          <p14:tracePt t="52422" x="1379538" y="4289425"/>
          <p14:tracePt t="52433" x="1417638" y="4297363"/>
          <p14:tracePt t="52449" x="1455738" y="4297363"/>
          <p14:tracePt t="52465" x="1570038" y="4297363"/>
          <p14:tracePt t="52482" x="1638300" y="4305300"/>
          <p14:tracePt t="52499" x="1790700" y="4313238"/>
          <p14:tracePt t="52515" x="1951038" y="4327525"/>
          <p14:tracePt t="52532" x="2027238" y="4327525"/>
          <p14:tracePt t="52549" x="2187575" y="4327525"/>
          <p14:tracePt t="52565" x="2354263" y="4327525"/>
          <p14:tracePt t="52582" x="2438400" y="4327525"/>
          <p14:tracePt t="52599" x="2598738" y="4321175"/>
          <p14:tracePt t="52615" x="2682875" y="4321175"/>
          <p14:tracePt t="52632" x="2827338" y="4313238"/>
          <p14:tracePt t="52649" x="2941638" y="4313238"/>
          <p14:tracePt t="52666" x="3017838" y="4313238"/>
          <p14:tracePt t="52682" x="3040063" y="4313238"/>
          <p14:tracePt t="52699" x="3063875" y="4313238"/>
          <p14:tracePt t="52716" x="3070225" y="4313238"/>
          <p14:tracePt t="52732" x="3070225" y="4321175"/>
          <p14:tracePt t="52759" x="3070225" y="4327525"/>
          <p14:tracePt t="52950" x="3070225" y="4335463"/>
          <p14:tracePt t="52963" x="3086100" y="4335463"/>
          <p14:tracePt t="52972" x="3094038" y="4351338"/>
          <p14:tracePt t="52984" x="3116263" y="4359275"/>
          <p14:tracePt t="52999" x="3140075" y="4381500"/>
          <p14:tracePt t="53015" x="3230563" y="4427538"/>
          <p14:tracePt t="53032" x="3330575" y="4473575"/>
          <p14:tracePt t="53049" x="3375025" y="4487863"/>
          <p14:tracePt t="53065" x="3467100" y="4511675"/>
          <p14:tracePt t="53082" x="3513138" y="4518025"/>
          <p14:tracePt t="53099" x="3589338" y="4533900"/>
          <p14:tracePt t="53115" x="3641725" y="4541838"/>
          <p14:tracePt t="53132" x="3665538" y="4541838"/>
          <p14:tracePt t="53149" x="3703638" y="4541838"/>
          <p14:tracePt t="53166" x="3725863" y="4541838"/>
          <p14:tracePt t="53182" x="3733800" y="4541838"/>
          <p14:tracePt t="53420" x="3733800" y="4549775"/>
          <p14:tracePt t="53429" x="3733800" y="4556125"/>
          <p14:tracePt t="53450" x="3741738" y="4556125"/>
          <p14:tracePt t="53460" x="3749675" y="4564063"/>
          <p14:tracePt t="53470" x="3763963" y="4572000"/>
          <p14:tracePt t="53482" x="3771900" y="4572000"/>
          <p14:tracePt t="53499" x="3787775" y="4572000"/>
          <p14:tracePt t="53516" x="3832225" y="4587875"/>
          <p14:tracePt t="53532" x="3886200" y="4587875"/>
          <p14:tracePt t="53549" x="3916363" y="4587875"/>
          <p14:tracePt t="53566" x="3984625" y="4587875"/>
          <p14:tracePt t="53583" x="4054475" y="4587875"/>
          <p14:tracePt t="53599" x="4092575" y="4587875"/>
          <p14:tracePt t="53616" x="4144963" y="4579938"/>
          <p14:tracePt t="53632" x="4160838" y="4572000"/>
          <p14:tracePt t="53649" x="4175125" y="4572000"/>
          <p14:tracePt t="53898" x="4259263" y="4572000"/>
          <p14:tracePt t="53907" x="4373563" y="4572000"/>
          <p14:tracePt t="53918" x="4495800" y="4572000"/>
          <p14:tracePt t="53932" x="4632325" y="4572000"/>
          <p14:tracePt t="53949" x="4876800" y="4579938"/>
          <p14:tracePt t="53966" x="4983163" y="4579938"/>
          <p14:tracePt t="53982" x="5127625" y="4587875"/>
          <p14:tracePt t="54000" x="5189538" y="4587875"/>
          <p14:tracePt t="54016" x="5197475" y="4587875"/>
          <p14:tracePt t="54032" x="5197475" y="4579938"/>
          <p14:tracePt t="54803" x="5235575" y="4579938"/>
          <p14:tracePt t="54812" x="5273675" y="4579938"/>
          <p14:tracePt t="54823" x="5326063" y="4579938"/>
          <p14:tracePt t="54833" x="5387975" y="4579938"/>
          <p14:tracePt t="54849" x="5456238" y="4587875"/>
          <p14:tracePt t="54866" x="5600700" y="4602163"/>
          <p14:tracePt t="54883" x="5676900" y="4602163"/>
          <p14:tracePt t="54899" x="5851525" y="4602163"/>
          <p14:tracePt t="54916" x="6049963" y="4602163"/>
          <p14:tracePt t="54933" x="6149975" y="4587875"/>
          <p14:tracePt t="54949" x="6346825" y="4572000"/>
          <p14:tracePt t="54966" x="6507163" y="4556125"/>
          <p14:tracePt t="54983" x="6583363" y="4541838"/>
          <p14:tracePt t="54999" x="6621463" y="4533900"/>
          <p14:tracePt t="55218" x="6667500" y="4533900"/>
          <p14:tracePt t="55230" x="6743700" y="4541838"/>
          <p14:tracePt t="55240" x="6842125" y="4549775"/>
          <p14:tracePt t="55251" x="6988175" y="4556125"/>
          <p14:tracePt t="55266" x="7208838" y="4572000"/>
          <p14:tracePt t="55283" x="7635875" y="4587875"/>
          <p14:tracePt t="55299" x="7810500" y="4579938"/>
          <p14:tracePt t="55316" x="8001000" y="4564063"/>
          <p14:tracePt t="55333" x="8023225" y="4549775"/>
          <p14:tracePt t="55545" x="8093075" y="4549775"/>
          <p14:tracePt t="55554" x="8169275" y="4564063"/>
          <p14:tracePt t="55566" x="8259763" y="4587875"/>
          <p14:tracePt t="55575" x="8351838" y="4610100"/>
          <p14:tracePt t="55586" x="8428038" y="4632325"/>
          <p14:tracePt t="55599" x="8512175" y="4656138"/>
          <p14:tracePt t="55616" x="8648700" y="4694238"/>
          <p14:tracePt t="55633" x="8702675" y="4702175"/>
          <p14:tracePt t="55649" x="8747125" y="4708525"/>
          <p14:tracePt t="55666" x="8755063" y="4702175"/>
          <p14:tracePt t="55911" x="8839200" y="4694238"/>
          <p14:tracePt t="55922" x="8937625" y="4694238"/>
          <p14:tracePt t="55931" x="9045575" y="4694238"/>
          <p14:tracePt t="55942" x="9159875" y="4694238"/>
          <p14:tracePt t="55951" x="9258300" y="4686300"/>
          <p14:tracePt t="55966" x="9364663" y="4670425"/>
          <p14:tracePt t="55983" x="9563100" y="4610100"/>
          <p14:tracePt t="55999" x="9639300" y="4587875"/>
          <p14:tracePt t="56016" x="9723438" y="4518025"/>
          <p14:tracePt t="56287" x="9807575" y="4503738"/>
          <p14:tracePt t="56299" x="9906000" y="4495800"/>
          <p14:tracePt t="56308" x="9990138" y="4487863"/>
          <p14:tracePt t="56319" x="10066338" y="4473575"/>
          <p14:tracePt t="56333" x="10126663" y="4465638"/>
          <p14:tracePt t="56349" x="10202863" y="4449763"/>
          <p14:tracePt t="56366" x="10218738" y="4441825"/>
          <p14:tracePt t="56409" x="10210800" y="4441825"/>
          <p14:tracePt t="56420" x="10202863" y="4441825"/>
          <p14:tracePt t="56429" x="10194925" y="4441825"/>
          <p14:tracePt t="56440" x="10188575" y="4441825"/>
          <p14:tracePt t="56450" x="10172700" y="4441825"/>
          <p14:tracePt t="56466" x="10156825" y="4441825"/>
          <p14:tracePt t="56483" x="10112375" y="4441825"/>
          <p14:tracePt t="56500" x="10088563" y="4441825"/>
          <p14:tracePt t="56516" x="10036175" y="4441825"/>
          <p14:tracePt t="56533" x="9982200" y="4441825"/>
          <p14:tracePt t="56550" x="9959975" y="4441825"/>
          <p14:tracePt t="56566" x="9921875" y="4441825"/>
          <p14:tracePt t="56583" x="9883775" y="4441825"/>
          <p14:tracePt t="56600" x="9867900" y="4449763"/>
          <p14:tracePt t="56616" x="9845675" y="4457700"/>
          <p14:tracePt t="56633" x="9837738" y="4457700"/>
          <p14:tracePt t="56726" x="9829800" y="4457700"/>
          <p14:tracePt t="56735" x="9821863" y="4457700"/>
          <p14:tracePt t="57204" x="9813925" y="4457700"/>
          <p14:tracePt t="57213" x="9791700" y="4457700"/>
          <p14:tracePt t="57224" x="9761538" y="4457700"/>
          <p14:tracePt t="57234" x="9699625" y="4457700"/>
          <p14:tracePt t="57250" x="9631363" y="4457700"/>
          <p14:tracePt t="57266" x="9356725" y="4457700"/>
          <p14:tracePt t="57283" x="9121775" y="4457700"/>
          <p14:tracePt t="57300" x="8435975" y="4419600"/>
          <p14:tracePt t="57316" x="7483475" y="4389438"/>
          <p14:tracePt t="57333" x="7391400" y="4389438"/>
          <p14:tracePt t="57350" x="6484938" y="4457700"/>
          <p14:tracePt t="57366" x="5821363" y="4503738"/>
          <p14:tracePt t="57383" x="4473575" y="4708525"/>
          <p14:tracePt t="57400" x="3878263" y="4884738"/>
          <p14:tracePt t="57417" x="3078163" y="4999038"/>
          <p14:tracePt t="57433" x="2705100" y="5045075"/>
          <p14:tracePt t="57450" x="2149475" y="5075238"/>
          <p14:tracePt t="57466" x="1981200" y="5075238"/>
          <p14:tracePt t="57483" x="1774825" y="5075238"/>
          <p14:tracePt t="57500" x="1646238" y="5075238"/>
          <p14:tracePt t="57516" x="1600200" y="5067300"/>
          <p14:tracePt t="57533" x="1539875" y="5067300"/>
          <p14:tracePt t="57550" x="1485900" y="5067300"/>
          <p14:tracePt t="57566" x="1455738" y="5075238"/>
          <p14:tracePt t="57583" x="1431925" y="5097463"/>
          <p14:tracePt t="57792" x="1417638" y="5097463"/>
          <p14:tracePt t="57803" x="1401763" y="5097463"/>
          <p14:tracePt t="57814" x="1387475" y="5097463"/>
          <p14:tracePt t="57825" x="1363663" y="5097463"/>
          <p14:tracePt t="57834" x="1349375" y="5097463"/>
          <p14:tracePt t="57850" x="1333500" y="5097463"/>
          <p14:tracePt t="57866" x="1325563" y="5097463"/>
          <p14:tracePt t="57946" x="1333500" y="5097463"/>
          <p14:tracePt t="57976" x="1341438" y="5097463"/>
          <p14:tracePt t="57997" x="1349375" y="5097463"/>
          <p14:tracePt t="58006" x="1355725" y="5097463"/>
          <p14:tracePt t="58037" x="1363663" y="5097463"/>
          <p14:tracePt t="58057" x="1371600" y="5097463"/>
          <p14:tracePt t="58069" x="1379538" y="5097463"/>
          <p14:tracePt t="58078" x="1387475" y="5097463"/>
          <p14:tracePt t="58089" x="1393825" y="5097463"/>
          <p14:tracePt t="58100" x="1409700" y="5097463"/>
          <p14:tracePt t="58116" x="1431925" y="5097463"/>
          <p14:tracePt t="58133" x="1493838" y="5075238"/>
          <p14:tracePt t="58150" x="1584325" y="5059363"/>
          <p14:tracePt t="58166" x="1646238" y="5051425"/>
          <p14:tracePt t="58183" x="1768475" y="5037138"/>
          <p14:tracePt t="58200" x="1874838" y="5013325"/>
          <p14:tracePt t="58217" x="1912938" y="5013325"/>
          <p14:tracePt t="58233" x="1965325" y="5013325"/>
          <p14:tracePt t="58250" x="1973263" y="5013325"/>
          <p14:tracePt t="58267" x="1981200" y="5013325"/>
          <p14:tracePt t="58292" x="1973263" y="5013325"/>
          <p14:tracePt t="58313" x="1965325" y="5013325"/>
          <p14:tracePt t="58333" x="1958975" y="5013325"/>
          <p14:tracePt t="58363" x="1951038" y="5013325"/>
          <p14:tracePt t="58393" x="1943100" y="5013325"/>
          <p14:tracePt t="58404" x="1943100" y="5006975"/>
          <p14:tracePt t="58455" x="1935163" y="5006975"/>
          <p14:tracePt t="58476" x="1927225" y="5006975"/>
          <p14:tracePt t="58485" x="1920875" y="5006975"/>
          <p14:tracePt t="58496" x="1905000" y="5006975"/>
          <p14:tracePt t="58505" x="1882775" y="5006975"/>
          <p14:tracePt t="58517" x="1858963" y="5006975"/>
          <p14:tracePt t="58533" x="1844675" y="5006975"/>
          <p14:tracePt t="58550" x="1768475" y="5029200"/>
          <p14:tracePt t="58567" x="1668463" y="5059363"/>
          <p14:tracePt t="58583" x="1616075" y="5083175"/>
          <p14:tracePt t="58600" x="1470025" y="5151438"/>
          <p14:tracePt t="58617" x="1387475" y="5181600"/>
          <p14:tracePt t="58633" x="1189038" y="5265738"/>
          <p14:tracePt t="58650" x="1006475" y="5349875"/>
          <p14:tracePt t="58667" x="930275" y="5394325"/>
          <p14:tracePt t="58683" x="800100" y="5464175"/>
          <p14:tracePt t="58700" x="723900" y="5494338"/>
          <p14:tracePt t="58717" x="715963" y="5502275"/>
          <p14:tracePt t="58749" x="723900" y="5502275"/>
          <p14:tracePt t="58761" x="731838" y="5502275"/>
          <p14:tracePt t="58769" x="739775" y="5502275"/>
          <p14:tracePt t="58783" x="746125" y="5494338"/>
          <p14:tracePt t="58800" x="754063" y="5494338"/>
          <p14:tracePt t="58817" x="762000" y="5494338"/>
          <p14:tracePt t="58833" x="777875" y="5494338"/>
          <p14:tracePt t="58850" x="792163" y="5486400"/>
          <p14:tracePt t="58867" x="808038" y="5478463"/>
          <p14:tracePt t="58883" x="822325" y="5470525"/>
          <p14:tracePt t="58900" x="846138" y="5470525"/>
          <p14:tracePt t="58917" x="854075" y="5470525"/>
          <p14:tracePt t="59023" x="854075" y="5464175"/>
          <p14:tracePt t="59054" x="854075" y="5448300"/>
          <p14:tracePt t="59065" x="854075" y="5432425"/>
          <p14:tracePt t="59074" x="854075" y="5418138"/>
          <p14:tracePt t="59085" x="846138" y="5402263"/>
          <p14:tracePt t="59100" x="846138" y="5387975"/>
          <p14:tracePt t="59117" x="846138" y="5364163"/>
          <p14:tracePt t="59133" x="846138" y="5356225"/>
          <p14:tracePt t="59176" x="854075" y="5356225"/>
          <p14:tracePt t="59197" x="868363" y="5356225"/>
          <p14:tracePt t="59208" x="884238" y="5356225"/>
          <p14:tracePt t="59217" x="898525" y="5356225"/>
          <p14:tracePt t="59233" x="922338" y="5356225"/>
          <p14:tracePt t="59250" x="968375" y="5356225"/>
          <p14:tracePt t="59267" x="998538" y="5356225"/>
          <p14:tracePt t="59284" x="1089025" y="5364163"/>
          <p14:tracePt t="59300" x="1196975" y="5372100"/>
          <p14:tracePt t="59317" x="1257300" y="5380038"/>
          <p14:tracePt t="59333" x="1417638" y="5402263"/>
          <p14:tracePt t="59350" x="1501775" y="5418138"/>
          <p14:tracePt t="59367" x="1676400" y="5448300"/>
          <p14:tracePt t="59383" x="1851025" y="5456238"/>
          <p14:tracePt t="59400" x="2035175" y="5464175"/>
          <p14:tracePt t="59417" x="2125663" y="5464175"/>
          <p14:tracePt t="59433" x="2301875" y="5464175"/>
          <p14:tracePt t="59450" x="2392363" y="5456238"/>
          <p14:tracePt t="59467" x="2560638" y="5440363"/>
          <p14:tracePt t="59483" x="2713038" y="5410200"/>
          <p14:tracePt t="59500" x="2765425" y="5402263"/>
          <p14:tracePt t="59517" x="2811463" y="5402263"/>
          <p14:tracePt t="59533" x="2819400" y="5402263"/>
          <p14:tracePt t="59725" x="2827338" y="5402263"/>
          <p14:tracePt t="59736" x="2835275" y="5402263"/>
          <p14:tracePt t="59745" x="2857500" y="5402263"/>
          <p14:tracePt t="59757" x="2879725" y="5402263"/>
          <p14:tracePt t="59767" x="2911475" y="5394325"/>
          <p14:tracePt t="59783" x="2955925" y="5387975"/>
          <p14:tracePt t="59800" x="3055938" y="5364163"/>
          <p14:tracePt t="59817" x="3132138" y="5349875"/>
          <p14:tracePt t="59833" x="3306763" y="5318125"/>
          <p14:tracePt t="59850" x="3489325" y="5287963"/>
          <p14:tracePt t="59867" x="3573463" y="5287963"/>
          <p14:tracePt t="59883" x="3703638" y="5287963"/>
          <p14:tracePt t="59900" x="3779838" y="5287963"/>
          <p14:tracePt t="59917" x="3802063" y="5287963"/>
          <p14:tracePt t="60112" x="3810000" y="5295900"/>
          <p14:tracePt t="60123" x="3825875" y="5295900"/>
          <p14:tracePt t="60132" x="3856038" y="5303838"/>
          <p14:tracePt t="60143" x="3902075" y="5311775"/>
          <p14:tracePt t="60152" x="3954463" y="5318125"/>
          <p14:tracePt t="60167" x="4030663" y="5326063"/>
          <p14:tracePt t="60184" x="4183063" y="5349875"/>
          <p14:tracePt t="60200" x="4267200" y="5349875"/>
          <p14:tracePt t="60217" x="4427538" y="5372100"/>
          <p14:tracePt t="60234" x="4503738" y="5387975"/>
          <p14:tracePt t="60250" x="4640263" y="5402263"/>
          <p14:tracePt t="60267" x="4724400" y="5402263"/>
          <p14:tracePt t="60284" x="4754563" y="5402263"/>
          <p14:tracePt t="60530" x="4860925" y="5402263"/>
          <p14:tracePt t="60539" x="4983163" y="5402263"/>
          <p14:tracePt t="60551" x="5127625" y="5426075"/>
          <p14:tracePt t="60567" x="5257800" y="5432425"/>
          <p14:tracePt t="60584" x="5448300" y="5456238"/>
          <p14:tracePt t="60601" x="5562600" y="5464175"/>
          <p14:tracePt t="60617" x="5584825" y="5464175"/>
          <p14:tracePt t="60634" x="5592763" y="5464175"/>
          <p14:tracePt t="60865" x="5654675" y="5464175"/>
          <p14:tracePt t="60875" x="5745163" y="5464175"/>
          <p14:tracePt t="60887" x="5851525" y="5456238"/>
          <p14:tracePt t="60900" x="5965825" y="5432425"/>
          <p14:tracePt t="60917" x="6172200" y="5394325"/>
          <p14:tracePt t="60934" x="6240463" y="5372100"/>
          <p14:tracePt t="60950" x="6340475" y="5349875"/>
          <p14:tracePt t="60967" x="6362700" y="5341938"/>
          <p14:tracePt t="61191" x="6446838" y="5341938"/>
          <p14:tracePt t="61202" x="6599238" y="5349875"/>
          <p14:tracePt t="61211" x="6759575" y="5372100"/>
          <p14:tracePt t="61222" x="6888163" y="5387975"/>
          <p14:tracePt t="61234" x="7010400" y="5402263"/>
          <p14:tracePt t="61250" x="7102475" y="5410200"/>
          <p14:tracePt t="61267" x="7192963" y="5410200"/>
          <p14:tracePt t="61284" x="7200900" y="5410200"/>
          <p14:tracePt t="61507" x="7299325" y="5402263"/>
          <p14:tracePt t="61516" x="7407275" y="5387975"/>
          <p14:tracePt t="61527" x="7497763" y="5380038"/>
          <p14:tracePt t="61536" x="7581900" y="5372100"/>
          <p14:tracePt t="61550" x="7635875" y="5364163"/>
          <p14:tracePt t="61567" x="7666038" y="5364163"/>
          <p14:tracePt t="61584" x="7680325" y="5356225"/>
          <p14:tracePt t="61803" x="7742238" y="5356225"/>
          <p14:tracePt t="61812" x="7832725" y="5356225"/>
          <p14:tracePt t="61821" x="7940675" y="5356225"/>
          <p14:tracePt t="61833" x="8031163" y="5356225"/>
          <p14:tracePt t="61851" x="8115300" y="5356225"/>
          <p14:tracePt t="61867" x="8207375" y="5341938"/>
          <p14:tracePt t="61884" x="8229600" y="5318125"/>
          <p14:tracePt t="62097" x="8321675" y="5303838"/>
          <p14:tracePt t="62106" x="8466138" y="5295900"/>
          <p14:tracePt t="62118" x="8640763" y="5280025"/>
          <p14:tracePt t="62134" x="8793163" y="5280025"/>
          <p14:tracePt t="62151" x="9013825" y="5280025"/>
          <p14:tracePt t="62167" x="9128125" y="5280025"/>
          <p14:tracePt t="62184" x="9159875" y="5273675"/>
          <p14:tracePt t="62433" x="9182100" y="5273675"/>
          <p14:tracePt t="62442" x="9197975" y="5273675"/>
          <p14:tracePt t="62453" x="9204325" y="5280025"/>
          <p14:tracePt t="62467" x="9228138" y="5287963"/>
          <p14:tracePt t="62485" x="9242425" y="5287963"/>
          <p14:tracePt t="62501" x="9258300" y="5295900"/>
          <p14:tracePt t="62517" x="9280525" y="5303838"/>
          <p14:tracePt t="62534" x="9304338" y="5303838"/>
          <p14:tracePt t="62551" x="9312275" y="5311775"/>
          <p14:tracePt t="62568" x="9326563" y="5311775"/>
          <p14:tracePt t="62584" x="9334500" y="5311775"/>
          <p14:tracePt t="62891" x="9394825" y="5311775"/>
          <p14:tracePt t="62901" x="9478963" y="5311775"/>
          <p14:tracePt t="62910" x="9563100" y="5326063"/>
          <p14:tracePt t="62921" x="9639300" y="5341938"/>
          <p14:tracePt t="62934" x="9723438" y="5364163"/>
          <p14:tracePt t="62951" x="9807575" y="5372100"/>
          <p14:tracePt t="62967" x="9974263" y="5402263"/>
          <p14:tracePt t="62984" x="10096500" y="5418138"/>
          <p14:tracePt t="63001" x="10134600" y="5418138"/>
          <p14:tracePt t="63017" x="10172700" y="5418138"/>
          <p14:tracePt t="63034" x="10172700" y="5402263"/>
          <p14:tracePt t="63276" x="10240963" y="5402263"/>
          <p14:tracePt t="63286" x="10325100" y="5387975"/>
          <p14:tracePt t="63298" x="10401300" y="5387975"/>
          <p14:tracePt t="63307" x="10469563" y="5380038"/>
          <p14:tracePt t="63318" x="10507663" y="5380038"/>
          <p14:tracePt t="63334" x="10537825" y="5380038"/>
          <p14:tracePt t="63351" x="10553700" y="5364163"/>
          <p14:tracePt t="63367" x="10553700" y="5356225"/>
          <p14:tracePt t="63384" x="10553700" y="5349875"/>
          <p14:tracePt t="63642" x="10545763" y="5356225"/>
          <p14:tracePt t="63653" x="10515600" y="5372100"/>
          <p14:tracePt t="63662" x="10485438" y="5387975"/>
          <p14:tracePt t="63674" x="10431463" y="5402263"/>
          <p14:tracePt t="63684" x="10355263" y="5410200"/>
          <p14:tracePt t="63701" x="10264775" y="5418138"/>
          <p14:tracePt t="63718" x="9921875" y="5440363"/>
          <p14:tracePt t="63734" x="9661525" y="5456238"/>
          <p14:tracePt t="63751" x="8991600" y="5494338"/>
          <p14:tracePt t="63768" x="8093075" y="5584825"/>
          <p14:tracePt t="63784" x="7597775" y="5638800"/>
          <p14:tracePt t="63801" x="7231063" y="5684838"/>
          <p14:tracePt t="63818" x="6156325" y="5799138"/>
          <p14:tracePt t="63834" x="5562600" y="5845175"/>
          <p14:tracePt t="63851" x="4740275" y="5921375"/>
          <p14:tracePt t="63868" x="3992563" y="5965825"/>
          <p14:tracePt t="63884" x="3551238" y="5965825"/>
          <p14:tracePt t="63901" x="2765425" y="5965825"/>
          <p14:tracePt t="63918" x="2492375" y="5981700"/>
          <p14:tracePt t="64130" x="2476500" y="5981700"/>
          <p14:tracePt t="64141" x="2460625" y="5981700"/>
          <p14:tracePt t="64151" x="2430463" y="5973763"/>
          <p14:tracePt t="64163" x="2362200" y="5959475"/>
          <p14:tracePt t="64172" x="2270125" y="5927725"/>
          <p14:tracePt t="64184" x="2117725" y="5883275"/>
          <p14:tracePt t="64201" x="1897063" y="5791200"/>
          <p14:tracePt t="64218" x="1393825" y="5600700"/>
          <p14:tracePt t="64234" x="974725" y="5426075"/>
          <p14:tracePt t="64251" x="822325" y="5364163"/>
          <p14:tracePt t="64268" x="669925" y="5303838"/>
          <p14:tracePt t="64285" x="609600" y="5280025"/>
          <p14:tracePt t="64301" x="593725" y="5273675"/>
          <p14:tracePt t="64334" x="601663" y="5273675"/>
          <p14:tracePt t="64345" x="609600" y="5273675"/>
          <p14:tracePt t="64354" x="617538" y="5273675"/>
          <p14:tracePt t="64368" x="631825" y="5273675"/>
          <p14:tracePt t="64557" x="631825" y="5287963"/>
          <p14:tracePt t="64578" x="631825" y="5295900"/>
          <p14:tracePt t="64609" x="631825" y="5311775"/>
          <p14:tracePt t="64620" x="639763" y="5311775"/>
          <p14:tracePt t="64630" x="647700" y="5326063"/>
          <p14:tracePt t="64641" x="655638" y="5341938"/>
          <p14:tracePt t="64651" x="669925" y="5356225"/>
          <p14:tracePt t="64668" x="685800" y="5380038"/>
          <p14:tracePt t="64684" x="715963" y="5418138"/>
          <p14:tracePt t="64702" x="754063" y="5456238"/>
          <p14:tracePt t="64718" x="777875" y="5478463"/>
          <p14:tracePt t="64734" x="822325" y="5508625"/>
          <p14:tracePt t="64751" x="860425" y="5540375"/>
          <p14:tracePt t="64768" x="876300" y="5540375"/>
          <p14:tracePt t="64784" x="906463" y="5540375"/>
          <p14:tracePt t="64803" x="914400" y="5540375"/>
          <p14:tracePt t="64924" x="922338" y="5532438"/>
          <p14:tracePt t="64935" x="936625" y="5532438"/>
          <p14:tracePt t="64944" x="960438" y="5524500"/>
          <p14:tracePt t="64955" x="998538" y="5516563"/>
          <p14:tracePt t="64968" x="1028700" y="5508625"/>
          <p14:tracePt t="64985" x="1143000" y="5502275"/>
          <p14:tracePt t="65001" x="1241425" y="5494338"/>
          <p14:tracePt t="65018" x="1477963" y="5456238"/>
          <p14:tracePt t="65035" x="1654175" y="5440363"/>
          <p14:tracePt t="65051" x="2111375" y="5364163"/>
          <p14:tracePt t="65068" x="2552700" y="5303838"/>
          <p14:tracePt t="65084" x="2735263" y="5265738"/>
          <p14:tracePt t="65101" x="2987675" y="5189538"/>
          <p14:tracePt t="65353" x="3001963" y="5189538"/>
          <p14:tracePt t="65362" x="3025775" y="5197475"/>
          <p14:tracePt t="65373" x="3070225" y="5219700"/>
          <p14:tracePt t="65385" x="3140075" y="5257800"/>
          <p14:tracePt t="65401" x="3216275" y="5295900"/>
          <p14:tracePt t="65418" x="3368675" y="5394325"/>
          <p14:tracePt t="65435" x="3489325" y="5470525"/>
          <p14:tracePt t="65452" x="3543300" y="5516563"/>
          <p14:tracePt t="65468" x="3589338" y="5570538"/>
          <p14:tracePt t="65484" x="3603625" y="5616575"/>
          <p14:tracePt t="65501" x="3603625" y="5638800"/>
          <p14:tracePt t="65518" x="3565525" y="5692775"/>
          <p14:tracePt t="65535" x="3543300" y="5715000"/>
          <p14:tracePt t="65551" x="3451225" y="5737225"/>
          <p14:tracePt t="65568" x="3390900" y="5737225"/>
          <p14:tracePt t="65616" x="3382963" y="5737225"/>
          <p14:tracePt t="65666" x="3382963" y="5730875"/>
          <p14:tracePt t="65687" x="3398838" y="5722938"/>
          <p14:tracePt t="65698" x="3413125" y="5715000"/>
          <p14:tracePt t="65707" x="3436938" y="5707063"/>
          <p14:tracePt t="65719" x="3475038" y="5692775"/>
          <p14:tracePt t="65735" x="3521075" y="5676900"/>
          <p14:tracePt t="65751" x="3627438" y="5654675"/>
          <p14:tracePt t="65768" x="3679825" y="5646738"/>
          <p14:tracePt t="65785" x="3817938" y="5630863"/>
          <p14:tracePt t="65801" x="3946525" y="5622925"/>
          <p14:tracePt t="65818" x="4008438" y="5622925"/>
          <p14:tracePt t="65835" x="4137025" y="5622925"/>
          <p14:tracePt t="65851" x="4237038" y="5622925"/>
          <p14:tracePt t="65868" x="4275138" y="5622925"/>
          <p14:tracePt t="65885" x="4327525" y="5622925"/>
          <p14:tracePt t="65902" x="4381500" y="5622925"/>
          <p14:tracePt t="65918" x="4403725" y="5630863"/>
          <p14:tracePt t="65935" x="4441825" y="5646738"/>
          <p14:tracePt t="65952" x="4465638" y="5661025"/>
          <p14:tracePt t="65972" x="4465638" y="5668963"/>
          <p14:tracePt t="65992" x="4465638" y="5676900"/>
          <p14:tracePt t="66278" x="4503738" y="5676900"/>
          <p14:tracePt t="66287" x="4549775" y="5668963"/>
          <p14:tracePt t="66298" x="4594225" y="5661025"/>
          <p14:tracePt t="66307" x="4632325" y="5654675"/>
          <p14:tracePt t="66319" x="4678363" y="5646738"/>
          <p14:tracePt t="66335" x="4732338" y="5638800"/>
          <p14:tracePt t="66351" x="4846638" y="5630863"/>
          <p14:tracePt t="66369" x="4937125" y="5630863"/>
          <p14:tracePt t="66385" x="4968875" y="5630863"/>
          <p14:tracePt t="66401" x="5006975" y="5630863"/>
          <p14:tracePt t="66418" x="5013325" y="5638800"/>
          <p14:tracePt t="66634" x="5037138" y="5638800"/>
          <p14:tracePt t="66645" x="5089525" y="5638800"/>
          <p14:tracePt t="66654" x="5159375" y="5646738"/>
          <p14:tracePt t="66668" x="5241925" y="5661025"/>
          <p14:tracePt t="66685" x="5418138" y="5661025"/>
          <p14:tracePt t="66702" x="5502275" y="5661025"/>
          <p14:tracePt t="66718" x="5638800" y="5646738"/>
          <p14:tracePt t="66735" x="5676900" y="5630863"/>
          <p14:tracePt t="67000" x="5753100" y="5622925"/>
          <p14:tracePt t="67009" x="5851525" y="5622925"/>
          <p14:tracePt t="67020" x="5935663" y="5622925"/>
          <p14:tracePt t="67035" x="6011863" y="5622925"/>
          <p14:tracePt t="67051" x="6080125" y="5622925"/>
          <p14:tracePt t="67068" x="6096000" y="5622925"/>
          <p14:tracePt t="67335" x="6156325" y="5616575"/>
          <p14:tracePt t="67346" x="6226175" y="5616575"/>
          <p14:tracePt t="67356" x="6302375" y="5616575"/>
          <p14:tracePt t="67368" x="6370638" y="5616575"/>
          <p14:tracePt t="67385" x="6438900" y="5616575"/>
          <p14:tracePt t="67402" x="6523038" y="5608638"/>
          <p14:tracePt t="67418" x="6553200" y="5600700"/>
          <p14:tracePt t="67435" x="6553200" y="5592763"/>
          <p14:tracePt t="67661" x="6629400" y="5592763"/>
          <p14:tracePt t="67671" x="6721475" y="5592763"/>
          <p14:tracePt t="67682" x="6804025" y="5592763"/>
          <p14:tracePt t="67691" x="6873875" y="5592763"/>
          <p14:tracePt t="67702" x="6926263" y="5592763"/>
          <p14:tracePt t="67718" x="6964363" y="5592763"/>
          <p14:tracePt t="67735" x="6980238" y="5584825"/>
          <p14:tracePt t="67986" x="7002463" y="5584825"/>
          <p14:tracePt t="67998" x="7026275" y="5584825"/>
          <p14:tracePt t="68007" x="7048500" y="5584825"/>
          <p14:tracePt t="68019" x="7064375" y="5584825"/>
          <p14:tracePt t="68035" x="7086600" y="5584825"/>
          <p14:tracePt t="68052" x="7140575" y="5584825"/>
          <p14:tracePt t="68069" x="7178675" y="5584825"/>
          <p14:tracePt t="68086" x="7185025" y="5584825"/>
          <p14:tracePt t="68102" x="7192963" y="5584825"/>
          <p14:tracePt t="68119" x="7192963" y="5578475"/>
          <p14:tracePt t="68495" x="7246938" y="5562600"/>
          <p14:tracePt t="68506" x="7337425" y="5546725"/>
          <p14:tracePt t="68515" x="7445375" y="5540375"/>
          <p14:tracePt t="68526" x="7573963" y="5532438"/>
          <p14:tracePt t="68536" x="7688263" y="5516563"/>
          <p14:tracePt t="68552" x="7818438" y="5502275"/>
          <p14:tracePt t="68568" x="8093075" y="5470525"/>
          <p14:tracePt t="68585" x="8191500" y="5464175"/>
          <p14:tracePt t="68602" x="8335963" y="5440363"/>
          <p14:tracePt t="68618" x="8374063" y="5426075"/>
          <p14:tracePt t="68891" x="8366125" y="5432425"/>
          <p14:tracePt t="68903" x="8351838" y="5440363"/>
          <p14:tracePt t="68912" x="8328025" y="5456238"/>
          <p14:tracePt t="68923" x="8289925" y="5470525"/>
          <p14:tracePt t="68935" x="8251825" y="5494338"/>
          <p14:tracePt t="68952" x="8207375" y="5524500"/>
          <p14:tracePt t="68969" x="8137525" y="5562600"/>
          <p14:tracePt t="68985" x="8085138" y="5584825"/>
          <p14:tracePt t="69002" x="8061325" y="5584825"/>
          <p14:tracePt t="69019" x="8054975" y="5584825"/>
          <p14:tracePt t="69035" x="8054975" y="5578475"/>
          <p14:tracePt t="69054" x="8054975" y="5570538"/>
          <p14:tracePt t="69068" x="8061325" y="5570538"/>
          <p14:tracePt t="69085" x="8099425" y="5562600"/>
          <p14:tracePt t="69102" x="8137525" y="5554663"/>
          <p14:tracePt t="69119" x="8199438" y="5554663"/>
          <p14:tracePt t="69135" x="8245475" y="5554663"/>
          <p14:tracePt t="69152" x="8335963" y="5554663"/>
          <p14:tracePt t="69169" x="8480425" y="5554663"/>
          <p14:tracePt t="69185" x="8556625" y="5562600"/>
          <p14:tracePt t="69202" x="8716963" y="5570538"/>
          <p14:tracePt t="69219" x="8877300" y="5570538"/>
          <p14:tracePt t="69235" x="8953500" y="5578475"/>
          <p14:tracePt t="69252" x="9121775" y="5578475"/>
          <p14:tracePt t="69269" x="9242425" y="5578475"/>
          <p14:tracePt t="69285" x="9304338" y="5570538"/>
          <p14:tracePt t="69302" x="9380538" y="5562600"/>
          <p14:tracePt t="69319" x="9418638" y="5554663"/>
          <p14:tracePt t="69335" x="9418638" y="5546725"/>
          <p14:tracePt t="69352" x="9426575" y="5546725"/>
          <p14:tracePt t="69379" x="9426575" y="5540375"/>
          <p14:tracePt t="69594" x="9464675" y="5540375"/>
          <p14:tracePt t="69605" x="9532938" y="5540375"/>
          <p14:tracePt t="69614" x="9617075" y="5540375"/>
          <p14:tracePt t="69625" x="9699625" y="5540375"/>
          <p14:tracePt t="69635" x="9775825" y="5540375"/>
          <p14:tracePt t="69652" x="9821863" y="5540375"/>
          <p14:tracePt t="69669" x="9859963" y="5540375"/>
          <p14:tracePt t="69746" x="9852025" y="5546725"/>
          <p14:tracePt t="69757" x="9829800" y="5554663"/>
          <p14:tracePt t="69766" x="9783763" y="5562600"/>
          <p14:tracePt t="69777" x="9715500" y="5570538"/>
          <p14:tracePt t="69786" x="9609138" y="5584825"/>
          <p14:tracePt t="69802" x="9478963" y="5600700"/>
          <p14:tracePt t="69819" x="9021763" y="5638800"/>
          <p14:tracePt t="69836" x="8694738" y="5661025"/>
          <p14:tracePt t="69852" x="7832725" y="5753100"/>
          <p14:tracePt t="69869" x="7269163" y="5821363"/>
          <p14:tracePt t="69886" x="6934200" y="5859463"/>
          <p14:tracePt t="69902" x="5783263" y="5935663"/>
          <p14:tracePt t="69919" x="5127625" y="5973763"/>
          <p14:tracePt t="69935" x="4206875" y="6049963"/>
          <p14:tracePt t="69952" x="3306763" y="6111875"/>
          <p14:tracePt t="69969" x="2759075" y="6126163"/>
          <p14:tracePt t="69986" x="1630363" y="6180138"/>
          <p14:tracePt t="70002" x="1074738" y="6194425"/>
          <p14:tracePt t="70019" x="898525" y="6194425"/>
          <p14:tracePt t="70035" x="396875" y="6149975"/>
          <p14:tracePt t="70052" x="182563" y="6134100"/>
          <p14:tracePt t="70069" x="0" y="6088063"/>
          <p14:tracePt t="70085" x="0" y="6049963"/>
          <p14:tracePt t="70102" x="0" y="6035675"/>
          <p14:tracePt t="70119" x="0" y="6019800"/>
          <p14:tracePt t="70136" x="7938" y="6019800"/>
          <p14:tracePt t="70152" x="15875" y="6019800"/>
          <p14:tracePt t="70169" x="22225" y="6019800"/>
          <p14:tracePt t="70213" x="7938" y="6019800"/>
          <p14:tracePt t="70225" x="0" y="6019800"/>
          <p14:tracePt t="70275" x="0" y="6011863"/>
          <p14:tracePt t="70286" x="0" y="5989638"/>
          <p14:tracePt t="70295" x="0" y="5965825"/>
          <p14:tracePt t="70306" x="7938" y="5943600"/>
          <p14:tracePt t="70319" x="15875" y="5913438"/>
          <p14:tracePt t="70336" x="92075" y="5851525"/>
          <p14:tracePt t="70352" x="152400" y="5821363"/>
          <p14:tracePt t="70369" x="304800" y="5753100"/>
          <p14:tracePt t="70386" x="396875" y="5730875"/>
          <p14:tracePt t="70402" x="625475" y="5676900"/>
          <p14:tracePt t="70419" x="898525" y="5646738"/>
          <p14:tracePt t="70436" x="1028700" y="5638800"/>
          <p14:tracePt t="70452" x="1273175" y="5638800"/>
          <p14:tracePt t="70469" x="1387475" y="5638800"/>
          <p14:tracePt t="70486" x="1608138" y="5646738"/>
          <p14:tracePt t="70502" x="1782763" y="5684838"/>
          <p14:tracePt t="70519" x="1951038" y="5707063"/>
          <p14:tracePt t="70536" x="2019300" y="5730875"/>
          <p14:tracePt t="70552" x="2149475" y="5768975"/>
          <p14:tracePt t="70569" x="2193925" y="5783263"/>
          <p14:tracePt t="70586" x="2278063" y="5829300"/>
          <p14:tracePt t="70602" x="2339975" y="5859463"/>
          <p14:tracePt t="70619" x="2354263" y="5867400"/>
          <p14:tracePt t="70636" x="2400300" y="5897563"/>
          <p14:tracePt t="70652" x="2422525" y="5913438"/>
          <p14:tracePt t="70669" x="2438400" y="5913438"/>
          <p14:tracePt t="70686" x="2446338" y="5927725"/>
          <p14:tracePt t="70743" x="2438400" y="5927725"/>
          <p14:tracePt t="70754" x="2430463" y="5927725"/>
          <p14:tracePt t="70774" x="2422525" y="5927725"/>
          <p14:tracePt t="70795" x="2416175" y="5927725"/>
          <p14:tracePt t="70855" x="2416175" y="5921375"/>
          <p14:tracePt t="70918" x="2430463" y="5921375"/>
          <p14:tracePt t="70926" x="2454275" y="5921375"/>
          <p14:tracePt t="70937" x="2476500" y="5913438"/>
          <p14:tracePt t="70952" x="2514600" y="5905500"/>
          <p14:tracePt t="70969" x="2620963" y="5889625"/>
          <p14:tracePt t="70986" x="2689225" y="5875338"/>
          <p14:tracePt t="71002" x="2865438" y="5829300"/>
          <p14:tracePt t="71019" x="3055938" y="5791200"/>
          <p14:tracePt t="71036" x="3140075" y="5761038"/>
          <p14:tracePt t="71052" x="3268663" y="5745163"/>
          <p14:tracePt t="71069" x="3314700" y="5737225"/>
          <p14:tracePt t="71086" x="3360738" y="5737225"/>
          <p14:tracePt t="71102" x="3368675" y="5737225"/>
          <p14:tracePt t="71122" x="3360738" y="5737225"/>
          <p14:tracePt t="71136" x="3344863" y="5753100"/>
          <p14:tracePt t="71303" x="3344863" y="5761038"/>
          <p14:tracePt t="71324" x="3352800" y="5761038"/>
          <p14:tracePt t="71332" x="3368675" y="5768975"/>
          <p14:tracePt t="71345" x="3382963" y="5775325"/>
          <p14:tracePt t="71356" x="3406775" y="5775325"/>
          <p14:tracePt t="71369" x="3444875" y="5791200"/>
          <p14:tracePt t="71386" x="3527425" y="5791200"/>
          <p14:tracePt t="71402" x="3597275" y="5799138"/>
          <p14:tracePt t="71419" x="3741738" y="5799138"/>
          <p14:tracePt t="71436" x="3908425" y="5791200"/>
          <p14:tracePt t="71452" x="4000500" y="5775325"/>
          <p14:tracePt t="71469" x="4191000" y="5745163"/>
          <p14:tracePt t="71486" x="4359275" y="5707063"/>
          <p14:tracePt t="71502" x="4435475" y="5684838"/>
          <p14:tracePt t="71519" x="4511675" y="5661025"/>
          <p14:tracePt t="71537" x="4533900" y="5661025"/>
          <p14:tracePt t="71792" x="4533900" y="5668963"/>
          <p14:tracePt t="71801" x="4533900" y="5676900"/>
          <p14:tracePt t="71812" x="4525963" y="5684838"/>
          <p14:tracePt t="71821" x="4511675" y="5684838"/>
          <p14:tracePt t="71836" x="4487863" y="5692775"/>
          <p14:tracePt t="71853" x="4427538" y="5722938"/>
          <p14:tracePt t="71869" x="4397375" y="5730875"/>
          <p14:tracePt t="71886" x="4283075" y="5745163"/>
          <p14:tracePt t="71903" x="4206875" y="5753100"/>
          <p14:tracePt t="71919" x="4191000" y="5761038"/>
          <p14:tracePt t="71936" x="4183063" y="5761038"/>
          <p14:tracePt t="71973" x="4191000" y="5753100"/>
          <p14:tracePt t="71986" x="4213225" y="5745163"/>
          <p14:tracePt t="71993" x="4244975" y="5745163"/>
          <p14:tracePt t="72007" x="4275138" y="5745163"/>
          <p14:tracePt t="72019" x="4313238" y="5745163"/>
          <p14:tracePt t="72036" x="4419600" y="5745163"/>
          <p14:tracePt t="72052" x="4473575" y="5745163"/>
          <p14:tracePt t="72069" x="4587875" y="5745163"/>
          <p14:tracePt t="72086" x="4664075" y="5753100"/>
          <p14:tracePt t="72102" x="4808538" y="5753100"/>
          <p14:tracePt t="72119" x="4945063" y="5753100"/>
          <p14:tracePt t="72136" x="5097463" y="5753100"/>
          <p14:tracePt t="72152" x="5173663" y="5753100"/>
          <p14:tracePt t="72169" x="5318125" y="5761038"/>
          <p14:tracePt t="72186" x="5387975" y="5761038"/>
          <p14:tracePt t="72203" x="5516563" y="5761038"/>
          <p14:tracePt t="72219" x="5622925" y="5761038"/>
          <p14:tracePt t="72236" x="5661025" y="5761038"/>
          <p14:tracePt t="72253" x="5707063" y="5761038"/>
          <p14:tracePt t="72463" x="5699125" y="5761038"/>
          <p14:tracePt t="72614" x="5707063" y="5761038"/>
          <p14:tracePt t="72636" x="5722938" y="5761038"/>
          <p14:tracePt t="72648" x="5737225" y="5768975"/>
          <p14:tracePt t="72655" x="5768975" y="5775325"/>
          <p14:tracePt t="72669" x="5799138" y="5775325"/>
          <p14:tracePt t="72686" x="5845175" y="5783263"/>
          <p14:tracePt t="72703" x="5935663" y="5791200"/>
          <p14:tracePt t="72719" x="6049963" y="5791200"/>
          <p14:tracePt t="72736" x="6103938" y="5791200"/>
          <p14:tracePt t="72753" x="6226175" y="5783263"/>
          <p14:tracePt t="72769" x="6316663" y="5768975"/>
          <p14:tracePt t="72786" x="6346825" y="5753100"/>
          <p14:tracePt t="72803" x="6378575" y="5745163"/>
          <p14:tracePt t="72858" x="6362700" y="5745163"/>
          <p14:tracePt t="73032" x="6384925" y="5753100"/>
          <p14:tracePt t="73042" x="6408738" y="5753100"/>
          <p14:tracePt t="73053" x="6446838" y="5761038"/>
          <p14:tracePt t="73069" x="6507163" y="5775325"/>
          <p14:tracePt t="73086" x="6675438" y="5813425"/>
          <p14:tracePt t="73103" x="6781800" y="5837238"/>
          <p14:tracePt t="73119" x="7002463" y="5875338"/>
          <p14:tracePt t="73136" x="7132638" y="5889625"/>
          <p14:tracePt t="73153" x="7154863" y="5889625"/>
          <p14:tracePt t="73169" x="7178675" y="5889625"/>
          <p14:tracePt t="73389" x="7178675" y="5897563"/>
          <p14:tracePt t="73418" x="7170738" y="5897563"/>
          <p14:tracePt t="73429" x="7170738" y="5905500"/>
          <p14:tracePt t="73449" x="7185025" y="5913438"/>
          <p14:tracePt t="73459" x="7200900" y="5921375"/>
          <p14:tracePt t="73470" x="7231063" y="5927725"/>
          <p14:tracePt t="73486" x="7277100" y="5935663"/>
          <p14:tracePt t="73503" x="7375525" y="5943600"/>
          <p14:tracePt t="73520" x="7429500" y="5943600"/>
          <p14:tracePt t="73536" x="7521575" y="5943600"/>
          <p14:tracePt t="73553" x="7620000" y="5943600"/>
          <p14:tracePt t="73570" x="7650163" y="5943600"/>
          <p14:tracePt t="73586" x="7680325" y="5943600"/>
          <p14:tracePt t="73603" x="7688263" y="5935663"/>
          <p14:tracePt t="73835" x="7756525" y="5927725"/>
          <p14:tracePt t="73846" x="7878763" y="5913438"/>
          <p14:tracePt t="73856" x="7993063" y="5889625"/>
          <p14:tracePt t="73869" x="8099425" y="5875338"/>
          <p14:tracePt t="73886" x="8183563" y="5859463"/>
          <p14:tracePt t="73903" x="8305800" y="5837238"/>
          <p14:tracePt t="74161" x="8366125" y="5829300"/>
          <p14:tracePt t="74172" x="8450263" y="5821363"/>
          <p14:tracePt t="74183" x="8534400" y="5813425"/>
          <p14:tracePt t="74192" x="8618538" y="5813425"/>
          <p14:tracePt t="74203" x="8686800" y="5813425"/>
          <p14:tracePt t="74220" x="8755063" y="5813425"/>
          <p14:tracePt t="74236" x="8847138" y="5813425"/>
          <p14:tracePt t="74253" x="8899525" y="5813425"/>
          <p14:tracePt t="74273" x="8907463" y="5813425"/>
          <p14:tracePt t="74518" x="8983663" y="5813425"/>
          <p14:tracePt t="74527" x="9097963" y="5813425"/>
          <p14:tracePt t="74538" x="9250363" y="5813425"/>
          <p14:tracePt t="74553" x="9432925" y="5821363"/>
          <p14:tracePt t="74570" x="9699625" y="5845175"/>
          <p14:tracePt t="74587" x="9813925" y="5851525"/>
          <p14:tracePt t="74603" x="9921875" y="5851525"/>
          <p14:tracePt t="74884" x="9936163" y="5859463"/>
          <p14:tracePt t="74893" x="9959975" y="5867400"/>
          <p14:tracePt t="74914" x="9966325" y="5867400"/>
          <p14:tracePt t="74935" x="9966325" y="5875338"/>
          <p14:tracePt t="75120" x="9944100" y="5875338"/>
          <p14:tracePt t="75127" x="9898063" y="5875338"/>
          <p14:tracePt t="75139" x="9829800" y="5875338"/>
          <p14:tracePt t="75153" x="9699625" y="5875338"/>
          <p14:tracePt t="75170" x="9304338" y="5845175"/>
          <p14:tracePt t="75186" x="8983663" y="5829300"/>
          <p14:tracePt t="75203" x="8199438" y="5813425"/>
          <p14:tracePt t="75220" x="7612063" y="5813425"/>
          <p14:tracePt t="75237" x="7292975" y="5845175"/>
          <p14:tracePt t="75253" x="6164263" y="5927725"/>
          <p14:tracePt t="75270" x="4945063" y="6042025"/>
          <p14:tracePt t="75287" x="4716463" y="6096000"/>
          <p14:tracePt t="75303" x="4022725" y="6194425"/>
          <p14:tracePt t="75320" x="3581400" y="6278563"/>
          <p14:tracePt t="75337" x="2759075" y="6416675"/>
          <p14:tracePt t="75353" x="2095500" y="6545263"/>
          <p14:tracePt t="75370" x="1851025" y="6569075"/>
          <p14:tracePt t="75688" x="1012825" y="6492875"/>
          <p14:tracePt t="75703" x="982663" y="6446838"/>
          <p14:tracePt t="75720" x="952500" y="6346825"/>
          <p14:tracePt t="75737" x="952500" y="6308725"/>
          <p14:tracePt t="75753" x="974725" y="6248400"/>
          <p14:tracePt t="75770" x="1012825" y="6202363"/>
          <p14:tracePt t="75787" x="1036638" y="6194425"/>
          <p14:tracePt t="75803" x="1074738" y="6180138"/>
          <p14:tracePt t="75820" x="1104900" y="6172200"/>
          <p14:tracePt t="75837" x="1112838" y="6172200"/>
          <p14:tracePt t="75853" x="1143000" y="6172200"/>
          <p14:tracePt t="75870" x="1150938" y="6172200"/>
          <p14:tracePt t="75887" x="1173163" y="6172200"/>
          <p14:tracePt t="75903" x="1189038" y="6172200"/>
          <p14:tracePt t="75920" x="1211263" y="6172200"/>
          <p14:tracePt t="75920" x="1219200" y="6172200"/>
          <p14:tracePt t="75937" x="1227138" y="6172200"/>
          <p14:tracePt t="75953" x="1249363" y="6172200"/>
          <p14:tracePt t="75970" x="1257300" y="6172200"/>
          <p14:tracePt t="75987" x="1295400" y="6172200"/>
          <p14:tracePt t="76003" x="1341438" y="6172200"/>
          <p14:tracePt t="76020" x="1371600" y="6180138"/>
          <p14:tracePt t="76037" x="1463675" y="6180138"/>
          <p14:tracePt t="76053" x="1508125" y="6188075"/>
          <p14:tracePt t="76070" x="1638300" y="6188075"/>
          <p14:tracePt t="76087" x="1790700" y="6188075"/>
          <p14:tracePt t="76104" x="1965325" y="6188075"/>
          <p14:tracePt t="76120" x="2073275" y="6188075"/>
          <p14:tracePt t="76137" x="2286000" y="6172200"/>
          <p14:tracePt t="76153" x="2392363" y="6142038"/>
          <p14:tracePt t="76170" x="2613025" y="6118225"/>
          <p14:tracePt t="76187" x="2827338" y="6088063"/>
          <p14:tracePt t="76204" x="2911475" y="6080125"/>
          <p14:tracePt t="76220" x="3025775" y="6057900"/>
          <p14:tracePt t="76237" x="3070225" y="6049963"/>
          <p14:tracePt t="76502" x="3063875" y="6065838"/>
          <p14:tracePt t="76522" x="3055938" y="6080125"/>
          <p14:tracePt t="76531" x="3048000" y="6080125"/>
          <p14:tracePt t="76542" x="3040063" y="6088063"/>
          <p14:tracePt t="76553" x="3032125" y="6088063"/>
          <p14:tracePt t="76570" x="3017838" y="6096000"/>
          <p14:tracePt t="76587" x="2994025" y="6096000"/>
          <p14:tracePt t="76604" x="2955925" y="6096000"/>
          <p14:tracePt t="76620" x="2941638" y="6096000"/>
          <p14:tracePt t="76637" x="2903538" y="6096000"/>
          <p14:tracePt t="76654" x="2879725" y="6096000"/>
          <p14:tracePt t="76670" x="2873375" y="6096000"/>
          <p14:tracePt t="76746" x="2879725" y="6096000"/>
          <p14:tracePt t="76766" x="2895600" y="6096000"/>
          <p14:tracePt t="76775" x="2911475" y="6096000"/>
          <p14:tracePt t="76787" x="2925763" y="6096000"/>
          <p14:tracePt t="76795" x="2949575" y="6096000"/>
          <p14:tracePt t="76807" x="2971800" y="6096000"/>
          <p14:tracePt t="76820" x="3001963" y="6096000"/>
          <p14:tracePt t="76837" x="3078163" y="6096000"/>
          <p14:tracePt t="76853" x="3124200" y="6096000"/>
          <p14:tracePt t="76870" x="3238500" y="6096000"/>
          <p14:tracePt t="76887" x="3292475" y="6096000"/>
          <p14:tracePt t="76904" x="3421063" y="6096000"/>
          <p14:tracePt t="76920" x="3581400" y="6096000"/>
          <p14:tracePt t="76937" x="3649663" y="6096000"/>
          <p14:tracePt t="76953" x="3817938" y="6096000"/>
          <p14:tracePt t="76970" x="3954463" y="6088063"/>
          <p14:tracePt t="76987" x="4016375" y="6080125"/>
          <p14:tracePt t="77003" x="4098925" y="6042025"/>
          <p14:tracePt t="77243" x="4183063" y="6035675"/>
          <p14:tracePt t="77254" x="4267200" y="6027738"/>
          <p14:tracePt t="77263" x="4359275" y="6019800"/>
          <p14:tracePt t="77274" x="4457700" y="6011863"/>
          <p14:tracePt t="77287" x="4541838" y="6011863"/>
          <p14:tracePt t="77304" x="4602163" y="6011863"/>
          <p14:tracePt t="77320" x="4664075" y="6011863"/>
          <p14:tracePt t="77560" x="4702175" y="6011863"/>
          <p14:tracePt t="77570" x="4732338" y="6011863"/>
          <p14:tracePt t="77579" x="4754563" y="6019800"/>
          <p14:tracePt t="77590" x="4792663" y="6027738"/>
          <p14:tracePt t="77604" x="4822825" y="6035675"/>
          <p14:tracePt t="77620" x="4860925" y="6035675"/>
          <p14:tracePt t="77637" x="4884738" y="6035675"/>
          <p14:tracePt t="77654" x="4892675" y="6042025"/>
          <p14:tracePt t="77670" x="4906963" y="6042025"/>
          <p14:tracePt t="77741" x="4899025" y="6042025"/>
          <p14:tracePt t="77804" x="4884738" y="6049963"/>
          <p14:tracePt t="77813" x="4876800" y="6049963"/>
          <p14:tracePt t="78008" x="4884738" y="6057900"/>
          <p14:tracePt t="78018" x="4906963" y="6065838"/>
          <p14:tracePt t="78028" x="4953000" y="6073775"/>
          <p14:tracePt t="78038" x="4999038" y="6080125"/>
          <p14:tracePt t="78054" x="5051425" y="6088063"/>
          <p14:tracePt t="78070" x="5189538" y="6118225"/>
          <p14:tracePt t="78087" x="5265738" y="6126163"/>
          <p14:tracePt t="78104" x="5394325" y="6149975"/>
          <p14:tracePt t="78120" x="5508625" y="6164263"/>
          <p14:tracePt t="78137" x="5546725" y="6164263"/>
          <p14:tracePt t="78154" x="5592763" y="6149975"/>
          <p14:tracePt t="78424" x="5654675" y="6142038"/>
          <p14:tracePt t="78435" x="5730875" y="6142038"/>
          <p14:tracePt t="78444" x="5791200" y="6142038"/>
          <p14:tracePt t="78455" x="5859463" y="6142038"/>
          <p14:tracePt t="78470" x="5913438" y="6142038"/>
          <p14:tracePt t="78487" x="5997575" y="6142038"/>
          <p14:tracePt t="78504" x="6027738" y="6142038"/>
          <p14:tracePt t="78520" x="6035675" y="6134100"/>
          <p14:tracePt t="78770" x="6080125" y="6134100"/>
          <p14:tracePt t="78779" x="6126163" y="6142038"/>
          <p14:tracePt t="78790" x="6180138" y="6142038"/>
          <p14:tracePt t="78804" x="6232525" y="6149975"/>
          <p14:tracePt t="78821" x="6324600" y="6149975"/>
          <p14:tracePt t="78837" x="6362700" y="6156325"/>
          <p14:tracePt t="78854" x="6392863" y="6156325"/>
          <p14:tracePt t="78870" x="6400800" y="6156325"/>
          <p14:tracePt t="79044" x="6416675" y="6156325"/>
          <p14:tracePt t="79054" x="6438900" y="6156325"/>
          <p14:tracePt t="79065" x="6484938" y="6164263"/>
          <p14:tracePt t="79074" x="6561138" y="6172200"/>
          <p14:tracePt t="79088" x="6651625" y="6180138"/>
          <p14:tracePt t="79104" x="6797675" y="6180138"/>
          <p14:tracePt t="79121" x="7124700" y="6194425"/>
          <p14:tracePt t="79137" x="7353300" y="6194425"/>
          <p14:tracePt t="79154" x="7421563" y="6188075"/>
          <p14:tracePt t="79401" x="7521575" y="6172200"/>
          <p14:tracePt t="79410" x="7673975" y="6156325"/>
          <p14:tracePt t="79421" x="7856538" y="6118225"/>
          <p14:tracePt t="79437" x="8047038" y="6073775"/>
          <p14:tracePt t="79454" x="8343900" y="5989638"/>
          <p14:tracePt t="79624" x="8335963" y="5989638"/>
          <p14:tracePt t="79635" x="8289925" y="5989638"/>
          <p14:tracePt t="79644" x="8213725" y="5989638"/>
          <p14:tracePt t="79655" x="8069263" y="5989638"/>
          <p14:tracePt t="79671" x="7832725" y="5989638"/>
          <p14:tracePt t="79687" x="7216775" y="5973763"/>
          <p14:tracePt t="79704" x="6880225" y="5973763"/>
          <p14:tracePt t="79721" x="6180138" y="5973763"/>
          <p14:tracePt t="79737" x="5554663" y="6011863"/>
          <p14:tracePt t="79754" x="5295900" y="6019800"/>
          <p14:tracePt t="79771" x="4846638" y="6049963"/>
          <p14:tracePt t="79788" x="4533900" y="6065838"/>
          <p14:tracePt t="79804" x="4411663" y="6088063"/>
          <p14:tracePt t="79821" x="4237038" y="6118225"/>
          <p14:tracePt t="79837" x="4168775" y="6156325"/>
          <p14:tracePt t="80032" x="4152900" y="6156325"/>
          <p14:tracePt t="80041" x="4122738" y="6156325"/>
          <p14:tracePt t="80052" x="4060825" y="6156325"/>
          <p14:tracePt t="80061" x="3954463" y="6156325"/>
          <p14:tracePt t="80072" x="3763963" y="6164263"/>
          <p14:tracePt t="80088" x="3505200" y="6194425"/>
          <p14:tracePt t="80104" x="2841625" y="6294438"/>
          <p14:tracePt t="80121" x="2492375" y="6384925"/>
          <p14:tracePt t="80137" x="1820863" y="6530975"/>
        </p14:tracePtLst>
      </p14:laserTraceLst>
    </p:ext>
  </p:extLst>
</p:sld>
</file>

<file path=ppt/theme/theme1.xml><?xml version="1.0" encoding="utf-8"?>
<a:theme xmlns:a="http://schemas.openxmlformats.org/drawingml/2006/main" name="Sector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cuadro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304</TotalTime>
  <Words>2126</Words>
  <Application>Microsoft Office PowerPoint</Application>
  <PresentationFormat>Panorámica</PresentationFormat>
  <Paragraphs>188</Paragraphs>
  <Slides>19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Century Gothic</vt:lpstr>
      <vt:lpstr>Wingdings</vt:lpstr>
      <vt:lpstr>Wingdings 3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33</cp:revision>
  <dcterms:created xsi:type="dcterms:W3CDTF">2020-05-29T22:07:08Z</dcterms:created>
  <dcterms:modified xsi:type="dcterms:W3CDTF">2020-06-02T00:01:04Z</dcterms:modified>
</cp:coreProperties>
</file>