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68" r:id="rId15"/>
    <p:sldId id="270" r:id="rId16"/>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3820127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135240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29370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149337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8668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4055821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988691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142940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233508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8FD703A-DE0F-4E51-8737-F765CB759721}" type="datetimeFigureOut">
              <a:rPr lang="es-CR" smtClean="0"/>
              <a:t>01/06/2020</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389026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8FD703A-DE0F-4E51-8737-F765CB759721}" type="datetimeFigureOut">
              <a:rPr lang="es-CR" smtClean="0"/>
              <a:t>01/06/2020</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412640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8FD703A-DE0F-4E51-8737-F765CB759721}" type="datetimeFigureOut">
              <a:rPr lang="es-CR" smtClean="0"/>
              <a:t>01/06/2020</a:t>
            </a:fld>
            <a:endParaRPr lang="es-CR"/>
          </a:p>
        </p:txBody>
      </p:sp>
      <p:sp>
        <p:nvSpPr>
          <p:cNvPr id="8" name="Footer Placeholder 7"/>
          <p:cNvSpPr>
            <a:spLocks noGrp="1"/>
          </p:cNvSpPr>
          <p:nvPr>
            <p:ph type="ftr" sz="quarter" idx="11"/>
          </p:nvPr>
        </p:nvSpPr>
        <p:spPr/>
        <p:txBody>
          <a:bodyPr/>
          <a:lstStyle/>
          <a:p>
            <a:endParaRPr lang="es-CR"/>
          </a:p>
        </p:txBody>
      </p:sp>
      <p:sp>
        <p:nvSpPr>
          <p:cNvPr id="9" name="Slide Number Placeholder 8"/>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353685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8FD703A-DE0F-4E51-8737-F765CB759721}" type="datetimeFigureOut">
              <a:rPr lang="es-CR" smtClean="0"/>
              <a:t>01/06/2020</a:t>
            </a:fld>
            <a:endParaRPr lang="es-CR"/>
          </a:p>
        </p:txBody>
      </p:sp>
      <p:sp>
        <p:nvSpPr>
          <p:cNvPr id="4" name="Footer Placeholder 3"/>
          <p:cNvSpPr>
            <a:spLocks noGrp="1"/>
          </p:cNvSpPr>
          <p:nvPr>
            <p:ph type="ftr" sz="quarter" idx="11"/>
          </p:nvPr>
        </p:nvSpPr>
        <p:spPr/>
        <p:txBody>
          <a:bodyPr/>
          <a:lstStyle/>
          <a:p>
            <a:endParaRPr lang="es-CR"/>
          </a:p>
        </p:txBody>
      </p:sp>
      <p:sp>
        <p:nvSpPr>
          <p:cNvPr id="5" name="Slide Number Placeholder 4"/>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304429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D703A-DE0F-4E51-8737-F765CB759721}" type="datetimeFigureOut">
              <a:rPr lang="es-CR" smtClean="0"/>
              <a:t>01/06/2020</a:t>
            </a:fld>
            <a:endParaRPr lang="es-CR"/>
          </a:p>
        </p:txBody>
      </p:sp>
      <p:sp>
        <p:nvSpPr>
          <p:cNvPr id="3" name="Footer Placeholder 2"/>
          <p:cNvSpPr>
            <a:spLocks noGrp="1"/>
          </p:cNvSpPr>
          <p:nvPr>
            <p:ph type="ftr" sz="quarter" idx="11"/>
          </p:nvPr>
        </p:nvSpPr>
        <p:spPr/>
        <p:txBody>
          <a:bodyPr/>
          <a:lstStyle/>
          <a:p>
            <a:endParaRPr lang="es-CR"/>
          </a:p>
        </p:txBody>
      </p:sp>
      <p:sp>
        <p:nvSpPr>
          <p:cNvPr id="4" name="Slide Number Placeholder 3"/>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43849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8FD703A-DE0F-4E51-8737-F765CB759721}" type="datetimeFigureOut">
              <a:rPr lang="es-CR" smtClean="0"/>
              <a:t>01/06/2020</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421842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8FD703A-DE0F-4E51-8737-F765CB759721}" type="datetimeFigureOut">
              <a:rPr lang="es-CR" smtClean="0"/>
              <a:t>01/06/2020</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066ABBBA-EA87-467B-B04D-69931D078577}" type="slidenum">
              <a:rPr lang="es-CR" smtClean="0"/>
              <a:t>‹Nº›</a:t>
            </a:fld>
            <a:endParaRPr lang="es-CR"/>
          </a:p>
        </p:txBody>
      </p:sp>
    </p:spTree>
    <p:extLst>
      <p:ext uri="{BB962C8B-B14F-4D97-AF65-F5344CB8AC3E}">
        <p14:creationId xmlns:p14="http://schemas.microsoft.com/office/powerpoint/2010/main" val="252357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FD703A-DE0F-4E51-8737-F765CB759721}" type="datetimeFigureOut">
              <a:rPr lang="es-CR" smtClean="0"/>
              <a:t>01/06/2020</a:t>
            </a:fld>
            <a:endParaRPr lang="es-C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66ABBBA-EA87-467B-B04D-69931D078577}" type="slidenum">
              <a:rPr lang="es-CR" smtClean="0"/>
              <a:t>‹Nº›</a:t>
            </a:fld>
            <a:endParaRPr lang="es-CR"/>
          </a:p>
        </p:txBody>
      </p:sp>
    </p:spTree>
    <p:extLst>
      <p:ext uri="{BB962C8B-B14F-4D97-AF65-F5344CB8AC3E}">
        <p14:creationId xmlns:p14="http://schemas.microsoft.com/office/powerpoint/2010/main" val="17367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33945" y="540327"/>
            <a:ext cx="9414164" cy="369332"/>
          </a:xfrm>
          <a:prstGeom prst="rect">
            <a:avLst/>
          </a:prstGeom>
          <a:noFill/>
        </p:spPr>
        <p:txBody>
          <a:bodyPr wrap="square" rtlCol="0">
            <a:spAutoFit/>
          </a:bodyPr>
          <a:lstStyle/>
          <a:p>
            <a:r>
              <a:rPr lang="es-CR" dirty="0" smtClean="0"/>
              <a:t>UNIDAD IV: ENLACE QUÍMICO</a:t>
            </a:r>
            <a:endParaRPr lang="es-CR" dirty="0"/>
          </a:p>
        </p:txBody>
      </p:sp>
      <p:sp>
        <p:nvSpPr>
          <p:cNvPr id="5" name="CuadroTexto 4"/>
          <p:cNvSpPr txBox="1"/>
          <p:nvPr/>
        </p:nvSpPr>
        <p:spPr>
          <a:xfrm flipH="1">
            <a:off x="1043246" y="1143000"/>
            <a:ext cx="9804863" cy="4524315"/>
          </a:xfrm>
          <a:prstGeom prst="rect">
            <a:avLst/>
          </a:prstGeom>
          <a:noFill/>
        </p:spPr>
        <p:txBody>
          <a:bodyPr wrap="square" rtlCol="0">
            <a:spAutoFit/>
          </a:bodyPr>
          <a:lstStyle/>
          <a:p>
            <a:r>
              <a:rPr lang="es-CR" dirty="0" smtClean="0"/>
              <a:t>SUBTEMAS: </a:t>
            </a:r>
          </a:p>
          <a:p>
            <a:pPr marL="285750" indent="-285750">
              <a:buFont typeface="Wingdings" panose="05000000000000000000" pitchFamily="2" charset="2"/>
              <a:buChar char="q"/>
            </a:pPr>
            <a:r>
              <a:rPr lang="es-CR" dirty="0" smtClean="0"/>
              <a:t>Formación de Iones</a:t>
            </a:r>
          </a:p>
          <a:p>
            <a:pPr marL="285750" indent="-285750">
              <a:buFontTx/>
              <a:buChar char="-"/>
            </a:pPr>
            <a:r>
              <a:rPr lang="es-CR" dirty="0" smtClean="0"/>
              <a:t>Cationes</a:t>
            </a:r>
          </a:p>
          <a:p>
            <a:pPr marL="285750" indent="-285750">
              <a:buFontTx/>
              <a:buChar char="-"/>
            </a:pPr>
            <a:r>
              <a:rPr lang="es-CR" dirty="0" smtClean="0"/>
              <a:t>Aniones</a:t>
            </a:r>
          </a:p>
          <a:p>
            <a:pPr marL="285750" indent="-285750">
              <a:buFont typeface="Wingdings" panose="05000000000000000000" pitchFamily="2" charset="2"/>
              <a:buChar char="q"/>
            </a:pPr>
            <a:r>
              <a:rPr lang="es-CR" dirty="0" smtClean="0"/>
              <a:t>Electrones de valencia</a:t>
            </a:r>
          </a:p>
          <a:p>
            <a:pPr marL="285750" indent="-285750">
              <a:buFontTx/>
              <a:buChar char="-"/>
            </a:pPr>
            <a:r>
              <a:rPr lang="es-CR" dirty="0" smtClean="0"/>
              <a:t>Concepto de capas de valencia</a:t>
            </a:r>
          </a:p>
          <a:p>
            <a:pPr marL="285750" indent="-285750">
              <a:buFontTx/>
              <a:buChar char="-"/>
            </a:pPr>
            <a:r>
              <a:rPr lang="es-CR" dirty="0" smtClean="0"/>
              <a:t>Representación de electrones de valencia</a:t>
            </a:r>
          </a:p>
          <a:p>
            <a:pPr marL="285750" indent="-285750">
              <a:buFontTx/>
              <a:buChar char="-"/>
            </a:pPr>
            <a:r>
              <a:rPr lang="es-CR" dirty="0" smtClean="0"/>
              <a:t>Regla del octeto</a:t>
            </a:r>
          </a:p>
          <a:p>
            <a:pPr marL="285750" indent="-285750">
              <a:buFont typeface="Wingdings" panose="05000000000000000000" pitchFamily="2" charset="2"/>
              <a:buChar char="q"/>
            </a:pPr>
            <a:r>
              <a:rPr lang="es-CR" dirty="0" smtClean="0"/>
              <a:t>Enlace químico</a:t>
            </a:r>
          </a:p>
          <a:p>
            <a:pPr marL="285750" indent="-285750">
              <a:buFontTx/>
              <a:buChar char="-"/>
            </a:pPr>
            <a:r>
              <a:rPr lang="es-CR" dirty="0" smtClean="0"/>
              <a:t>Concepto</a:t>
            </a:r>
          </a:p>
          <a:p>
            <a:pPr marL="285750" indent="-285750">
              <a:buFontTx/>
              <a:buChar char="-"/>
            </a:pPr>
            <a:r>
              <a:rPr lang="es-CR" dirty="0" smtClean="0"/>
              <a:t>Tipos de enlace químicos (iónicos, covalentes y metálicos)</a:t>
            </a:r>
          </a:p>
          <a:p>
            <a:pPr marL="285750" indent="-285750">
              <a:buFont typeface="Wingdings" panose="05000000000000000000" pitchFamily="2" charset="2"/>
              <a:buChar char="q"/>
            </a:pPr>
            <a:r>
              <a:rPr lang="es-CR" dirty="0" smtClean="0"/>
              <a:t>Propiedades de las sustancias de acuerdo al tipo de enlace químico</a:t>
            </a:r>
          </a:p>
          <a:p>
            <a:pPr marL="285750" indent="-285750">
              <a:buFontTx/>
              <a:buChar char="-"/>
            </a:pPr>
            <a:r>
              <a:rPr lang="es-CR" dirty="0" smtClean="0"/>
              <a:t>Compuestos iónicos</a:t>
            </a:r>
          </a:p>
          <a:p>
            <a:pPr marL="285750" indent="-285750">
              <a:buFontTx/>
              <a:buChar char="-"/>
            </a:pPr>
            <a:r>
              <a:rPr lang="es-CR" dirty="0" smtClean="0"/>
              <a:t>Compuestos covalentes</a:t>
            </a:r>
          </a:p>
          <a:p>
            <a:pPr marL="285750" indent="-285750">
              <a:buFontTx/>
              <a:buChar char="-"/>
            </a:pPr>
            <a:r>
              <a:rPr lang="es-CR" dirty="0" smtClean="0"/>
              <a:t>Compuestos metálicos</a:t>
            </a:r>
          </a:p>
          <a:p>
            <a:endParaRPr lang="es-CR"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2627155"/>
      </p:ext>
    </p:extLst>
  </p:cSld>
  <p:clrMapOvr>
    <a:masterClrMapping/>
  </p:clrMapOvr>
  <mc:AlternateContent xmlns:mc="http://schemas.openxmlformats.org/markup-compatibility/2006">
    <mc:Choice xmlns:p14="http://schemas.microsoft.com/office/powerpoint/2010/main" Requires="p14">
      <p:transition spd="slow" p14:dur="2000" advTm="39709"/>
    </mc:Choice>
    <mc:Fallback>
      <p:transition spd="slow" advTm="3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41" x="1020763" y="5249863"/>
          <p14:tracePt t="6853" x="1012825" y="5241925"/>
          <p14:tracePt t="6864" x="1006475" y="5227638"/>
          <p14:tracePt t="6872" x="990600" y="5211763"/>
          <p14:tracePt t="6885" x="960438" y="5173663"/>
          <p14:tracePt t="6901" x="930275" y="5127625"/>
          <p14:tracePt t="6918" x="876300" y="4999038"/>
          <p14:tracePt t="6935" x="830263" y="4808538"/>
          <p14:tracePt t="6951" x="815975" y="4686300"/>
          <p14:tracePt t="6968" x="800100" y="4283075"/>
          <p14:tracePt t="6985" x="822325" y="3717925"/>
          <p14:tracePt t="7001" x="876300" y="3413125"/>
          <p14:tracePt t="7018" x="1036638" y="2759075"/>
          <p14:tracePt t="7035" x="1219200" y="2301875"/>
          <p14:tracePt t="7249" x="1219200" y="2293938"/>
          <p14:tracePt t="7259" x="1196975" y="2270125"/>
          <p14:tracePt t="7270" x="1181100" y="2239963"/>
          <p14:tracePt t="7285" x="1135063" y="2171700"/>
          <p14:tracePt t="7301" x="1066800" y="1965325"/>
          <p14:tracePt t="7318" x="1036638" y="1820863"/>
          <p14:tracePt t="7335" x="1006475" y="1546225"/>
          <p14:tracePt t="7352" x="998538" y="1431925"/>
          <p14:tracePt t="7352" x="998538" y="1311275"/>
          <p14:tracePt t="7368" x="1006475" y="1189038"/>
          <p14:tracePt t="7385" x="1066800" y="1028700"/>
          <p14:tracePt t="7401" x="1104900" y="952500"/>
          <p14:tracePt t="7418" x="1181100" y="838200"/>
          <p14:tracePt t="7436" x="1257300" y="754063"/>
          <p14:tracePt t="7451" x="1287463" y="739775"/>
          <p14:tracePt t="7468" x="1341438" y="693738"/>
          <p14:tracePt t="7485" x="1401763" y="647700"/>
          <p14:tracePt t="7501" x="1431925" y="625475"/>
          <p14:tracePt t="7518" x="1477963" y="587375"/>
          <p14:tracePt t="7535" x="1493838" y="579438"/>
          <p14:tracePt t="7614" x="1485900" y="579438"/>
          <p14:tracePt t="7655" x="1477963" y="579438"/>
          <p14:tracePt t="7669" x="1470025" y="579438"/>
          <p14:tracePt t="7687" x="1470025" y="587375"/>
          <p14:tracePt t="7696" x="1470025" y="593725"/>
          <p14:tracePt t="7708" x="1463675" y="609600"/>
          <p14:tracePt t="7718" x="1455738" y="617538"/>
          <p14:tracePt t="7735" x="1455738" y="625475"/>
          <p14:tracePt t="7751" x="1447800" y="655638"/>
          <p14:tracePt t="7768" x="1439863" y="677863"/>
          <p14:tracePt t="7785" x="1439863" y="685800"/>
          <p14:tracePt t="7801" x="1439863" y="708025"/>
          <p14:tracePt t="7819" x="1439863" y="731838"/>
          <p14:tracePt t="7835" x="1439863" y="746125"/>
          <p14:tracePt t="7851" x="1447800" y="784225"/>
          <p14:tracePt t="7868" x="1447800" y="792163"/>
          <p14:tracePt t="7885" x="1463675" y="800100"/>
          <p14:tracePt t="7901" x="1463675" y="808038"/>
          <p14:tracePt t="7918" x="1470025" y="808038"/>
          <p14:tracePt t="7935" x="1477963" y="808038"/>
          <p14:tracePt t="7952" x="1485900" y="808038"/>
          <p14:tracePt t="7971" x="1493838" y="808038"/>
          <p14:tracePt t="8184" x="1501775" y="815975"/>
          <p14:tracePt t="8215" x="1508125" y="815975"/>
          <p14:tracePt t="8225" x="1508125" y="822325"/>
          <p14:tracePt t="8235" x="1516063" y="822325"/>
          <p14:tracePt t="8256" x="1516063" y="830263"/>
          <p14:tracePt t="8268" x="1524000" y="830263"/>
          <p14:tracePt t="8296" x="1531938" y="838200"/>
          <p14:tracePt t="8307" x="1539875" y="838200"/>
          <p14:tracePt t="8318" x="1539875" y="846138"/>
          <p14:tracePt t="8335" x="1546225" y="846138"/>
          <p14:tracePt t="8352" x="1562100" y="846138"/>
          <p14:tracePt t="8369" x="1584325" y="854075"/>
          <p14:tracePt t="8385" x="1600200" y="860425"/>
          <p14:tracePt t="8402" x="1630363" y="860425"/>
          <p14:tracePt t="8419" x="1646238" y="860425"/>
          <p14:tracePt t="8435" x="1668463" y="860425"/>
          <p14:tracePt t="8452" x="1692275" y="868363"/>
          <p14:tracePt t="8468" x="1706563" y="868363"/>
          <p14:tracePt t="8485" x="1730375" y="868363"/>
          <p14:tracePt t="8502" x="1760538" y="868363"/>
          <p14:tracePt t="8518" x="1774825" y="868363"/>
          <p14:tracePt t="8535" x="1806575" y="854075"/>
          <p14:tracePt t="8552" x="1812925" y="838200"/>
          <p14:tracePt t="8572" x="1820863" y="830263"/>
          <p14:tracePt t="8652" x="1812925" y="830263"/>
          <p14:tracePt t="8663" x="1806575" y="830263"/>
          <p14:tracePt t="8672" x="1798638" y="830263"/>
          <p14:tracePt t="8685" x="1782763" y="830263"/>
          <p14:tracePt t="8701" x="1760538" y="830263"/>
          <p14:tracePt t="8718" x="1706563" y="830263"/>
          <p14:tracePt t="8735" x="1654175" y="830263"/>
          <p14:tracePt t="8752" x="1630363" y="830263"/>
          <p14:tracePt t="8768" x="1600200" y="830263"/>
          <p14:tracePt t="8785" x="1592263" y="830263"/>
          <p14:tracePt t="8836" x="1592263" y="838200"/>
          <p14:tracePt t="8846" x="1608138" y="846138"/>
          <p14:tracePt t="8857" x="1616075" y="860425"/>
          <p14:tracePt t="8868" x="1630363" y="868363"/>
          <p14:tracePt t="8885" x="1654175" y="884238"/>
          <p14:tracePt t="8902" x="1698625" y="898525"/>
          <p14:tracePt t="8919" x="1774825" y="914400"/>
          <p14:tracePt t="8935" x="1812925" y="922338"/>
          <p14:tracePt t="8952" x="1889125" y="936625"/>
          <p14:tracePt t="8969" x="1965325" y="936625"/>
          <p14:tracePt t="8985" x="1997075" y="944563"/>
          <p14:tracePt t="9002" x="2041525" y="944563"/>
          <p14:tracePt t="9018" x="2057400" y="944563"/>
          <p14:tracePt t="9035" x="2079625" y="944563"/>
          <p14:tracePt t="9232" x="2079625" y="952500"/>
          <p14:tracePt t="9243" x="2087563" y="952500"/>
          <p14:tracePt t="9252" x="2095500" y="952500"/>
          <p14:tracePt t="9268" x="2111375" y="960438"/>
          <p14:tracePt t="9285" x="2171700" y="960438"/>
          <p14:tracePt t="9302" x="2209800" y="968375"/>
          <p14:tracePt t="9318" x="2332038" y="982663"/>
          <p14:tracePt t="9335" x="2468563" y="1020763"/>
          <p14:tracePt t="9352" x="2552700" y="1036638"/>
          <p14:tracePt t="9368" x="2720975" y="1058863"/>
          <p14:tracePt t="9385" x="2841625" y="1074738"/>
          <p14:tracePt t="9402" x="2879725" y="1074738"/>
          <p14:tracePt t="9418" x="2925763" y="1074738"/>
          <p14:tracePt t="9436" x="2949575" y="1066800"/>
          <p14:tracePt t="9639" x="2971800" y="1066800"/>
          <p14:tracePt t="9648" x="3001963" y="1074738"/>
          <p14:tracePt t="9660" x="3055938" y="1089025"/>
          <p14:tracePt t="9669" x="3116263" y="1104900"/>
          <p14:tracePt t="9685" x="3178175" y="1120775"/>
          <p14:tracePt t="9702" x="3314700" y="1158875"/>
          <p14:tracePt t="9718" x="3390900" y="1173163"/>
          <p14:tracePt t="9735" x="3543300" y="1196975"/>
          <p14:tracePt t="9752" x="3695700" y="1211263"/>
          <p14:tracePt t="9768" x="3771900" y="1211263"/>
          <p14:tracePt t="9785" x="3902075" y="1227138"/>
          <p14:tracePt t="9802" x="3962400" y="1235075"/>
          <p14:tracePt t="9818" x="4046538" y="1235075"/>
          <p14:tracePt t="9835" x="4068763" y="1235075"/>
          <p14:tracePt t="9852" x="4076700" y="1235075"/>
          <p14:tracePt t="9853" x="4076700" y="1227138"/>
          <p14:tracePt t="9872" x="4076700" y="1211263"/>
          <p14:tracePt t="9885" x="4076700" y="1196975"/>
          <p14:tracePt t="9902" x="4076700" y="1173163"/>
          <p14:tracePt t="9918" x="4076700" y="1127125"/>
          <p14:tracePt t="9935" x="4076700" y="1082675"/>
          <p14:tracePt t="9952" x="4076700" y="1044575"/>
          <p14:tracePt t="10178" x="4191000" y="1036638"/>
          <p14:tracePt t="10188" x="4305300" y="1028700"/>
          <p14:tracePt t="10199" x="4419600" y="1020763"/>
          <p14:tracePt t="10208" x="4525963" y="1006475"/>
          <p14:tracePt t="10219" x="4640263" y="1006475"/>
          <p14:tracePt t="10235" x="4724400" y="998538"/>
          <p14:tracePt t="10252" x="4854575" y="968375"/>
          <p14:tracePt t="10269" x="4937125" y="892175"/>
          <p14:tracePt t="10285" x="4968875" y="846138"/>
          <p14:tracePt t="10302" x="5006975" y="731838"/>
          <p14:tracePt t="10318" x="5021263" y="669925"/>
          <p14:tracePt t="10335" x="5029200" y="563563"/>
          <p14:tracePt t="10352" x="5029200" y="427038"/>
          <p14:tracePt t="10369" x="5021263" y="373063"/>
          <p14:tracePt t="10386" x="4975225" y="282575"/>
          <p14:tracePt t="10402" x="4937125" y="228600"/>
          <p14:tracePt t="10419" x="4822825" y="160338"/>
          <p14:tracePt t="10435" x="4664075" y="106363"/>
          <p14:tracePt t="10453" x="4473575" y="92075"/>
          <p14:tracePt t="10469" x="4373563" y="84138"/>
          <p14:tracePt t="10485" x="4152900" y="84138"/>
          <p14:tracePt t="10502" x="4060825" y="92075"/>
          <p14:tracePt t="10519" x="3870325" y="136525"/>
          <p14:tracePt t="10535" x="3711575" y="174625"/>
          <p14:tracePt t="10552" x="3635375" y="190500"/>
          <p14:tracePt t="10569" x="3527425" y="228600"/>
          <p14:tracePt t="10586" x="3475038" y="244475"/>
          <p14:tracePt t="10602" x="3459163" y="258763"/>
          <p14:tracePt t="10619" x="3436938" y="274638"/>
          <p14:tracePt t="10636" x="3413125" y="320675"/>
          <p14:tracePt t="10652" x="3406775" y="342900"/>
          <p14:tracePt t="10669" x="3368675" y="427038"/>
          <p14:tracePt t="10685" x="3352800" y="473075"/>
          <p14:tracePt t="10702" x="3292475" y="587375"/>
          <p14:tracePt t="10719" x="3222625" y="701675"/>
          <p14:tracePt t="10735" x="3184525" y="754063"/>
          <p14:tracePt t="10752" x="3132138" y="838200"/>
          <p14:tracePt t="10769" x="3086100" y="892175"/>
          <p14:tracePt t="10961" x="3070225" y="898525"/>
          <p14:tracePt t="10973" x="3048000" y="898525"/>
          <p14:tracePt t="10981" x="3009900" y="898525"/>
          <p14:tracePt t="10992" x="2949575" y="898525"/>
          <p14:tracePt t="11002" x="2873375" y="906463"/>
          <p14:tracePt t="11019" x="2781300" y="914400"/>
          <p14:tracePt t="11036" x="2574925" y="944563"/>
          <p14:tracePt t="11052" x="2438400" y="968375"/>
          <p14:tracePt t="11069" x="2225675" y="1012825"/>
          <p14:tracePt t="11085" x="2057400" y="1050925"/>
          <p14:tracePt t="11102" x="1997075" y="1066800"/>
          <p14:tracePt t="11119" x="1905000" y="1082675"/>
          <p14:tracePt t="11136" x="1858963" y="1082675"/>
          <p14:tracePt t="11152" x="1851025" y="1082675"/>
          <p14:tracePt t="11169" x="1820863" y="1089025"/>
          <p14:tracePt t="11185" x="1798638" y="1089025"/>
          <p14:tracePt t="11202" x="1790700" y="1089025"/>
          <p14:tracePt t="11219" x="1760538" y="1096963"/>
          <p14:tracePt t="11236" x="1736725" y="1104900"/>
          <p14:tracePt t="11252" x="1692275" y="1127125"/>
          <p14:tracePt t="11269" x="1630363" y="1150938"/>
          <p14:tracePt t="11286" x="1600200" y="1173163"/>
          <p14:tracePt t="11302" x="1554163" y="1203325"/>
          <p14:tracePt t="11319" x="1524000" y="1227138"/>
          <p14:tracePt t="11336" x="1508125" y="1241425"/>
          <p14:tracePt t="11352" x="1501775" y="1265238"/>
          <p14:tracePt t="11369" x="1501775" y="1279525"/>
          <p14:tracePt t="11386" x="1501775" y="1295400"/>
          <p14:tracePt t="11402" x="1501775" y="1325563"/>
          <p14:tracePt t="11419" x="1501775" y="1371600"/>
          <p14:tracePt t="11436" x="1501775" y="1393825"/>
          <p14:tracePt t="11452" x="1501775" y="1425575"/>
          <p14:tracePt t="11469" x="1508125" y="1447800"/>
          <p14:tracePt t="11486" x="1508125" y="1455738"/>
          <p14:tracePt t="11502" x="1516063" y="1470025"/>
          <p14:tracePt t="11521" x="1516063" y="1477963"/>
          <p14:tracePt t="11536" x="1516063" y="1485900"/>
          <p14:tracePt t="11573" x="1516063" y="1493838"/>
          <p14:tracePt t="11622" x="1524000" y="1493838"/>
          <p14:tracePt t="11653" x="1524000" y="1501775"/>
          <p14:tracePt t="11684" x="1524000" y="1508125"/>
          <p14:tracePt t="11694" x="1524000" y="1516063"/>
          <p14:tracePt t="11714" x="1531938" y="1524000"/>
          <p14:tracePt t="11735" x="1531938" y="1531938"/>
          <p14:tracePt t="11743" x="1531938" y="1539875"/>
          <p14:tracePt t="11754" x="1531938" y="1546225"/>
          <p14:tracePt t="11775" x="1531938" y="1562100"/>
          <p14:tracePt t="11785" x="1539875" y="1570038"/>
          <p14:tracePt t="11802" x="1539875" y="1584325"/>
          <p14:tracePt t="11819" x="1554163" y="1608138"/>
          <p14:tracePt t="11836" x="1562100" y="1616075"/>
          <p14:tracePt t="11852" x="1577975" y="1630363"/>
          <p14:tracePt t="11869" x="1608138" y="1638300"/>
          <p14:tracePt t="11886" x="1622425" y="1638300"/>
          <p14:tracePt t="11903" x="1676400" y="1646238"/>
          <p14:tracePt t="11919" x="1768475" y="1638300"/>
          <p14:tracePt t="11936" x="1820863" y="1622425"/>
          <p14:tracePt t="11952" x="1935163" y="1600200"/>
          <p14:tracePt t="11969" x="2073275" y="1577975"/>
          <p14:tracePt t="11986" x="2149475" y="1554163"/>
          <p14:tracePt t="12002" x="2286000" y="1554163"/>
          <p14:tracePt t="12019" x="2446338" y="1570038"/>
          <p14:tracePt t="12036" x="2498725" y="1584325"/>
          <p14:tracePt t="12052" x="2544763" y="1600200"/>
          <p14:tracePt t="12253" x="2568575" y="1600200"/>
          <p14:tracePt t="12263" x="2598738" y="1608138"/>
          <p14:tracePt t="12273" x="2651125" y="1616075"/>
          <p14:tracePt t="12286" x="2720975" y="1630363"/>
          <p14:tracePt t="12302" x="2797175" y="1654175"/>
          <p14:tracePt t="12319" x="2955925" y="1692275"/>
          <p14:tracePt t="12336" x="3124200" y="1760538"/>
          <p14:tracePt t="12352" x="3216275" y="1798638"/>
          <p14:tracePt t="12369" x="3360738" y="1851025"/>
          <p14:tracePt t="12386" x="3505200" y="1882775"/>
          <p14:tracePt t="12403" x="3543300" y="1889125"/>
          <p14:tracePt t="12419" x="3603625" y="1889125"/>
          <p14:tracePt t="12436" x="3619500" y="1882775"/>
          <p14:tracePt t="12452" x="3619500" y="1866900"/>
          <p14:tracePt t="12469" x="3619500" y="1858963"/>
          <p14:tracePt t="12509" x="3603625" y="1858963"/>
          <p14:tracePt t="12517" x="3597275" y="1858963"/>
          <p14:tracePt t="12528" x="3581400" y="1851025"/>
          <p14:tracePt t="12538" x="3559175" y="1844675"/>
          <p14:tracePt t="12552" x="3527425" y="1836738"/>
          <p14:tracePt t="12569" x="3444875" y="1820863"/>
          <p14:tracePt t="12586" x="3390900" y="1820863"/>
          <p14:tracePt t="12602" x="3254375" y="1820863"/>
          <p14:tracePt t="12619" x="3086100" y="1828800"/>
          <p14:tracePt t="12636" x="2994025" y="1844675"/>
          <p14:tracePt t="12652" x="2797175" y="1866900"/>
          <p14:tracePt t="12669" x="2713038" y="1882775"/>
          <p14:tracePt t="12686" x="2544763" y="1912938"/>
          <p14:tracePt t="12702" x="2400300" y="1927225"/>
          <p14:tracePt t="12720" x="2308225" y="1935163"/>
          <p14:tracePt t="12736" x="2270125" y="1943100"/>
          <p14:tracePt t="12752" x="2201863" y="1958975"/>
          <p14:tracePt t="12769" x="2179638" y="1973263"/>
          <p14:tracePt t="12786" x="2133600" y="1989138"/>
          <p14:tracePt t="12803" x="2095500" y="2003425"/>
          <p14:tracePt t="12819" x="2073275" y="2011363"/>
          <p14:tracePt t="12836" x="2019300" y="2027238"/>
          <p14:tracePt t="12852" x="1997075" y="2035175"/>
          <p14:tracePt t="12869" x="1958975" y="2041525"/>
          <p14:tracePt t="12886" x="1927225" y="2041525"/>
          <p14:tracePt t="12903" x="1897063" y="2041525"/>
          <p14:tracePt t="12919" x="1882775" y="2041525"/>
          <p14:tracePt t="12936" x="1844675" y="2041525"/>
          <p14:tracePt t="12952" x="1836738" y="2041525"/>
          <p14:tracePt t="12969" x="1812925" y="2041525"/>
          <p14:tracePt t="12986" x="1806575" y="2041525"/>
          <p14:tracePt t="13002" x="1798638" y="2041525"/>
          <p14:tracePt t="13019" x="1790700" y="2041525"/>
          <p14:tracePt t="13036" x="1782763" y="2035175"/>
          <p14:tracePt t="13052" x="1774825" y="2035175"/>
          <p14:tracePt t="13069" x="1768475" y="2035175"/>
          <p14:tracePt t="13086" x="1760538" y="2027238"/>
          <p14:tracePt t="13137" x="1760538" y="2019300"/>
          <p14:tracePt t="13179" x="1768475" y="2011363"/>
          <p14:tracePt t="13188" x="1782763" y="1997075"/>
          <p14:tracePt t="13199" x="1812925" y="1997075"/>
          <p14:tracePt t="13208" x="1858963" y="1989138"/>
          <p14:tracePt t="13220" x="1912938" y="1973263"/>
          <p14:tracePt t="13236" x="1989138" y="1951038"/>
          <p14:tracePt t="13253" x="2141538" y="1935163"/>
          <p14:tracePt t="13269" x="2278063" y="1927225"/>
          <p14:tracePt t="13286" x="2346325" y="1927225"/>
          <p14:tracePt t="13302" x="2430463" y="1927225"/>
          <p14:tracePt t="13319" x="2454275" y="1927225"/>
          <p14:tracePt t="13336" x="2468563" y="1935163"/>
          <p14:tracePt t="13352" x="2468563" y="1943100"/>
          <p14:tracePt t="13369" x="2468563" y="1951038"/>
          <p14:tracePt t="13386" x="2460625" y="1958975"/>
          <p14:tracePt t="13403" x="2430463" y="1965325"/>
          <p14:tracePt t="13419" x="2408238" y="1973263"/>
          <p14:tracePt t="13436" x="2308225" y="1997075"/>
          <p14:tracePt t="13453" x="2201863" y="2011363"/>
          <p14:tracePt t="13469" x="2149475" y="2027238"/>
          <p14:tracePt t="13486" x="2035175" y="2065338"/>
          <p14:tracePt t="13503" x="1981200" y="2087563"/>
          <p14:tracePt t="13519" x="1882775" y="2117725"/>
          <p14:tracePt t="13536" x="1798638" y="2155825"/>
          <p14:tracePt t="13553" x="1774825" y="2163763"/>
          <p14:tracePt t="13569" x="1722438" y="2187575"/>
          <p14:tracePt t="13587" x="1698625" y="2201863"/>
          <p14:tracePt t="13603" x="1676400" y="2201863"/>
          <p14:tracePt t="13620" x="1660525" y="2209800"/>
          <p14:tracePt t="13636" x="1638300" y="2217738"/>
          <p14:tracePt t="13653" x="1630363" y="2225675"/>
          <p14:tracePt t="13669" x="1616075" y="2232025"/>
          <p14:tracePt t="13686" x="1608138" y="2232025"/>
          <p14:tracePt t="13687" x="1608138" y="2239963"/>
          <p14:tracePt t="13707" x="1608138" y="2247900"/>
          <p14:tracePt t="13747" x="1608138" y="2255838"/>
          <p14:tracePt t="13769" x="1608138" y="2263775"/>
          <p14:tracePt t="13778" x="1616075" y="2263775"/>
          <p14:tracePt t="13789" x="1630363" y="2278063"/>
          <p14:tracePt t="13802" x="1646238" y="2286000"/>
          <p14:tracePt t="13819" x="1692275" y="2316163"/>
          <p14:tracePt t="13836" x="1730375" y="2332038"/>
          <p14:tracePt t="13853" x="1812925" y="2339975"/>
          <p14:tracePt t="13869" x="1882775" y="2324100"/>
          <p14:tracePt t="13886" x="2041525" y="2286000"/>
          <p14:tracePt t="13903" x="2209800" y="2225675"/>
          <p14:tracePt t="13919" x="2278063" y="2193925"/>
          <p14:tracePt t="13936" x="2392363" y="2155825"/>
          <p14:tracePt t="13953" x="2430463" y="2141538"/>
          <p14:tracePt t="13969" x="2438400" y="2141538"/>
          <p14:tracePt t="14001" x="2430463" y="2141538"/>
          <p14:tracePt t="14012" x="2422525" y="2141538"/>
          <p14:tracePt t="14032" x="2416175" y="2141538"/>
          <p14:tracePt t="14041" x="2408238" y="2141538"/>
          <p14:tracePt t="14053" x="2408238" y="2133600"/>
          <p14:tracePt t="14226" x="2400300" y="2133600"/>
          <p14:tracePt t="14235" x="2392363" y="2133600"/>
          <p14:tracePt t="14246" x="2378075" y="2133600"/>
          <p14:tracePt t="14255" x="2346325" y="2133600"/>
          <p14:tracePt t="14269" x="2308225" y="2133600"/>
          <p14:tracePt t="14286" x="2255838" y="2133600"/>
          <p14:tracePt t="14287" x="2193925" y="2133600"/>
          <p14:tracePt t="14303" x="2117725" y="2141538"/>
          <p14:tracePt t="14319" x="1943100" y="2179638"/>
          <p14:tracePt t="14337" x="1760538" y="2239963"/>
          <p14:tracePt t="14353" x="1692275" y="2278063"/>
          <p14:tracePt t="14370" x="1592263" y="2346325"/>
          <p14:tracePt t="14386" x="1554163" y="2370138"/>
          <p14:tracePt t="14403" x="1531938" y="2400300"/>
          <p14:tracePt t="14419" x="1516063" y="2422525"/>
          <p14:tracePt t="14436" x="1508125" y="2430463"/>
          <p14:tracePt t="14453" x="1501775" y="2454275"/>
          <p14:tracePt t="14469" x="1493838" y="2460625"/>
          <p14:tracePt t="14486" x="1485900" y="2476500"/>
          <p14:tracePt t="14503" x="1477963" y="2492375"/>
          <p14:tracePt t="14520" x="1470025" y="2498725"/>
          <p14:tracePt t="14536" x="1470025" y="2506663"/>
          <p14:tracePt t="14553" x="1463675" y="2522538"/>
          <p14:tracePt t="14572" x="1455738" y="2522538"/>
          <p14:tracePt t="14586" x="1455738" y="2530475"/>
          <p14:tracePt t="14603" x="1447800" y="2530475"/>
          <p14:tracePt t="14619" x="1447800" y="2536825"/>
          <p14:tracePt t="14636" x="1447800" y="2544763"/>
          <p14:tracePt t="14653" x="1447800" y="2552700"/>
          <p14:tracePt t="14674" x="1447800" y="2560638"/>
          <p14:tracePt t="14704" x="1439863" y="2560638"/>
          <p14:tracePt t="14735" x="1431925" y="2560638"/>
          <p14:tracePt t="14754" x="1425575" y="2560638"/>
          <p14:tracePt t="14765" x="1417638" y="2560638"/>
          <p14:tracePt t="14786" x="1409700" y="2560638"/>
          <p14:tracePt t="14794" x="1401763" y="2560638"/>
          <p14:tracePt t="14806" x="1393825" y="2560638"/>
          <p14:tracePt t="14819" x="1387475" y="2568575"/>
          <p14:tracePt t="14836" x="1363663" y="2568575"/>
          <p14:tracePt t="14853" x="1355725" y="2574925"/>
          <p14:tracePt t="14870" x="1333500" y="2574925"/>
          <p14:tracePt t="14886" x="1325563" y="2574925"/>
          <p14:tracePt t="14887" x="1317625" y="2574925"/>
          <p14:tracePt t="14960" x="1317625" y="2568575"/>
          <p14:tracePt t="14989" x="1325563" y="2568575"/>
          <p14:tracePt t="14998" x="1333500" y="2560638"/>
          <p14:tracePt t="15009" x="1341438" y="2560638"/>
          <p14:tracePt t="15020" x="1355725" y="2560638"/>
          <p14:tracePt t="15036" x="1363663" y="2560638"/>
          <p14:tracePt t="15053" x="1393825" y="2552700"/>
          <p14:tracePt t="15070" x="1401763" y="2544763"/>
          <p14:tracePt t="15086" x="1425575" y="2544763"/>
          <p14:tracePt t="15103" x="1439863" y="2544763"/>
          <p14:tracePt t="15120" x="1463675" y="2536825"/>
          <p14:tracePt t="15136" x="1485900" y="2536825"/>
          <p14:tracePt t="15153" x="1516063" y="2530475"/>
          <p14:tracePt t="15170" x="1546225" y="2530475"/>
          <p14:tracePt t="15186" x="1592263" y="2522538"/>
          <p14:tracePt t="15203" x="1638300" y="2514600"/>
          <p14:tracePt t="15220" x="1660525" y="2506663"/>
          <p14:tracePt t="15236" x="1730375" y="2506663"/>
          <p14:tracePt t="15253" x="1790700" y="2506663"/>
          <p14:tracePt t="15270" x="1820863" y="2506663"/>
          <p14:tracePt t="15286" x="1897063" y="2506663"/>
          <p14:tracePt t="15303" x="1927225" y="2506663"/>
          <p14:tracePt t="15303" x="1965325" y="2506663"/>
          <p14:tracePt t="15319" x="1997075" y="2506663"/>
          <p14:tracePt t="15336" x="2073275" y="2506663"/>
          <p14:tracePt t="15353" x="2111375" y="2506663"/>
          <p14:tracePt t="15370" x="2193925" y="2498725"/>
          <p14:tracePt t="15386" x="2286000" y="2492375"/>
          <p14:tracePt t="15403" x="2316163" y="2492375"/>
          <p14:tracePt t="15420" x="2400300" y="2492375"/>
          <p14:tracePt t="15436" x="2468563" y="2484438"/>
          <p14:tracePt t="15453" x="2498725" y="2484438"/>
          <p14:tracePt t="15470" x="2574925" y="2484438"/>
          <p14:tracePt t="15487" x="2651125" y="2484438"/>
          <p14:tracePt t="15503" x="2689225" y="2484438"/>
          <p14:tracePt t="15519" x="2797175" y="2484438"/>
          <p14:tracePt t="15536" x="2849563" y="2498725"/>
          <p14:tracePt t="15553" x="2971800" y="2522538"/>
          <p14:tracePt t="15570" x="3063875" y="2544763"/>
          <p14:tracePt t="15586" x="3101975" y="2544763"/>
          <p14:tracePt t="15832" x="3192463" y="2536825"/>
          <p14:tracePt t="15841" x="3298825" y="2530475"/>
          <p14:tracePt t="15853" x="3421063" y="2530475"/>
          <p14:tracePt t="15870" x="3535363" y="2522538"/>
          <p14:tracePt t="15886" x="3756025" y="2514600"/>
          <p14:tracePt t="15903" x="3924300" y="2498725"/>
          <p14:tracePt t="15920" x="3962400" y="2492375"/>
          <p14:tracePt t="15936" x="4022725" y="2484438"/>
          <p14:tracePt t="15953" x="4030663" y="2484438"/>
          <p14:tracePt t="15996" x="4016375" y="2484438"/>
          <p14:tracePt t="16016" x="4008438" y="2484438"/>
          <p14:tracePt t="16037" x="4008438" y="2476500"/>
          <p14:tracePt t="16055" x="4000500" y="2476500"/>
          <p14:tracePt t="16077" x="4000500" y="2468563"/>
          <p14:tracePt t="16086" x="3992563" y="2468563"/>
          <p14:tracePt t="16097" x="3978275" y="2468563"/>
          <p14:tracePt t="16106" x="3946525" y="2460625"/>
          <p14:tracePt t="16120" x="3916363" y="2454275"/>
          <p14:tracePt t="16136" x="3863975" y="2446338"/>
          <p14:tracePt t="16153" x="3703638" y="2446338"/>
          <p14:tracePt t="16170" x="3459163" y="2446338"/>
          <p14:tracePt t="16186" x="3292475" y="2446338"/>
          <p14:tracePt t="16203" x="2911475" y="2468563"/>
          <p14:tracePt t="16220" x="2498725" y="2506663"/>
          <p14:tracePt t="16236" x="2308225" y="2544763"/>
          <p14:tracePt t="16253" x="1981200" y="2620963"/>
          <p14:tracePt t="16270" x="1760538" y="2682875"/>
          <p14:tracePt t="16286" x="1684338" y="2720975"/>
          <p14:tracePt t="16303" x="1570038" y="2759075"/>
          <p14:tracePt t="16320" x="1546225" y="2765425"/>
          <p14:tracePt t="16321" x="1539875" y="2765425"/>
          <p14:tracePt t="16336" x="1539875" y="2773363"/>
          <p14:tracePt t="16372" x="1531938" y="2773363"/>
          <p14:tracePt t="16381" x="1524000" y="2781300"/>
          <p14:tracePt t="16392" x="1516063" y="2789238"/>
          <p14:tracePt t="16403" x="1508125" y="2797175"/>
          <p14:tracePt t="16420" x="1485900" y="2803525"/>
          <p14:tracePt t="16436" x="1470025" y="2811463"/>
          <p14:tracePt t="16453" x="1463675" y="2819400"/>
          <p14:tracePt t="16472" x="1455738" y="2819400"/>
          <p14:tracePt t="16596" x="1463675" y="2819400"/>
          <p14:tracePt t="16605" x="1470025" y="2819400"/>
          <p14:tracePt t="16616" x="1485900" y="2819400"/>
          <p14:tracePt t="16625" x="1501775" y="2819400"/>
          <p14:tracePt t="16637" x="1524000" y="2819400"/>
          <p14:tracePt t="16653" x="1546225" y="2819400"/>
          <p14:tracePt t="16670" x="1600200" y="2819400"/>
          <p14:tracePt t="16687" x="1676400" y="2819400"/>
          <p14:tracePt t="16703" x="1714500" y="2803525"/>
          <p14:tracePt t="16720" x="1836738" y="2765425"/>
          <p14:tracePt t="16736" x="1897063" y="2759075"/>
          <p14:tracePt t="16753" x="2027238" y="2735263"/>
          <p14:tracePt t="16770" x="2149475" y="2727325"/>
          <p14:tracePt t="16786" x="2193925" y="2727325"/>
          <p14:tracePt t="16803" x="2301875" y="2727325"/>
          <p14:tracePt t="16820" x="2400300" y="2727325"/>
          <p14:tracePt t="16836" x="2454275" y="2727325"/>
          <p14:tracePt t="16853" x="2544763" y="2727325"/>
          <p14:tracePt t="16871" x="2644775" y="2727325"/>
          <p14:tracePt t="16886" x="2682875" y="2727325"/>
          <p14:tracePt t="16903" x="2781300" y="2727325"/>
          <p14:tracePt t="16920" x="2835275" y="2727325"/>
          <p14:tracePt t="16937" x="2925763" y="2727325"/>
          <p14:tracePt t="16953" x="3025775" y="2720975"/>
          <p14:tracePt t="16970" x="3063875" y="2720975"/>
          <p14:tracePt t="16987" x="3140075" y="2720975"/>
          <p14:tracePt t="17004" x="3200400" y="2720975"/>
          <p14:tracePt t="17020" x="3216275" y="2720975"/>
          <p14:tracePt t="17037" x="3230563" y="2720975"/>
          <p14:tracePt t="17265" x="3260725" y="2727325"/>
          <p14:tracePt t="17277" x="3306763" y="2735263"/>
          <p14:tracePt t="17286" x="3360738" y="2743200"/>
          <p14:tracePt t="17297" x="3421063" y="2751138"/>
          <p14:tracePt t="17306" x="3482975" y="2751138"/>
          <p14:tracePt t="17320" x="3559175" y="2759075"/>
          <p14:tracePt t="17337" x="3641725" y="2765425"/>
          <p14:tracePt t="17353" x="3802063" y="2773363"/>
          <p14:tracePt t="17370" x="3946525" y="2781300"/>
          <p14:tracePt t="17387" x="4016375" y="2781300"/>
          <p14:tracePt t="17403" x="4137025" y="2781300"/>
          <p14:tracePt t="17420" x="4175125" y="2781300"/>
          <p14:tracePt t="17437" x="4251325" y="2781300"/>
          <p14:tracePt t="17453" x="4305300" y="2781300"/>
          <p14:tracePt t="17470" x="4321175" y="2765425"/>
          <p14:tracePt t="17703" x="4381500" y="2773363"/>
          <p14:tracePt t="17712" x="4435475" y="2789238"/>
          <p14:tracePt t="17726" x="4487863" y="2797175"/>
          <p14:tracePt t="17737" x="4533900" y="2803525"/>
          <p14:tracePt t="17754" x="4556125" y="2803525"/>
          <p14:tracePt t="17770" x="4587875" y="2811463"/>
          <p14:tracePt t="17845" x="4579938" y="2803525"/>
          <p14:tracePt t="17856" x="4572000" y="2803525"/>
          <p14:tracePt t="17866" x="4556125" y="2789238"/>
          <p14:tracePt t="17877" x="4533900" y="2773363"/>
          <p14:tracePt t="17887" x="4487863" y="2751138"/>
          <p14:tracePt t="17903" x="4427538" y="2735263"/>
          <p14:tracePt t="17920" x="4237038" y="2705100"/>
          <p14:tracePt t="17937" x="4054475" y="2682875"/>
          <p14:tracePt t="17938" x="3817938" y="2667000"/>
          <p14:tracePt t="17953" x="3559175" y="2644775"/>
          <p14:tracePt t="17970" x="2933700" y="2613025"/>
          <p14:tracePt t="17987" x="2301875" y="2613025"/>
          <p14:tracePt t="18004" x="2003425" y="2613025"/>
          <p14:tracePt t="18020" x="1493838" y="2613025"/>
          <p14:tracePt t="18037" x="1279525" y="2606675"/>
          <p14:tracePt t="18053" x="930275" y="2590800"/>
          <p14:tracePt t="18071" x="701675" y="2590800"/>
          <p14:tracePt t="18087" x="609600" y="2582863"/>
          <p14:tracePt t="18103" x="503238" y="2582863"/>
          <p14:tracePt t="18120" x="479425" y="2582863"/>
          <p14:tracePt t="18137" x="449263" y="2606675"/>
          <p14:tracePt t="18153" x="449263" y="2613025"/>
          <p14:tracePt t="18170" x="449263" y="2620963"/>
          <p14:tracePt t="18202" x="457200" y="2620963"/>
          <p14:tracePt t="18222" x="465138" y="2620963"/>
          <p14:tracePt t="18243" x="473075" y="2628900"/>
          <p14:tracePt t="18252" x="479425" y="2628900"/>
          <p14:tracePt t="18263" x="495300" y="2636838"/>
          <p14:tracePt t="18272" x="503238" y="2651125"/>
          <p14:tracePt t="18287" x="525463" y="2659063"/>
          <p14:tracePt t="18304" x="579438" y="2689225"/>
          <p14:tracePt t="18320" x="601663" y="2705100"/>
          <p14:tracePt t="18337" x="685800" y="2727325"/>
          <p14:tracePt t="18354" x="715963" y="2743200"/>
          <p14:tracePt t="18370" x="800100" y="2765425"/>
          <p14:tracePt t="18387" x="876300" y="2781300"/>
          <p14:tracePt t="18403" x="922338" y="2789238"/>
          <p14:tracePt t="18420" x="1020763" y="2811463"/>
          <p14:tracePt t="18437" x="1096963" y="2835275"/>
          <p14:tracePt t="18454" x="1120775" y="2841625"/>
          <p14:tracePt t="18470" x="1173163" y="2865438"/>
          <p14:tracePt t="18487" x="1219200" y="2895600"/>
          <p14:tracePt t="18504" x="1241425" y="2895600"/>
          <p14:tracePt t="18520" x="1311275" y="2917825"/>
          <p14:tracePt t="18537" x="1409700" y="2949575"/>
          <p14:tracePt t="18553" x="1470025" y="2955925"/>
          <p14:tracePt t="18570" x="1684338" y="2963863"/>
          <p14:tracePt t="18587" x="1790700" y="2963863"/>
          <p14:tracePt t="18604" x="2027238" y="2963863"/>
          <p14:tracePt t="18620" x="2225675" y="2933700"/>
          <p14:tracePt t="18637" x="2293938" y="2911475"/>
          <p14:tracePt t="18893" x="2392363" y="2925763"/>
          <p14:tracePt t="18902" x="2514600" y="2949575"/>
          <p14:tracePt t="18914" x="2689225" y="3009900"/>
          <p14:tracePt t="18922" x="2887663" y="3086100"/>
          <p14:tracePt t="18937" x="3078163" y="3154363"/>
          <p14:tracePt t="18954" x="3276600" y="3230563"/>
          <p14:tracePt t="18970" x="3559175" y="3322638"/>
          <p14:tracePt t="18987" x="3733800" y="3368675"/>
          <p14:tracePt t="19005" x="3787775" y="3382963"/>
          <p14:tracePt t="19025" x="3771900" y="3375025"/>
          <p14:tracePt t="19220" x="3878263" y="3375025"/>
          <p14:tracePt t="19228" x="4068763" y="3375025"/>
          <p14:tracePt t="19241" x="4327525" y="3375025"/>
          <p14:tracePt t="19254" x="4640263" y="3375025"/>
          <p14:tracePt t="19270" x="5280025" y="3375025"/>
          <p14:tracePt t="19287" x="5508625" y="3375025"/>
          <p14:tracePt t="19304" x="5753100" y="3368675"/>
          <p14:tracePt t="19320" x="5791200" y="3344863"/>
          <p14:tracePt t="19321" x="5807075" y="3322638"/>
          <p14:tracePt t="19536" x="5875338" y="3322638"/>
          <p14:tracePt t="19545" x="5951538" y="3322638"/>
          <p14:tracePt t="19555" x="6011863" y="3336925"/>
          <p14:tracePt t="19570" x="6080125" y="3344863"/>
          <p14:tracePt t="19587" x="6126163" y="3344863"/>
          <p14:tracePt t="19604" x="6134100" y="3344863"/>
          <p14:tracePt t="19625" x="6126163" y="3344863"/>
          <p14:tracePt t="19638" x="6118225" y="3344863"/>
          <p14:tracePt t="19654" x="6103938" y="3344863"/>
          <p14:tracePt t="19670" x="6011863" y="3314700"/>
          <p14:tracePt t="19687" x="5867400" y="3276600"/>
          <p14:tracePt t="19704" x="5768975" y="3260725"/>
          <p14:tracePt t="19720" x="5502275" y="3230563"/>
          <p14:tracePt t="19737" x="5326063" y="3222625"/>
          <p14:tracePt t="19754" x="4960938" y="3222625"/>
          <p14:tracePt t="19770" x="4625975" y="3314700"/>
          <p14:tracePt t="19787" x="4449763" y="3360738"/>
          <p14:tracePt t="19788" x="4327525" y="3436938"/>
          <p14:tracePt t="19971" x="4305300" y="3436938"/>
          <p14:tracePt t="19980" x="4275138" y="3436938"/>
          <p14:tracePt t="19992" x="4198938" y="3451225"/>
          <p14:tracePt t="20004" x="4098925" y="3451225"/>
          <p14:tracePt t="20020" x="3978275" y="3436938"/>
          <p14:tracePt t="20037" x="3627438" y="3360738"/>
          <p14:tracePt t="20054" x="3254375" y="3276600"/>
          <p14:tracePt t="20070" x="3048000" y="3254375"/>
          <p14:tracePt t="20087" x="2759075" y="3222625"/>
          <p14:tracePt t="20104" x="2552700" y="3216275"/>
          <p14:tracePt t="20120" x="2476500" y="3216275"/>
          <p14:tracePt t="20137" x="2384425" y="3216275"/>
          <p14:tracePt t="20154" x="2346325" y="3216275"/>
          <p14:tracePt t="20170" x="2316163" y="3222625"/>
          <p14:tracePt t="20187" x="2293938" y="3238500"/>
          <p14:tracePt t="20204" x="2278063" y="3254375"/>
          <p14:tracePt t="20205" x="2263775" y="3260725"/>
          <p14:tracePt t="20221" x="2255838" y="3268663"/>
          <p14:tracePt t="20237" x="2225675" y="3284538"/>
          <p14:tracePt t="20254" x="2209800" y="3292475"/>
          <p14:tracePt t="20270" x="2155825" y="3314700"/>
          <p14:tracePt t="20287" x="2073275" y="3352800"/>
          <p14:tracePt t="20304" x="2027238" y="3375025"/>
          <p14:tracePt t="20489" x="2019300" y="3375025"/>
          <p14:tracePt t="20502" x="2011363" y="3375025"/>
          <p14:tracePt t="20510" x="1989138" y="3375025"/>
          <p14:tracePt t="20521" x="1958975" y="3375025"/>
          <p14:tracePt t="20537" x="1927225" y="3375025"/>
          <p14:tracePt t="20554" x="1806575" y="3352800"/>
          <p14:tracePt t="20571" x="1692275" y="3314700"/>
          <p14:tracePt t="20587" x="1638300" y="3306763"/>
          <p14:tracePt t="20604" x="1577975" y="3298825"/>
          <p14:tracePt t="20621" x="1562100" y="3298825"/>
          <p14:tracePt t="20637" x="1546225" y="3298825"/>
          <p14:tracePt t="20654" x="1539875" y="3292475"/>
          <p14:tracePt t="20805" x="1546225" y="3292475"/>
          <p14:tracePt t="20816" x="1554163" y="3292475"/>
          <p14:tracePt t="20825" x="1570038" y="3292475"/>
          <p14:tracePt t="20837" x="1592263" y="3284538"/>
          <p14:tracePt t="20854" x="1630363" y="3276600"/>
          <p14:tracePt t="20871" x="1722438" y="3268663"/>
          <p14:tracePt t="20887" x="1851025" y="3254375"/>
          <p14:tracePt t="20904" x="1927225" y="3246438"/>
          <p14:tracePt t="20921" x="2057400" y="3246438"/>
          <p14:tracePt t="20938" x="2193925" y="3238500"/>
          <p14:tracePt t="20954" x="2263775" y="3238500"/>
          <p14:tracePt t="20971" x="2362200" y="3238500"/>
          <p14:tracePt t="20988" x="2468563" y="3238500"/>
          <p14:tracePt t="21004" x="2514600" y="3238500"/>
          <p14:tracePt t="21021" x="2598738" y="3238500"/>
          <p14:tracePt t="21037" x="2636838" y="3238500"/>
          <p14:tracePt t="21054" x="2713038" y="3238500"/>
          <p14:tracePt t="21071" x="2789238" y="3238500"/>
          <p14:tracePt t="21087" x="2835275" y="3238500"/>
          <p14:tracePt t="21104" x="2917825" y="3238500"/>
          <p14:tracePt t="21121" x="2987675" y="3230563"/>
          <p14:tracePt t="21137" x="3017838" y="3230563"/>
          <p14:tracePt t="21154" x="3055938" y="3230563"/>
          <p14:tracePt t="21171" x="3086100" y="3230563"/>
          <p14:tracePt t="21187" x="3108325" y="3230563"/>
          <p14:tracePt t="21204" x="3124200" y="3238500"/>
          <p14:tracePt t="21221" x="3140075" y="3246438"/>
          <p14:tracePt t="21237" x="3154363" y="3246438"/>
          <p14:tracePt t="21254" x="3178175" y="3246438"/>
          <p14:tracePt t="21271" x="3184525" y="3254375"/>
          <p14:tracePt t="21287" x="3208338" y="3260725"/>
          <p14:tracePt t="21304" x="3230563" y="3260725"/>
          <p14:tracePt t="21324" x="3238500" y="3260725"/>
          <p14:tracePt t="21384" x="3238500" y="3268663"/>
          <p14:tracePt t="21548" x="3238500" y="3276600"/>
          <p14:tracePt t="21730" x="3230563" y="3284538"/>
          <p14:tracePt t="21741" x="3216275" y="3284538"/>
          <p14:tracePt t="21750" x="3192463" y="3298825"/>
          <p14:tracePt t="21761" x="3132138" y="3322638"/>
          <p14:tracePt t="21771" x="3048000" y="3344863"/>
          <p14:tracePt t="21787" x="2963863" y="3382963"/>
          <p14:tracePt t="21804" x="2689225" y="3475038"/>
          <p14:tracePt t="21821" x="2536825" y="3513138"/>
          <p14:tracePt t="21838" x="2255838" y="3597275"/>
          <p14:tracePt t="21854" x="2041525" y="3635375"/>
          <p14:tracePt t="21872" x="1844675" y="3649663"/>
          <p14:tracePt t="21887" x="1768475" y="3649663"/>
          <p14:tracePt t="21906" x="1608138" y="3649663"/>
          <p14:tracePt t="21923" x="1539875" y="3649663"/>
          <p14:tracePt t="21938" x="1401763" y="3649663"/>
          <p14:tracePt t="21954" x="1303338" y="3649663"/>
          <p14:tracePt t="21971" x="1273175" y="3649663"/>
          <p14:tracePt t="21987" x="1241425" y="3649663"/>
          <p14:tracePt t="22004" x="1241425" y="3641725"/>
          <p14:tracePt t="22025" x="1241425" y="3635375"/>
          <p14:tracePt t="22045" x="1249363" y="3627438"/>
          <p14:tracePt t="22065" x="1257300" y="3627438"/>
          <p14:tracePt t="22106" x="1265238" y="3627438"/>
          <p14:tracePt t="22127" x="1273175" y="3627438"/>
          <p14:tracePt t="22148" x="1279525" y="3627438"/>
          <p14:tracePt t="22168" x="1287463" y="3627438"/>
          <p14:tracePt t="22350" x="1279525" y="3627438"/>
          <p14:tracePt t="22371" x="1265238" y="3627438"/>
          <p14:tracePt t="22382" x="1265238" y="3635375"/>
          <p14:tracePt t="22391" x="1257300" y="3635375"/>
          <p14:tracePt t="22404" x="1249363" y="3635375"/>
          <p14:tracePt t="22421" x="1241425" y="3635375"/>
          <p14:tracePt t="22544" x="1249363" y="3635375"/>
          <p14:tracePt t="22564" x="1257300" y="3635375"/>
          <p14:tracePt t="22575" x="1265238" y="3635375"/>
          <p14:tracePt t="22584" x="1279525" y="3635375"/>
          <p14:tracePt t="22595" x="1287463" y="3635375"/>
          <p14:tracePt t="22605" x="1303338" y="3635375"/>
          <p14:tracePt t="22625" x="1311275" y="3635375"/>
          <p14:tracePt t="22637" x="1325563" y="3635375"/>
          <p14:tracePt t="22654" x="1325563" y="3627438"/>
          <p14:tracePt t="22671" x="1341438" y="3627438"/>
          <p14:tracePt t="22688" x="1363663" y="3627438"/>
          <p14:tracePt t="22704" x="1371600" y="3627438"/>
          <p14:tracePt t="22721" x="1393825" y="3627438"/>
          <p14:tracePt t="22738" x="1409700" y="3627438"/>
          <p14:tracePt t="22754" x="1425575" y="3627438"/>
          <p14:tracePt t="22771" x="1439863" y="3627438"/>
          <p14:tracePt t="22788" x="1455738" y="3627438"/>
          <p14:tracePt t="22804" x="1463675" y="3627438"/>
          <p14:tracePt t="22821" x="1470025" y="3627438"/>
          <p14:tracePt t="22838" x="1477963" y="3627438"/>
          <p14:tracePt t="22854" x="1485900" y="3627438"/>
          <p14:tracePt t="22901" x="1493838" y="3627438"/>
          <p14:tracePt t="23022" x="1501775" y="3627438"/>
          <p14:tracePt t="23031" x="1508125" y="3627438"/>
          <p14:tracePt t="23043" x="1516063" y="3627438"/>
          <p14:tracePt t="23054" x="1524000" y="3627438"/>
          <p14:tracePt t="23071" x="1539875" y="3635375"/>
          <p14:tracePt t="23088" x="1577975" y="3635375"/>
          <p14:tracePt t="23105" x="1616075" y="3635375"/>
          <p14:tracePt t="23121" x="1630363" y="3635375"/>
          <p14:tracePt t="23138" x="1676400" y="3641725"/>
          <p14:tracePt t="23155" x="1736725" y="3649663"/>
          <p14:tracePt t="23171" x="1768475" y="3657600"/>
          <p14:tracePt t="23188" x="1836738" y="3673475"/>
          <p14:tracePt t="23204" x="1882775" y="3679825"/>
          <p14:tracePt t="23221" x="1958975" y="3687763"/>
          <p14:tracePt t="23238" x="2057400" y="3703638"/>
          <p14:tracePt t="23254" x="2111375" y="3717925"/>
          <p14:tracePt t="23271" x="2209800" y="3741738"/>
          <p14:tracePt t="23288" x="2293938" y="3756025"/>
          <p14:tracePt t="23304" x="2316163" y="3756025"/>
          <p14:tracePt t="23321" x="2339975" y="3756025"/>
          <p14:tracePt t="23338" x="2346325" y="3756025"/>
          <p14:tracePt t="23673" x="2416175" y="3756025"/>
          <p14:tracePt t="23682" x="2514600" y="3756025"/>
          <p14:tracePt t="23695" x="2620963" y="3756025"/>
          <p14:tracePt t="23704" x="2720975" y="3756025"/>
          <p14:tracePt t="23721" x="2819400" y="3756025"/>
          <p14:tracePt t="23738" x="2941638" y="3756025"/>
          <p14:tracePt t="23754" x="2987675" y="3763963"/>
          <p14:tracePt t="23771" x="3040063" y="3763963"/>
          <p14:tracePt t="23788" x="3048000" y="3763963"/>
          <p14:tracePt t="23836" x="3040063" y="3763963"/>
          <p14:tracePt t="23846" x="3032125" y="3763963"/>
          <p14:tracePt t="23865" x="3025775" y="3763963"/>
          <p14:tracePt t="23886" x="3017838" y="3763963"/>
          <p14:tracePt t="23897" x="3009900" y="3763963"/>
          <p14:tracePt t="23906" x="2994025" y="3763963"/>
          <p14:tracePt t="23923" x="2963863" y="3763963"/>
          <p14:tracePt t="23938" x="2879725" y="3763963"/>
          <p14:tracePt t="23955" x="2827338" y="3763963"/>
          <p14:tracePt t="23971" x="2705100" y="3763963"/>
          <p14:tracePt t="23988" x="2560638" y="3763963"/>
          <p14:tracePt t="24005" x="2476500" y="3763963"/>
          <p14:tracePt t="24021" x="2339975" y="3763963"/>
          <p14:tracePt t="24038" x="2278063" y="3771900"/>
          <p14:tracePt t="24055" x="2179638" y="3779838"/>
          <p14:tracePt t="24071" x="2117725" y="3779838"/>
          <p14:tracePt t="24088" x="2087563" y="3787775"/>
          <p14:tracePt t="24105" x="2057400" y="3794125"/>
          <p14:tracePt t="24122" x="2035175" y="3802063"/>
          <p14:tracePt t="24141" x="2027238" y="3802063"/>
          <p14:tracePt t="24155" x="2019300" y="3802063"/>
          <p14:tracePt t="24171" x="2003425" y="3810000"/>
          <p14:tracePt t="24188" x="1997075" y="3810000"/>
          <p14:tracePt t="24204" x="1981200" y="3810000"/>
          <p14:tracePt t="24223" x="1973263" y="3810000"/>
          <p14:tracePt t="24238" x="1973263" y="3817938"/>
          <p14:tracePt t="24255" x="1965325" y="3817938"/>
          <p14:tracePt t="24271" x="1958975" y="3817938"/>
          <p14:tracePt t="24288" x="1951038" y="3825875"/>
          <p14:tracePt t="24305" x="1943100" y="3825875"/>
          <p14:tracePt t="24321" x="1943100" y="3832225"/>
          <p14:tracePt t="24338" x="1927225" y="3840163"/>
          <p14:tracePt t="24355" x="1912938" y="3856038"/>
          <p14:tracePt t="24371" x="1905000" y="3863975"/>
          <p14:tracePt t="24388" x="1882775" y="3878263"/>
          <p14:tracePt t="24405" x="1858963" y="3902075"/>
          <p14:tracePt t="24425" x="1851025" y="3902075"/>
          <p14:tracePt t="24438" x="1844675" y="3908425"/>
          <p14:tracePt t="24455" x="1836738" y="3908425"/>
          <p14:tracePt t="24609" x="1844675" y="3908425"/>
          <p14:tracePt t="24617" x="1858963" y="3902075"/>
          <p14:tracePt t="24629" x="1882775" y="3902075"/>
          <p14:tracePt t="24639" x="1905000" y="3902075"/>
          <p14:tracePt t="24655" x="1927225" y="3894138"/>
          <p14:tracePt t="24672" x="1989138" y="3894138"/>
          <p14:tracePt t="24688" x="2027238" y="3894138"/>
          <p14:tracePt t="24705" x="2095500" y="3886200"/>
          <p14:tracePt t="24721" x="2187575" y="3886200"/>
          <p14:tracePt t="24738" x="2225675" y="3886200"/>
          <p14:tracePt t="24755" x="2301875" y="3886200"/>
          <p14:tracePt t="24772" x="2378075" y="3886200"/>
          <p14:tracePt t="24788" x="2408238" y="3894138"/>
          <p14:tracePt t="24805" x="2476500" y="3894138"/>
          <p14:tracePt t="24822" x="2530475" y="3902075"/>
          <p14:tracePt t="24838" x="2552700" y="3902075"/>
          <p14:tracePt t="24855" x="2598738" y="3902075"/>
          <p14:tracePt t="24871" x="2620963" y="3902075"/>
          <p14:tracePt t="24888" x="2659063" y="3886200"/>
          <p14:tracePt t="24905" x="2682875" y="3878263"/>
          <p14:tracePt t="24923" x="2682875" y="3870325"/>
          <p14:tracePt t="24944" x="2682875" y="3863975"/>
          <p14:tracePt t="24994" x="2674938" y="3863975"/>
          <p14:tracePt t="25006" x="2667000" y="3863975"/>
          <p14:tracePt t="25198" x="2659063" y="3863975"/>
          <p14:tracePt t="25207" x="2644775" y="3863975"/>
          <p14:tracePt t="25218" x="2628900" y="3863975"/>
          <p14:tracePt t="25228" x="2590800" y="3878263"/>
          <p14:tracePt t="25239" x="2552700" y="3894138"/>
          <p14:tracePt t="25255" x="2484438" y="3908425"/>
          <p14:tracePt t="25271" x="2339975" y="3932238"/>
          <p14:tracePt t="25288" x="2239963" y="3946525"/>
          <p14:tracePt t="25305" x="2049463" y="3978275"/>
          <p14:tracePt t="25322" x="1882775" y="4000500"/>
          <p14:tracePt t="25338" x="1820863" y="4016375"/>
          <p14:tracePt t="25355" x="1744663" y="4038600"/>
          <p14:tracePt t="25372" x="1692275" y="4060825"/>
          <p14:tracePt t="25388" x="1676400" y="4068763"/>
          <p14:tracePt t="25405" x="1646238" y="4098925"/>
          <p14:tracePt t="25421" x="1638300" y="4098925"/>
          <p14:tracePt t="25438" x="1630363" y="4114800"/>
          <p14:tracePt t="25455" x="1630363" y="4122738"/>
          <p14:tracePt t="25473" x="1622425" y="4130675"/>
          <p14:tracePt t="25488" x="1616075" y="4137025"/>
          <p14:tracePt t="25505" x="1600200" y="4152900"/>
          <p14:tracePt t="25522" x="1592263" y="4152900"/>
          <p14:tracePt t="25538" x="1577975" y="4160838"/>
          <p14:tracePt t="25555" x="1562100" y="4175125"/>
          <p14:tracePt t="25575" x="1554163" y="4175125"/>
          <p14:tracePt t="25596" x="1546225" y="4183063"/>
          <p14:tracePt t="25656" x="1554163" y="4183063"/>
          <p14:tracePt t="25666" x="1562100" y="4183063"/>
          <p14:tracePt t="25677" x="1577975" y="4183063"/>
          <p14:tracePt t="25688" x="1600200" y="4191000"/>
          <p14:tracePt t="25705" x="1630363" y="4191000"/>
          <p14:tracePt t="25722" x="1706563" y="4191000"/>
          <p14:tracePt t="25738" x="1806575" y="4191000"/>
          <p14:tracePt t="25755" x="1858963" y="4191000"/>
          <p14:tracePt t="25771" x="1989138" y="4183063"/>
          <p14:tracePt t="25788" x="2117725" y="4160838"/>
          <p14:tracePt t="25805" x="2179638" y="4152900"/>
          <p14:tracePt t="25822" x="2286000" y="4144963"/>
          <p14:tracePt t="25838" x="2332038" y="4144963"/>
          <p14:tracePt t="25855" x="2416175" y="4144963"/>
          <p14:tracePt t="25872" x="2476500" y="4144963"/>
          <p14:tracePt t="25889" x="2530475" y="4144963"/>
          <p14:tracePt t="25905" x="2574925" y="4144963"/>
          <p14:tracePt t="25922" x="2644775" y="4144963"/>
          <p14:tracePt t="25938" x="2682875" y="4144963"/>
          <p14:tracePt t="25955" x="2751138" y="4144963"/>
          <p14:tracePt t="25972" x="2841625" y="4137025"/>
          <p14:tracePt t="25988" x="2873375" y="4137025"/>
          <p14:tracePt t="26005" x="2955925" y="4130675"/>
          <p14:tracePt t="26022" x="3001963" y="4130675"/>
          <p14:tracePt t="26038" x="3094038" y="4130675"/>
          <p14:tracePt t="26055" x="3192463" y="4130675"/>
          <p14:tracePt t="26072" x="3284538" y="4130675"/>
          <p14:tracePt t="26088" x="3330575" y="4130675"/>
          <p14:tracePt t="26105" x="3413125" y="4137025"/>
          <p14:tracePt t="26122" x="3451225" y="4144963"/>
          <p14:tracePt t="26138" x="3467100" y="4152900"/>
          <p14:tracePt t="26155" x="3482975" y="4160838"/>
          <p14:tracePt t="26468" x="3505200" y="4160838"/>
          <p14:tracePt t="26479" x="3551238" y="4160838"/>
          <p14:tracePt t="26489" x="3581400" y="4160838"/>
          <p14:tracePt t="26505" x="3619500" y="4160838"/>
          <p14:tracePt t="26522" x="3673475" y="4160838"/>
          <p14:tracePt t="26538" x="3687763" y="4152900"/>
          <p14:tracePt t="26555" x="3711575" y="4144963"/>
          <p14:tracePt t="26602" x="3711575" y="4137025"/>
          <p14:tracePt t="26642" x="3711575" y="4130675"/>
          <p14:tracePt t="26703" x="3711575" y="4122738"/>
          <p14:tracePt t="26724" x="3717925" y="4122738"/>
          <p14:tracePt t="26733" x="3733800" y="4114800"/>
          <p14:tracePt t="26744" x="3741738" y="4114800"/>
          <p14:tracePt t="26755" x="3749675" y="4106863"/>
          <p14:tracePt t="26772" x="3756025" y="4106863"/>
          <p14:tracePt t="26788" x="3763963" y="4106863"/>
          <p14:tracePt t="26805" x="3771900" y="4098925"/>
          <p14:tracePt t="26887" x="3771900" y="4092575"/>
          <p14:tracePt t="26907" x="3771900" y="4084638"/>
          <p14:tracePt t="27212" x="3794125" y="4060825"/>
          <p14:tracePt t="27222" x="3832225" y="4030663"/>
          <p14:tracePt t="27232" x="3878263" y="4000500"/>
          <p14:tracePt t="27243" x="3932238" y="3962400"/>
          <p14:tracePt t="27255" x="3992563" y="3940175"/>
          <p14:tracePt t="27272" x="4054475" y="3924300"/>
          <p14:tracePt t="27289" x="4183063" y="3902075"/>
          <p14:tracePt t="27305" x="4313238" y="3886200"/>
          <p14:tracePt t="27322" x="4359275" y="3886200"/>
          <p14:tracePt t="27338" x="4457700" y="3886200"/>
          <p14:tracePt t="27355" x="4533900" y="3886200"/>
          <p14:tracePt t="27372" x="4549775" y="3894138"/>
          <p14:tracePt t="27389" x="4564063" y="3908425"/>
          <p14:tracePt t="27405" x="4572000" y="3924300"/>
          <p14:tracePt t="27422" x="4572000" y="3932238"/>
          <p14:tracePt t="27439" x="4572000" y="3946525"/>
          <p14:tracePt t="27456" x="4572000" y="3978275"/>
          <p14:tracePt t="27472" x="4572000" y="4000500"/>
          <p14:tracePt t="27488" x="4572000" y="4046538"/>
          <p14:tracePt t="27505" x="4572000" y="4068763"/>
          <p14:tracePt t="27522" x="4572000" y="4114800"/>
          <p14:tracePt t="27539" x="4572000" y="4160838"/>
          <p14:tracePt t="27555" x="4572000" y="4168775"/>
          <p14:tracePt t="27572" x="4572000" y="4183063"/>
          <p14:tracePt t="27648" x="4564063" y="4183063"/>
          <p14:tracePt t="27659" x="4556125" y="4191000"/>
          <p14:tracePt t="27668" x="4541838" y="4198938"/>
          <p14:tracePt t="27679" x="4518025" y="4213225"/>
          <p14:tracePt t="27689" x="4479925" y="4237038"/>
          <p14:tracePt t="27705" x="4435475" y="4251325"/>
          <p14:tracePt t="27724" x="4335463" y="4283075"/>
          <p14:tracePt t="27739" x="4283075" y="4297363"/>
          <p14:tracePt t="27756" x="4183063" y="4313238"/>
          <p14:tracePt t="27772" x="4130675" y="4313238"/>
          <p14:tracePt t="27789" x="4106863" y="4313238"/>
          <p14:tracePt t="27805" x="4084638" y="4289425"/>
          <p14:tracePt t="27823" x="4084638" y="4259263"/>
          <p14:tracePt t="27839" x="4076700" y="4244975"/>
          <p14:tracePt t="27855" x="4076700" y="4213225"/>
          <p14:tracePt t="27872" x="4076700" y="4198938"/>
          <p14:tracePt t="27889" x="4076700" y="4183063"/>
          <p14:tracePt t="27905" x="4076700" y="4168775"/>
          <p14:tracePt t="27922" x="4076700" y="4144963"/>
          <p14:tracePt t="27939" x="4092575" y="4122738"/>
          <p14:tracePt t="27955" x="4098925" y="4092575"/>
          <p14:tracePt t="27972" x="4114800" y="4084638"/>
          <p14:tracePt t="27989" x="4137025" y="4060825"/>
          <p14:tracePt t="28006" x="4160838" y="4046538"/>
          <p14:tracePt t="28022" x="4175125" y="4030663"/>
          <p14:tracePt t="28039" x="4206875" y="4016375"/>
          <p14:tracePt t="28056" x="4267200" y="3992563"/>
          <p14:tracePt t="28072" x="4305300" y="3978275"/>
          <p14:tracePt t="28089" x="4359275" y="3970338"/>
          <p14:tracePt t="28105" x="4397375" y="3954463"/>
          <p14:tracePt t="28122" x="4435475" y="3940175"/>
          <p14:tracePt t="28139" x="4473575" y="3940175"/>
          <p14:tracePt t="28155" x="4479925" y="3940175"/>
          <p14:tracePt t="28172" x="4487863" y="3946525"/>
          <p14:tracePt t="28189" x="4495800" y="3954463"/>
          <p14:tracePt t="28205" x="4503738" y="3962400"/>
          <p14:tracePt t="28222" x="4503738" y="3978275"/>
          <p14:tracePt t="28239" x="4503738" y="4000500"/>
          <p14:tracePt t="28255" x="4503738" y="4016375"/>
          <p14:tracePt t="28272" x="4503738" y="4030663"/>
          <p14:tracePt t="28289" x="4503738" y="4038600"/>
          <p14:tracePt t="28305" x="4511675" y="4054475"/>
          <p14:tracePt t="28614" x="4541838" y="4046538"/>
          <p14:tracePt t="28625" x="4579938" y="4038600"/>
          <p14:tracePt t="28634" x="4632325" y="4022725"/>
          <p14:tracePt t="28645" x="4678363" y="4008438"/>
          <p14:tracePt t="28656" x="4708525" y="4000500"/>
          <p14:tracePt t="28672" x="4746625" y="3992563"/>
          <p14:tracePt t="28689" x="4784725" y="3992563"/>
          <p14:tracePt t="28705" x="4800600" y="3992563"/>
          <p14:tracePt t="28722" x="4808538" y="4008438"/>
          <p14:tracePt t="28739" x="4808538" y="4030663"/>
          <p14:tracePt t="28759" x="4808538" y="4038600"/>
          <p14:tracePt t="28772" x="4808538" y="4046538"/>
          <p14:tracePt t="28789" x="4808538" y="4060825"/>
          <p14:tracePt t="28805" x="4800600" y="4060825"/>
          <p14:tracePt t="28823" x="4800600" y="4076700"/>
          <p14:tracePt t="28839" x="4792663" y="4092575"/>
          <p14:tracePt t="28855" x="4792663" y="4098925"/>
          <p14:tracePt t="28872" x="4778375" y="4122738"/>
          <p14:tracePt t="28889" x="4762500" y="4144963"/>
          <p14:tracePt t="28906" x="4740275" y="4175125"/>
          <p14:tracePt t="28923" x="4716463" y="4206875"/>
          <p14:tracePt t="28939" x="4702175" y="4221163"/>
          <p14:tracePt t="28956" x="4664075" y="4244975"/>
          <p14:tracePt t="28972" x="4640263" y="4251325"/>
          <p14:tracePt t="28989" x="4625975" y="4251325"/>
          <p14:tracePt t="29006" x="4587875" y="4259263"/>
          <p14:tracePt t="29022" x="4549775" y="4259263"/>
          <p14:tracePt t="29039" x="4511675" y="4251325"/>
          <p14:tracePt t="29056" x="4465638" y="4237038"/>
          <p14:tracePt t="29072" x="4441825" y="4237038"/>
          <p14:tracePt t="29089" x="4381500" y="4213225"/>
          <p14:tracePt t="29106" x="4335463" y="4191000"/>
          <p14:tracePt t="29123" x="4313238" y="4168775"/>
          <p14:tracePt t="29139" x="4297363" y="4160838"/>
          <p14:tracePt t="29155" x="4283075" y="4144963"/>
          <p14:tracePt t="29172" x="4275138" y="4137025"/>
          <p14:tracePt t="29189" x="4267200" y="4130675"/>
          <p14:tracePt t="29205" x="4267200" y="4122738"/>
          <p14:tracePt t="29222" x="4259263" y="4114800"/>
          <p14:tracePt t="29239" x="4259263" y="4106863"/>
          <p14:tracePt t="29256" x="4259263" y="4098925"/>
          <p14:tracePt t="29272" x="4259263" y="4092575"/>
          <p14:tracePt t="29289" x="4259263" y="4076700"/>
          <p14:tracePt t="29307" x="4259263" y="4068763"/>
          <p14:tracePt t="29323" x="4259263" y="4060825"/>
          <p14:tracePt t="29339" x="4259263" y="4054475"/>
          <p14:tracePt t="29356" x="4259263" y="4038600"/>
          <p14:tracePt t="29372" x="4267200" y="4030663"/>
          <p14:tracePt t="29389" x="4275138" y="4016375"/>
          <p14:tracePt t="29406" x="4289425" y="4008438"/>
          <p14:tracePt t="29422" x="4297363" y="4000500"/>
          <p14:tracePt t="29439" x="4321175" y="3984625"/>
          <p14:tracePt t="29456" x="4335463" y="3984625"/>
          <p14:tracePt t="29472" x="4359275" y="3970338"/>
          <p14:tracePt t="29489" x="4389438" y="3962400"/>
          <p14:tracePt t="29506" x="4403725" y="3954463"/>
          <p14:tracePt t="29524" x="4441825" y="3946525"/>
          <p14:tracePt t="29539" x="4473575" y="3940175"/>
          <p14:tracePt t="29556" x="4518025" y="3940175"/>
          <p14:tracePt t="29573" x="4549775" y="3932238"/>
          <p14:tracePt t="29589" x="4564063" y="3932238"/>
          <p14:tracePt t="29606" x="4587875" y="3924300"/>
          <p14:tracePt t="29623" x="4594225" y="3924300"/>
          <p14:tracePt t="29639" x="4602163" y="3924300"/>
          <p14:tracePt t="29673" x="4610100" y="3932238"/>
          <p14:tracePt t="29683" x="4618038" y="3932238"/>
          <p14:tracePt t="29703" x="4625975" y="3940175"/>
          <p14:tracePt t="29714" x="4625975" y="3946525"/>
          <p14:tracePt t="29723" x="4632325" y="3946525"/>
          <p14:tracePt t="29739" x="4640263" y="3954463"/>
          <p14:tracePt t="29756" x="4648200" y="3970338"/>
          <p14:tracePt t="29772" x="4656138" y="3970338"/>
          <p14:tracePt t="29789" x="4664075" y="3992563"/>
          <p14:tracePt t="29806" x="4678363" y="4016375"/>
          <p14:tracePt t="29822" x="4686300" y="4016375"/>
          <p14:tracePt t="29839" x="4694238" y="4038600"/>
          <p14:tracePt t="29856" x="4708525" y="4054475"/>
          <p14:tracePt t="29873" x="4708525" y="4060825"/>
          <p14:tracePt t="29889" x="4716463" y="4076700"/>
          <p14:tracePt t="29906" x="4716463" y="4092575"/>
          <p14:tracePt t="29923" x="4716463" y="4098925"/>
          <p14:tracePt t="29939" x="4716463" y="4114800"/>
          <p14:tracePt t="29956" x="4716463" y="4122738"/>
          <p14:tracePt t="29972" x="4708525" y="4137025"/>
          <p14:tracePt t="29989" x="4686300" y="4168775"/>
          <p14:tracePt t="30006" x="4664075" y="4183063"/>
          <p14:tracePt t="30022" x="4618038" y="4213225"/>
          <p14:tracePt t="30039" x="4549775" y="4244975"/>
          <p14:tracePt t="30056" x="4525963" y="4251325"/>
          <p14:tracePt t="30073" x="4457700" y="4275138"/>
          <p14:tracePt t="30089" x="4381500" y="4283075"/>
          <p14:tracePt t="30106" x="4351338" y="4283075"/>
          <p14:tracePt t="30123" x="4289425" y="4275138"/>
          <p14:tracePt t="30139" x="4267200" y="4259263"/>
          <p14:tracePt t="30156" x="4206875" y="4237038"/>
          <p14:tracePt t="30173" x="4152900" y="4213225"/>
          <p14:tracePt t="30189" x="4130675" y="4198938"/>
          <p14:tracePt t="30206" x="4106863" y="4183063"/>
          <p14:tracePt t="30223" x="4084638" y="4160838"/>
          <p14:tracePt t="30239" x="4084638" y="4152900"/>
          <p14:tracePt t="30256" x="4076700" y="4130675"/>
          <p14:tracePt t="30272" x="4076700" y="4122738"/>
          <p14:tracePt t="30289" x="4076700" y="4114800"/>
          <p14:tracePt t="30306" x="4092575" y="4098925"/>
          <p14:tracePt t="30323" x="4122738" y="4076700"/>
          <p14:tracePt t="30339" x="4137025" y="4068763"/>
          <p14:tracePt t="30356" x="4191000" y="4030663"/>
          <p14:tracePt t="30373" x="4229100" y="4022725"/>
          <p14:tracePt t="30389" x="4305300" y="3984625"/>
          <p14:tracePt t="30406" x="4381500" y="3946525"/>
          <p14:tracePt t="30422" x="4403725" y="3932238"/>
          <p14:tracePt t="30439" x="4473575" y="3908425"/>
          <p14:tracePt t="30456" x="4525963" y="3894138"/>
          <p14:tracePt t="30473" x="4541838" y="3886200"/>
          <p14:tracePt t="30489" x="4572000" y="3886200"/>
          <p14:tracePt t="30506" x="4618038" y="3894138"/>
          <p14:tracePt t="30523" x="4632325" y="3902075"/>
          <p14:tracePt t="30539" x="4664075" y="3924300"/>
          <p14:tracePt t="30556" x="4678363" y="3932238"/>
          <p14:tracePt t="30573" x="4716463" y="3954463"/>
          <p14:tracePt t="30589" x="4740275" y="3978275"/>
          <p14:tracePt t="30606" x="4754563" y="3978275"/>
          <p14:tracePt t="30623" x="4770438" y="3984625"/>
          <p14:tracePt t="30639" x="4778375" y="3992563"/>
          <p14:tracePt t="30659" x="4778375" y="4000500"/>
          <p14:tracePt t="30871" x="4784725" y="4008438"/>
          <p14:tracePt t="30882" x="4800600" y="4016375"/>
          <p14:tracePt t="30891" x="4816475" y="4016375"/>
          <p14:tracePt t="30906" x="4830763" y="4030663"/>
          <p14:tracePt t="30923" x="4854575" y="4046538"/>
          <p14:tracePt t="30939" x="4884738" y="4068763"/>
          <p14:tracePt t="30956" x="4930775" y="4092575"/>
          <p14:tracePt t="30973" x="4945063" y="4098925"/>
          <p14:tracePt t="30989" x="4991100" y="4122738"/>
          <p14:tracePt t="31006" x="5021263" y="4130675"/>
          <p14:tracePt t="31023" x="5037138" y="4137025"/>
          <p14:tracePt t="31039" x="5067300" y="4144963"/>
          <p14:tracePt t="31056" x="5097463" y="4144963"/>
          <p14:tracePt t="31073" x="5121275" y="4144963"/>
          <p14:tracePt t="31089" x="5159375" y="4144963"/>
          <p14:tracePt t="31106" x="5173663" y="4144963"/>
          <p14:tracePt t="31123" x="5197475" y="4144963"/>
          <p14:tracePt t="31139" x="5203825" y="4144963"/>
          <p14:tracePt t="31380" x="5265738" y="4152900"/>
          <p14:tracePt t="31391" x="5349875" y="4168775"/>
          <p14:tracePt t="31400" x="5418138" y="4183063"/>
          <p14:tracePt t="31412" x="5508625" y="4198938"/>
          <p14:tracePt t="31423" x="5570538" y="4206875"/>
          <p14:tracePt t="31439" x="5630863" y="4221163"/>
          <p14:tracePt t="31456" x="5692775" y="4221163"/>
          <p14:tracePt t="31604" x="5692775" y="4237038"/>
          <p14:tracePt t="31625" x="5707063" y="4237038"/>
          <p14:tracePt t="31636" x="5722938" y="4237038"/>
          <p14:tracePt t="31645" x="5745163" y="4237038"/>
          <p14:tracePt t="31657" x="5783263" y="4237038"/>
          <p14:tracePt t="31673" x="5829300" y="4237038"/>
          <p14:tracePt t="31689" x="5959475" y="4198938"/>
          <p14:tracePt t="31706" x="6073775" y="4168775"/>
          <p14:tracePt t="31723" x="6118225" y="4152900"/>
          <p14:tracePt t="31739" x="6202363" y="4130675"/>
          <p14:tracePt t="31756" x="6232525" y="4122738"/>
          <p14:tracePt t="31773" x="6270625" y="4084638"/>
          <p14:tracePt t="31790" x="6286500" y="4046538"/>
          <p14:tracePt t="31806" x="6286500" y="4038600"/>
          <p14:tracePt t="31823" x="6286500" y="4008438"/>
          <p14:tracePt t="31839" x="6286500" y="4000500"/>
          <p14:tracePt t="31856" x="6286500" y="3984625"/>
          <p14:tracePt t="31873" x="6286500" y="3970338"/>
          <p14:tracePt t="31889" x="6270625" y="3962400"/>
          <p14:tracePt t="31908" x="6256338" y="3962400"/>
          <p14:tracePt t="31923" x="6232525" y="3962400"/>
          <p14:tracePt t="31939" x="6202363" y="3962400"/>
          <p14:tracePt t="31956" x="6118225" y="3962400"/>
          <p14:tracePt t="31973" x="5997575" y="3962400"/>
          <p14:tracePt t="31989" x="5921375" y="3970338"/>
          <p14:tracePt t="32006" x="5761038" y="3984625"/>
          <p14:tracePt t="32023" x="5616575" y="4016375"/>
          <p14:tracePt t="32039" x="5540375" y="4022725"/>
          <p14:tracePt t="32056" x="5410200" y="4038600"/>
          <p14:tracePt t="32073" x="5311775" y="4060825"/>
          <p14:tracePt t="32089" x="5287963" y="4076700"/>
          <p14:tracePt t="32106" x="5249863" y="4084638"/>
          <p14:tracePt t="32124" x="5241925" y="4092575"/>
          <p14:tracePt t="32139" x="5235575" y="4092575"/>
          <p14:tracePt t="32156" x="5227638" y="4098925"/>
          <p14:tracePt t="32174" x="5227638" y="4106863"/>
          <p14:tracePt t="32189" x="5219700" y="4114800"/>
          <p14:tracePt t="32206" x="5219700" y="4152900"/>
          <p14:tracePt t="32223" x="5219700" y="4168775"/>
          <p14:tracePt t="32240" x="5227638" y="4198938"/>
          <p14:tracePt t="32257" x="5257800" y="4229100"/>
          <p14:tracePt t="32273" x="5280025" y="4244975"/>
          <p14:tracePt t="32290" x="5364163" y="4259263"/>
          <p14:tracePt t="32306" x="5432425" y="4259263"/>
          <p14:tracePt t="32323" x="5578475" y="4244975"/>
          <p14:tracePt t="32340" x="5768975" y="4221163"/>
          <p14:tracePt t="32356" x="5859463" y="4206875"/>
          <p14:tracePt t="32373" x="6042025" y="4168775"/>
          <p14:tracePt t="32389" x="6180138" y="4144963"/>
          <p14:tracePt t="32407" x="6232525" y="4137025"/>
          <p14:tracePt t="32423" x="6302375" y="4114800"/>
          <p14:tracePt t="32440" x="6308725" y="4114800"/>
          <p14:tracePt t="32642" x="6378575" y="4114800"/>
          <p14:tracePt t="32651" x="6461125" y="4114800"/>
          <p14:tracePt t="32662" x="6545263" y="4114800"/>
          <p14:tracePt t="32673" x="6629400" y="4122738"/>
          <p14:tracePt t="32690" x="6705600" y="4122738"/>
          <p14:tracePt t="32706" x="6797675" y="4130675"/>
          <p14:tracePt t="32724" x="6811963" y="4130675"/>
          <p14:tracePt t="32740" x="6819900" y="4122738"/>
          <p14:tracePt t="32947" x="6896100" y="4114800"/>
          <p14:tracePt t="32957" x="6994525" y="4106863"/>
          <p14:tracePt t="32969" x="7086600" y="4084638"/>
          <p14:tracePt t="32977" x="7146925" y="4076700"/>
          <p14:tracePt t="32989" x="7185025" y="4060825"/>
          <p14:tracePt t="33006" x="7192963" y="4060825"/>
          <p14:tracePt t="33023" x="7200900" y="4054475"/>
          <p14:tracePt t="33040" x="7200900" y="4038600"/>
          <p14:tracePt t="33056" x="7192963" y="4038600"/>
          <p14:tracePt t="33073" x="7178675" y="4016375"/>
          <p14:tracePt t="33090" x="7162800" y="3962400"/>
          <p14:tracePt t="33106" x="7154863" y="3940175"/>
          <p14:tracePt t="33124" x="7116763" y="3894138"/>
          <p14:tracePt t="33140" x="7064375" y="3856038"/>
          <p14:tracePt t="33156" x="7026275" y="3840163"/>
          <p14:tracePt t="33173" x="6926263" y="3832225"/>
          <p14:tracePt t="33190" x="6865938" y="3825875"/>
          <p14:tracePt t="33206" x="6689725" y="3832225"/>
          <p14:tracePt t="33223" x="6499225" y="3863975"/>
          <p14:tracePt t="33240" x="6423025" y="3878263"/>
          <p14:tracePt t="33256" x="6308725" y="3894138"/>
          <p14:tracePt t="33273" x="6294438" y="3902075"/>
          <p14:tracePt t="33290" x="6278563" y="3902075"/>
          <p14:tracePt t="33506" x="6270625" y="3902075"/>
          <p14:tracePt t="33515" x="6248400" y="3902075"/>
          <p14:tracePt t="33526" x="6188075" y="3878263"/>
          <p14:tracePt t="33540" x="6057900" y="3840163"/>
          <p14:tracePt t="33557" x="5440363" y="3717925"/>
          <p14:tracePt t="33573" x="4945063" y="3649663"/>
          <p14:tracePt t="33590" x="4198938" y="3603625"/>
          <p14:tracePt t="33606" x="3787775" y="3627438"/>
          <p14:tracePt t="33623" x="2751138" y="3802063"/>
          <p14:tracePt t="33640" x="1927225" y="4054475"/>
          <p14:tracePt t="33656" x="1668463" y="4144963"/>
          <p14:tracePt t="33673" x="1425575" y="4283075"/>
          <p14:tracePt t="33690" x="1387475" y="4365625"/>
          <p14:tracePt t="33850" x="1371600" y="4365625"/>
          <p14:tracePt t="33863" x="1363663" y="4373563"/>
          <p14:tracePt t="33872" x="1341438" y="4381500"/>
          <p14:tracePt t="33884" x="1295400" y="4389438"/>
          <p14:tracePt t="33891" x="1241425" y="4403725"/>
          <p14:tracePt t="33907" x="1165225" y="4419600"/>
          <p14:tracePt t="33924" x="1028700" y="4457700"/>
          <p14:tracePt t="33940" x="960438" y="4487863"/>
          <p14:tracePt t="33957" x="868363" y="4525963"/>
          <p14:tracePt t="33974" x="838200" y="4541838"/>
          <p14:tracePt t="33990" x="838200" y="4549775"/>
          <p14:tracePt t="34006" x="838200" y="4556125"/>
          <p14:tracePt t="34035" x="846138" y="4556125"/>
          <p14:tracePt t="34056" x="854075" y="4556125"/>
          <p14:tracePt t="34076" x="854075" y="4549775"/>
          <p14:tracePt t="34106" x="860425" y="4549775"/>
          <p14:tracePt t="34115" x="860425" y="4541838"/>
          <p14:tracePt t="34146" x="868363" y="4533900"/>
          <p14:tracePt t="34156" x="876300" y="4533900"/>
          <p14:tracePt t="34168" x="884238" y="4525963"/>
          <p14:tracePt t="34177" x="892175" y="4518025"/>
          <p14:tracePt t="34190" x="914400" y="4511675"/>
          <p14:tracePt t="34206" x="922338" y="4503738"/>
          <p14:tracePt t="34223" x="952500" y="4495800"/>
          <p14:tracePt t="34240" x="982663" y="4479925"/>
          <p14:tracePt t="34257" x="998538" y="4479925"/>
          <p14:tracePt t="34273" x="1020763" y="4473575"/>
          <p14:tracePt t="34290" x="1050925" y="4473575"/>
          <p14:tracePt t="34307" x="1058863" y="4465638"/>
          <p14:tracePt t="34323" x="1096963" y="4457700"/>
          <p14:tracePt t="34340" x="1135063" y="4449763"/>
          <p14:tracePt t="34357" x="1150938" y="4449763"/>
          <p14:tracePt t="34374" x="1173163" y="4449763"/>
          <p14:tracePt t="34390" x="1181100" y="4449763"/>
          <p14:tracePt t="34407" x="1196975" y="4449763"/>
          <p14:tracePt t="34423" x="1211263" y="4449763"/>
          <p14:tracePt t="34440" x="1227138" y="4441825"/>
          <p14:tracePt t="34457" x="1235075" y="4441825"/>
          <p14:tracePt t="34473" x="1257300" y="4435475"/>
          <p14:tracePt t="34490" x="1279525" y="4435475"/>
          <p14:tracePt t="34507" x="1317625" y="4435475"/>
          <p14:tracePt t="34524" x="1363663" y="4435475"/>
          <p14:tracePt t="34540" x="1401763" y="4427538"/>
          <p14:tracePt t="34556" x="1477963" y="4419600"/>
          <p14:tracePt t="34574" x="1516063" y="4419600"/>
          <p14:tracePt t="34590" x="1600200" y="4419600"/>
          <p14:tracePt t="34606" x="1676400" y="4419600"/>
          <p14:tracePt t="34624" x="1768475" y="4435475"/>
          <p14:tracePt t="34640" x="1806575" y="4441825"/>
          <p14:tracePt t="34657" x="1889125" y="4457700"/>
          <p14:tracePt t="34673" x="1920875" y="4465638"/>
          <p14:tracePt t="34690" x="2003425" y="4487863"/>
          <p14:tracePt t="34707" x="2065338" y="4495800"/>
          <p14:tracePt t="34949" x="2187575" y="4487863"/>
          <p14:tracePt t="34960" x="2370138" y="4441825"/>
          <p14:tracePt t="34970" x="2659063" y="4381500"/>
          <p14:tracePt t="34981" x="2949575" y="4359275"/>
          <p14:tracePt t="34991" x="3230563" y="4313238"/>
          <p14:tracePt t="35007" x="3505200" y="4313238"/>
          <p14:tracePt t="35024" x="3894138" y="4313238"/>
          <p14:tracePt t="35040" x="3992563" y="4313238"/>
          <p14:tracePt t="35057" x="4076700" y="4313238"/>
          <p14:tracePt t="35073" x="4092575" y="4313238"/>
          <p14:tracePt t="35090" x="4084638" y="4313238"/>
          <p14:tracePt t="35295" x="4122738" y="4327525"/>
          <p14:tracePt t="35306" x="4175125" y="4343400"/>
          <p14:tracePt t="35315" x="4229100" y="4359275"/>
          <p14:tracePt t="35326" x="4297363" y="4381500"/>
          <p14:tracePt t="35340" x="4359275" y="4403725"/>
          <p14:tracePt t="35357" x="4525963" y="4465638"/>
          <p14:tracePt t="35374" x="4594225" y="4487863"/>
          <p14:tracePt t="35390" x="4724400" y="4533900"/>
          <p14:tracePt t="35407" x="4770438" y="4549775"/>
          <p14:tracePt t="35424" x="4792663" y="4556125"/>
          <p14:tracePt t="35630" x="4884738" y="4556125"/>
          <p14:tracePt t="35641" x="5013325" y="4549775"/>
          <p14:tracePt t="35651" x="5159375" y="4549775"/>
          <p14:tracePt t="35662" x="5287963" y="4549775"/>
          <p14:tracePt t="35674" x="5402263" y="4549775"/>
          <p14:tracePt t="35690" x="5494338" y="4549775"/>
          <p14:tracePt t="35707" x="5562600" y="4549775"/>
          <p14:tracePt t="35724" x="5570538" y="4541838"/>
          <p14:tracePt t="35966" x="5654675" y="4541838"/>
          <p14:tracePt t="35977" x="5775325" y="4541838"/>
          <p14:tracePt t="35986" x="5965825" y="4541838"/>
          <p14:tracePt t="35997" x="6188075" y="4556125"/>
          <p14:tracePt t="36007" x="6408738" y="4579938"/>
          <p14:tracePt t="36024" x="6607175" y="4594225"/>
          <p14:tracePt t="36040" x="6827838" y="4594225"/>
          <p14:tracePt t="36057" x="6873875" y="4587875"/>
          <p14:tracePt t="36074" x="6896100" y="4564063"/>
          <p14:tracePt t="36302" x="6988175" y="4564063"/>
          <p14:tracePt t="36311" x="7102475" y="4564063"/>
          <p14:tracePt t="36324" x="7223125" y="4564063"/>
          <p14:tracePt t="36332" x="7375525" y="4564063"/>
          <p14:tracePt t="36343" x="7521575" y="4564063"/>
          <p14:tracePt t="36357" x="7650163" y="4564063"/>
          <p14:tracePt t="36374" x="7894638" y="4564063"/>
          <p14:tracePt t="36390" x="7985125" y="4564063"/>
          <p14:tracePt t="36407" x="8093075" y="4564063"/>
          <p14:tracePt t="36424" x="8115300" y="4564063"/>
          <p14:tracePt t="36440" x="8123238" y="4549775"/>
          <p14:tracePt t="36457" x="8115300" y="4541838"/>
          <p14:tracePt t="36474" x="8115300" y="4518025"/>
          <p14:tracePt t="36638" x="8145463" y="4518025"/>
          <p14:tracePt t="36647" x="8207375" y="4518025"/>
          <p14:tracePt t="36659" x="8297863" y="4518025"/>
          <p14:tracePt t="36674" x="8404225" y="4518025"/>
          <p14:tracePt t="36690" x="8602663" y="4518025"/>
          <p14:tracePt t="36707" x="8686800" y="4518025"/>
          <p14:tracePt t="36724" x="8763000" y="4511675"/>
          <p14:tracePt t="36740" x="8770938" y="4511675"/>
          <p14:tracePt t="36772" x="8763000" y="4511675"/>
          <p14:tracePt t="36780" x="8755063" y="4503738"/>
          <p14:tracePt t="36791" x="8732838" y="4487863"/>
          <p14:tracePt t="36807" x="8686800" y="4473575"/>
          <p14:tracePt t="36824" x="8588375" y="4457700"/>
          <p14:tracePt t="36841" x="8474075" y="4411663"/>
          <p14:tracePt t="36857" x="8428038" y="4397375"/>
          <p14:tracePt t="36874" x="8389938" y="4381500"/>
          <p14:tracePt t="36890" x="8359775" y="4365625"/>
          <p14:tracePt t="36907" x="8351838" y="4365625"/>
          <p14:tracePt t="36942" x="8366125" y="4365625"/>
          <p14:tracePt t="36962" x="8374063" y="4365625"/>
          <p14:tracePt t="37085" x="8359775" y="4365625"/>
          <p14:tracePt t="37096" x="8351838" y="4365625"/>
          <p14:tracePt t="37107" x="8328025" y="4365625"/>
          <p14:tracePt t="37124" x="8305800" y="4365625"/>
          <p14:tracePt t="37140" x="8267700" y="4373563"/>
          <p14:tracePt t="37328" x="8245475" y="4373563"/>
          <p14:tracePt t="37341" x="8213725" y="4373563"/>
          <p14:tracePt t="37348" x="8137525" y="4359275"/>
          <p14:tracePt t="37362" x="8023225" y="4351338"/>
          <p14:tracePt t="37374" x="7878763" y="4343400"/>
          <p14:tracePt t="37391" x="7407275" y="4327525"/>
          <p14:tracePt t="37407" x="7178675" y="4327525"/>
          <p14:tracePt t="37424" x="6569075" y="4389438"/>
          <p14:tracePt t="37440" x="6232525" y="4449763"/>
          <p14:tracePt t="37457" x="5494338" y="4549775"/>
          <p14:tracePt t="37474" x="4792663" y="4686300"/>
          <p14:tracePt t="37490" x="4495800" y="4754563"/>
          <p14:tracePt t="37507" x="4092575" y="4860925"/>
          <p14:tracePt t="37524" x="3932238" y="4953000"/>
          <p14:tracePt t="37697" x="3916363" y="4960938"/>
          <p14:tracePt t="37704" x="3870325" y="4968875"/>
          <p14:tracePt t="37717" x="3787775" y="4975225"/>
          <p14:tracePt t="37726" x="3641725" y="4999038"/>
          <p14:tracePt t="37741" x="3352800" y="5037138"/>
          <p14:tracePt t="37758" x="2582863" y="5219700"/>
          <p14:tracePt t="37774" x="2155825" y="5380038"/>
          <p14:tracePt t="37791" x="1349375" y="5775325"/>
          <p14:tracePt t="37808" x="762000" y="6126163"/>
          <p14:tracePt t="37824" x="563563" y="6278563"/>
          <p14:tracePt t="37970" x="555625" y="6286500"/>
          <p14:tracePt t="37979" x="541338" y="6286500"/>
          <p14:tracePt t="37991" x="517525" y="6294438"/>
          <p14:tracePt t="37999" x="473075" y="6308725"/>
          <p14:tracePt t="38010" x="403225" y="6340475"/>
          <p14:tracePt t="38024" x="327025" y="6384925"/>
          <p14:tracePt t="38041" x="136525" y="65230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0719" y="446809"/>
            <a:ext cx="9871364" cy="646331"/>
          </a:xfrm>
          <a:prstGeom prst="rect">
            <a:avLst/>
          </a:prstGeom>
          <a:noFill/>
        </p:spPr>
        <p:txBody>
          <a:bodyPr wrap="square" rtlCol="0">
            <a:spAutoFit/>
          </a:bodyPr>
          <a:lstStyle/>
          <a:p>
            <a:r>
              <a:rPr lang="es-CR" dirty="0" smtClean="0"/>
              <a:t>El enlace covalente a su vez se divide en tres tipos los cuales son: Enlace covalente polar, covalente apolar y coordinado</a:t>
            </a:r>
            <a:endParaRPr lang="es-CR" dirty="0"/>
          </a:p>
        </p:txBody>
      </p:sp>
      <p:pic>
        <p:nvPicPr>
          <p:cNvPr id="6" name="Imagen 5"/>
          <p:cNvPicPr>
            <a:picLocks noChangeAspect="1"/>
          </p:cNvPicPr>
          <p:nvPr/>
        </p:nvPicPr>
        <p:blipFill>
          <a:blip r:embed="rId4"/>
          <a:stretch>
            <a:fillRect/>
          </a:stretch>
        </p:blipFill>
        <p:spPr>
          <a:xfrm>
            <a:off x="802697" y="1438708"/>
            <a:ext cx="8902411" cy="45624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6622744"/>
      </p:ext>
    </p:extLst>
  </p:cSld>
  <p:clrMapOvr>
    <a:masterClrMapping/>
  </p:clrMapOvr>
  <mc:AlternateContent xmlns:mc="http://schemas.openxmlformats.org/markup-compatibility/2006">
    <mc:Choice xmlns:p14="http://schemas.microsoft.com/office/powerpoint/2010/main" Requires="p14">
      <p:transition spd="slow" p14:dur="2000" advTm="57704"/>
    </mc:Choice>
    <mc:Fallback>
      <p:transition spd="slow" advTm="5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44" x="296863" y="6430963"/>
          <p14:tracePt t="655" x="266700" y="6308725"/>
          <p14:tracePt t="665" x="236538" y="6126163"/>
          <p14:tracePt t="681" x="206375" y="5859463"/>
          <p14:tracePt t="698" x="198438" y="5219700"/>
          <p14:tracePt t="714" x="198438" y="4899025"/>
          <p14:tracePt t="731" x="282575" y="4327525"/>
          <p14:tracePt t="748" x="396875" y="3908425"/>
          <p14:tracePt t="765" x="434975" y="3810000"/>
          <p14:tracePt t="781" x="511175" y="3703638"/>
          <p14:tracePt t="972" x="503238" y="3695700"/>
          <p14:tracePt t="979" x="495300" y="3695700"/>
          <p14:tracePt t="991" x="479425" y="3673475"/>
          <p14:tracePt t="1000" x="465138" y="3649663"/>
          <p14:tracePt t="1014" x="441325" y="3603625"/>
          <p14:tracePt t="1031" x="419100" y="3527425"/>
          <p14:tracePt t="1048" x="342900" y="3292475"/>
          <p14:tracePt t="1065" x="288925" y="2949575"/>
          <p14:tracePt t="1081" x="288925" y="2590800"/>
          <p14:tracePt t="1098" x="312738" y="2384425"/>
          <p14:tracePt t="1114" x="434975" y="2019300"/>
          <p14:tracePt t="1131" x="511175" y="1874838"/>
          <p14:tracePt t="1148" x="663575" y="1638300"/>
          <p14:tracePt t="1166" x="800100" y="1477963"/>
          <p14:tracePt t="1181" x="860425" y="1409700"/>
          <p14:tracePt t="1198" x="990600" y="1303338"/>
          <p14:tracePt t="1215" x="1096963" y="1249363"/>
          <p14:tracePt t="1387" x="1104900" y="1249363"/>
          <p14:tracePt t="1396" x="1120775" y="1249363"/>
          <p14:tracePt t="1407" x="1143000" y="1249363"/>
          <p14:tracePt t="1417" x="1189038" y="1241425"/>
          <p14:tracePt t="1431" x="1265238" y="1211263"/>
          <p14:tracePt t="1448" x="1409700" y="1150938"/>
          <p14:tracePt t="1465" x="1989138" y="860425"/>
          <p14:tracePt t="1481" x="2659063" y="563563"/>
          <p14:tracePt t="1498" x="3184525" y="427038"/>
          <p14:tracePt t="1515" x="3382963" y="403225"/>
          <p14:tracePt t="1531" x="3649663" y="441325"/>
          <p14:tracePt t="1548" x="3749675" y="479425"/>
          <p14:tracePt t="1565" x="3840163" y="555625"/>
          <p14:tracePt t="1581" x="3863975" y="601663"/>
          <p14:tracePt t="1598" x="3863975" y="609600"/>
          <p14:tracePt t="1615" x="3840163" y="617538"/>
          <p14:tracePt t="1631" x="3741738" y="625475"/>
          <p14:tracePt t="1670" x="3703638" y="617538"/>
          <p14:tracePt t="1682" x="3679825" y="609600"/>
          <p14:tracePt t="1691" x="3649663" y="593725"/>
          <p14:tracePt t="1703" x="3635375" y="587375"/>
          <p14:tracePt t="1715" x="3627438" y="587375"/>
          <p14:tracePt t="1732" x="3603625" y="587375"/>
          <p14:tracePt t="1748" x="3573463" y="601663"/>
          <p14:tracePt t="1765" x="3521075" y="647700"/>
          <p14:tracePt t="1781" x="3482975" y="677863"/>
          <p14:tracePt t="1798" x="3413125" y="762000"/>
          <p14:tracePt t="1815" x="3336925" y="838200"/>
          <p14:tracePt t="1831" x="3298825" y="868363"/>
          <p14:tracePt t="1848" x="3230563" y="930275"/>
          <p14:tracePt t="1865" x="3208338" y="936625"/>
          <p14:tracePt t="1881" x="3192463" y="952500"/>
          <p14:tracePt t="1898" x="3184525" y="952500"/>
          <p14:tracePt t="1916" x="3184525" y="944563"/>
          <p14:tracePt t="1936" x="3192463" y="936625"/>
          <p14:tracePt t="1956" x="3200400" y="930275"/>
          <p14:tracePt t="1966" x="3208338" y="922338"/>
          <p14:tracePt t="1981" x="3238500" y="906463"/>
          <p14:tracePt t="1998" x="3306763" y="876300"/>
          <p14:tracePt t="2015" x="3352800" y="860425"/>
          <p14:tracePt t="2031" x="3459163" y="846138"/>
          <p14:tracePt t="2048" x="3597275" y="838200"/>
          <p14:tracePt t="2065" x="3673475" y="838200"/>
          <p14:tracePt t="2081" x="3840163" y="846138"/>
          <p14:tracePt t="2098" x="3908425" y="854075"/>
          <p14:tracePt t="2115" x="4054475" y="898525"/>
          <p14:tracePt t="2131" x="4160838" y="952500"/>
          <p14:tracePt t="2148" x="4259263" y="1006475"/>
          <p14:tracePt t="2165" x="4289425" y="1028700"/>
          <p14:tracePt t="2181" x="4343400" y="1058863"/>
          <p14:tracePt t="2198" x="4365625" y="1074738"/>
          <p14:tracePt t="2215" x="4381500" y="1074738"/>
          <p14:tracePt t="2433" x="4389438" y="1066800"/>
          <p14:tracePt t="2444" x="4403725" y="1058863"/>
          <p14:tracePt t="2453" x="4435475" y="1044575"/>
          <p14:tracePt t="2465" x="4465638" y="1036638"/>
          <p14:tracePt t="2481" x="4511675" y="1020763"/>
          <p14:tracePt t="2498" x="4610100" y="990600"/>
          <p14:tracePt t="2515" x="4746625" y="960438"/>
          <p14:tracePt t="2531" x="4830763" y="944563"/>
          <p14:tracePt t="2548" x="4991100" y="930275"/>
          <p14:tracePt t="2565" x="5067300" y="930275"/>
          <p14:tracePt t="2582" x="5211763" y="930275"/>
          <p14:tracePt t="2598" x="5303838" y="930275"/>
          <p14:tracePt t="2615" x="5349875" y="930275"/>
          <p14:tracePt t="2631" x="5387975" y="930275"/>
          <p14:tracePt t="2648" x="5394325" y="914400"/>
          <p14:tracePt t="2860" x="5387975" y="914400"/>
          <p14:tracePt t="2871" x="5387975" y="906463"/>
          <p14:tracePt t="2972" x="5394325" y="906463"/>
          <p14:tracePt t="2983" x="5402263" y="906463"/>
          <p14:tracePt t="2992" x="5410200" y="906463"/>
          <p14:tracePt t="3005" x="5418138" y="906463"/>
          <p14:tracePt t="3015" x="5426075" y="906463"/>
          <p14:tracePt t="3032" x="5432425" y="906463"/>
          <p14:tracePt t="3048" x="5440363" y="898525"/>
          <p14:tracePt t="3065" x="5448300" y="898525"/>
          <p14:tracePt t="3128" x="5448300" y="892175"/>
          <p14:tracePt t="3155" x="5440363" y="892175"/>
          <p14:tracePt t="3206" x="5432425" y="892175"/>
          <p14:tracePt t="3226" x="5418138" y="892175"/>
          <p14:tracePt t="3247" x="5410200" y="892175"/>
          <p14:tracePt t="3258" x="5394325" y="892175"/>
          <p14:tracePt t="3267" x="5387975" y="892175"/>
          <p14:tracePt t="3282" x="5380038" y="892175"/>
          <p14:tracePt t="3299" x="5349875" y="898525"/>
          <p14:tracePt t="3315" x="5334000" y="898525"/>
          <p14:tracePt t="3332" x="5311775" y="898525"/>
          <p14:tracePt t="3349" x="5287963" y="906463"/>
          <p14:tracePt t="3365" x="5280025" y="906463"/>
          <p14:tracePt t="3382" x="5273675" y="906463"/>
          <p14:tracePt t="3398" x="5265738" y="906463"/>
          <p14:tracePt t="3415" x="5265738" y="898525"/>
          <p14:tracePt t="3450" x="5273675" y="898525"/>
          <p14:tracePt t="3460" x="5287963" y="892175"/>
          <p14:tracePt t="3471" x="5311775" y="892175"/>
          <p14:tracePt t="3482" x="5334000" y="884238"/>
          <p14:tracePt t="3498" x="5364163" y="884238"/>
          <p14:tracePt t="3515" x="5440363" y="884238"/>
          <p14:tracePt t="3532" x="5532438" y="884238"/>
          <p14:tracePt t="3548" x="5584825" y="884238"/>
          <p14:tracePt t="3565" x="5668963" y="884238"/>
          <p14:tracePt t="3582" x="5715000" y="884238"/>
          <p14:tracePt t="3598" x="5807075" y="884238"/>
          <p14:tracePt t="3615" x="5905500" y="884238"/>
          <p14:tracePt t="3632" x="5959475" y="884238"/>
          <p14:tracePt t="3648" x="6065838" y="892175"/>
          <p14:tracePt t="3665" x="6188075" y="914400"/>
          <p14:tracePt t="3682" x="6256338" y="922338"/>
          <p14:tracePt t="3698" x="6400800" y="944563"/>
          <p14:tracePt t="3715" x="6477000" y="952500"/>
          <p14:tracePt t="3732" x="6484938" y="952500"/>
          <p14:tracePt t="3749" x="6499225" y="952500"/>
          <p14:tracePt t="3766" x="6499225" y="944563"/>
          <p14:tracePt t="3786" x="6499225" y="936625"/>
          <p14:tracePt t="3798" x="6484938" y="936625"/>
          <p14:tracePt t="4039" x="6537325" y="930275"/>
          <p14:tracePt t="4051" x="6607175" y="930275"/>
          <p14:tracePt t="4060" x="6675438" y="930275"/>
          <p14:tracePt t="4071" x="6735763" y="930275"/>
          <p14:tracePt t="4082" x="6789738" y="930275"/>
          <p14:tracePt t="4098" x="6827838" y="930275"/>
          <p14:tracePt t="4115" x="6888163" y="930275"/>
          <p14:tracePt t="4132" x="6904038" y="930275"/>
          <p14:tracePt t="4183" x="6896100" y="930275"/>
          <p14:tracePt t="4425" x="6980238" y="914400"/>
          <p14:tracePt t="4437" x="7132638" y="892175"/>
          <p14:tracePt t="4446" x="7269163" y="868363"/>
          <p14:tracePt t="4457" x="7399338" y="868363"/>
          <p14:tracePt t="4466" x="7513638" y="868363"/>
          <p14:tracePt t="4482" x="7604125" y="868363"/>
          <p14:tracePt t="4498" x="7742238" y="884238"/>
          <p14:tracePt t="4515" x="7772400" y="884238"/>
          <p14:tracePt t="4532" x="7810500" y="906463"/>
          <p14:tracePt t="4569" x="7802563" y="906463"/>
          <p14:tracePt t="4590" x="7788275" y="906463"/>
          <p14:tracePt t="4661" x="7794625" y="906463"/>
          <p14:tracePt t="4670" x="7818438" y="906463"/>
          <p14:tracePt t="4681" x="7832725" y="906463"/>
          <p14:tracePt t="4690" x="7856538" y="914400"/>
          <p14:tracePt t="4701" x="7870825" y="914400"/>
          <p14:tracePt t="4715" x="7894638" y="922338"/>
          <p14:tracePt t="4732" x="7932738" y="922338"/>
          <p14:tracePt t="4749" x="7940675" y="922338"/>
          <p14:tracePt t="4766" x="7947025" y="922338"/>
          <p14:tracePt t="4782" x="7954963" y="922338"/>
          <p14:tracePt t="4813" x="7954963" y="914400"/>
          <p14:tracePt t="4984" x="7962900" y="914400"/>
          <p14:tracePt t="4997" x="7993063" y="922338"/>
          <p14:tracePt t="5006" x="8047038" y="922338"/>
          <p14:tracePt t="5017" x="8131175" y="930275"/>
          <p14:tracePt t="5032" x="8213725" y="944563"/>
          <p14:tracePt t="5049" x="8404225" y="968375"/>
          <p14:tracePt t="5066" x="8496300" y="982663"/>
          <p14:tracePt t="5082" x="8640763" y="990600"/>
          <p14:tracePt t="5099" x="8686800" y="990600"/>
          <p14:tracePt t="5115" x="8686800" y="982663"/>
          <p14:tracePt t="5132" x="8686800" y="974725"/>
          <p14:tracePt t="5149" x="8678863" y="960438"/>
          <p14:tracePt t="5165" x="8656638" y="930275"/>
          <p14:tracePt t="5320" x="8686800" y="936625"/>
          <p14:tracePt t="5332" x="8732838" y="952500"/>
          <p14:tracePt t="5341" x="8793163" y="968375"/>
          <p14:tracePt t="5351" x="8899525" y="982663"/>
          <p14:tracePt t="5366" x="9029700" y="998538"/>
          <p14:tracePt t="5382" x="9326563" y="1036638"/>
          <p14:tracePt t="5399" x="9426575" y="1044575"/>
          <p14:tracePt t="5415" x="9555163" y="1050925"/>
          <p14:tracePt t="5432" x="9585325" y="1044575"/>
          <p14:tracePt t="5454" x="9585325" y="1036638"/>
          <p14:tracePt t="5465" x="9578975" y="1036638"/>
          <p14:tracePt t="5484" x="9563100" y="1036638"/>
          <p14:tracePt t="5504" x="9555163" y="1036638"/>
          <p14:tracePt t="5575" x="9555163" y="1028700"/>
          <p14:tracePt t="5606" x="9555163" y="1020763"/>
          <p14:tracePt t="5656" x="9547225" y="1020763"/>
          <p14:tracePt t="5687" x="9532938" y="1012825"/>
          <p14:tracePt t="5696" x="9517063" y="1006475"/>
          <p14:tracePt t="5708" x="9494838" y="998538"/>
          <p14:tracePt t="5717" x="9456738" y="982663"/>
          <p14:tracePt t="5732" x="9402763" y="968375"/>
          <p14:tracePt t="5749" x="9236075" y="952500"/>
          <p14:tracePt t="5765" x="9090025" y="936625"/>
          <p14:tracePt t="5782" x="8664575" y="930275"/>
          <p14:tracePt t="5799" x="8061325" y="898525"/>
          <p14:tracePt t="5816" x="7718425" y="884238"/>
          <p14:tracePt t="5832" x="7032625" y="860425"/>
          <p14:tracePt t="5849" x="6689725" y="846138"/>
          <p14:tracePt t="5866" x="6011863" y="830263"/>
          <p14:tracePt t="5882" x="5356225" y="830263"/>
          <p14:tracePt t="5899" x="5083175" y="830263"/>
          <p14:tracePt t="5916" x="4610100" y="838200"/>
          <p14:tracePt t="5932" x="4479925" y="838200"/>
          <p14:tracePt t="5949" x="4305300" y="860425"/>
          <p14:tracePt t="6144" x="4289425" y="860425"/>
          <p14:tracePt t="6155" x="4251325" y="860425"/>
          <p14:tracePt t="6164" x="4191000" y="846138"/>
          <p14:tracePt t="6175" x="4084638" y="830263"/>
          <p14:tracePt t="6184" x="3970338" y="808038"/>
          <p14:tracePt t="6199" x="3787775" y="784225"/>
          <p14:tracePt t="6216" x="3444875" y="784225"/>
          <p14:tracePt t="6232" x="3246438" y="792163"/>
          <p14:tracePt t="6249" x="2887663" y="838200"/>
          <p14:tracePt t="6266" x="2606675" y="892175"/>
          <p14:tracePt t="6282" x="2514600" y="898525"/>
          <p14:tracePt t="6299" x="2392363" y="922338"/>
          <p14:tracePt t="6316" x="2346325" y="930275"/>
          <p14:tracePt t="6332" x="2293938" y="936625"/>
          <p14:tracePt t="6349" x="2255838" y="936625"/>
          <p14:tracePt t="6367" x="2232025" y="952500"/>
          <p14:tracePt t="6382" x="2217738" y="960438"/>
          <p14:tracePt t="6399" x="2201863" y="960438"/>
          <p14:tracePt t="6399" x="2187575" y="960438"/>
          <p14:tracePt t="6416" x="2171700" y="968375"/>
          <p14:tracePt t="6432" x="2117725" y="982663"/>
          <p14:tracePt t="6449" x="2087563" y="990600"/>
          <p14:tracePt t="6466" x="2027238" y="1006475"/>
          <p14:tracePt t="6482" x="1958975" y="1028700"/>
          <p14:tracePt t="6499" x="1920875" y="1036638"/>
          <p14:tracePt t="6516" x="1882775" y="1044575"/>
          <p14:tracePt t="6532" x="1851025" y="1044575"/>
          <p14:tracePt t="6549" x="1836738" y="1050925"/>
          <p14:tracePt t="6566" x="1812925" y="1058863"/>
          <p14:tracePt t="6582" x="1782763" y="1066800"/>
          <p14:tracePt t="6599" x="1774825" y="1074738"/>
          <p14:tracePt t="6616" x="1744663" y="1082675"/>
          <p14:tracePt t="6632" x="1722438" y="1082675"/>
          <p14:tracePt t="6649" x="1714500" y="1089025"/>
          <p14:tracePt t="6666" x="1706563" y="1089025"/>
          <p14:tracePt t="6734" x="1714500" y="1089025"/>
          <p14:tracePt t="6743" x="1714500" y="1082675"/>
          <p14:tracePt t="6754" x="1722438" y="1082675"/>
          <p14:tracePt t="6767" x="1736725" y="1082675"/>
          <p14:tracePt t="6782" x="1744663" y="1074738"/>
          <p14:tracePt t="6799" x="1782763" y="1066800"/>
          <p14:tracePt t="6816" x="1790700" y="1066800"/>
          <p14:tracePt t="6833" x="1812925" y="1066800"/>
          <p14:tracePt t="6849" x="1828800" y="1066800"/>
          <p14:tracePt t="6866" x="1836738" y="1066800"/>
          <p14:tracePt t="6882" x="1844675" y="1066800"/>
          <p14:tracePt t="6899" x="1851025" y="1066800"/>
          <p14:tracePt t="6916" x="1858963" y="1066800"/>
          <p14:tracePt t="6938" x="1866900" y="1066800"/>
          <p14:tracePt t="6958" x="1882775" y="1074738"/>
          <p14:tracePt t="6967" x="1882775" y="1082675"/>
          <p14:tracePt t="6982" x="1889125" y="1082675"/>
          <p14:tracePt t="6999" x="1897063" y="1082675"/>
          <p14:tracePt t="7016" x="1905000" y="1089025"/>
          <p14:tracePt t="7032" x="1912938" y="1089025"/>
          <p14:tracePt t="7049" x="1935163" y="1096963"/>
          <p14:tracePt t="7066" x="1951038" y="1096963"/>
          <p14:tracePt t="7082" x="1989138" y="1104900"/>
          <p14:tracePt t="7099" x="2003425" y="1112838"/>
          <p14:tracePt t="7116" x="2041525" y="1112838"/>
          <p14:tracePt t="7132" x="2087563" y="1120775"/>
          <p14:tracePt t="7149" x="2103438" y="1127125"/>
          <p14:tracePt t="7166" x="2141538" y="1135063"/>
          <p14:tracePt t="7182" x="2187575" y="1143000"/>
          <p14:tracePt t="7199" x="2201863" y="1143000"/>
          <p14:tracePt t="7216" x="2247900" y="1150938"/>
          <p14:tracePt t="7232" x="2301875" y="1158875"/>
          <p14:tracePt t="7249" x="2332038" y="1158875"/>
          <p14:tracePt t="7266" x="2392363" y="1165225"/>
          <p14:tracePt t="7282" x="2422525" y="1165225"/>
          <p14:tracePt t="7283" x="2468563" y="1173163"/>
          <p14:tracePt t="7299" x="2492375" y="1173163"/>
          <p14:tracePt t="7316" x="2544763" y="1181100"/>
          <p14:tracePt t="7333" x="2560638" y="1181100"/>
          <p14:tracePt t="7349" x="2613025" y="1189038"/>
          <p14:tracePt t="7366" x="2636838" y="1189038"/>
          <p14:tracePt t="7382" x="2651125" y="1189038"/>
          <p14:tracePt t="7399" x="2689225" y="1189038"/>
          <p14:tracePt t="7416" x="2705100" y="1189038"/>
          <p14:tracePt t="7432" x="2743200" y="1181100"/>
          <p14:tracePt t="7449" x="2797175" y="1158875"/>
          <p14:tracePt t="7466" x="2857500" y="1127125"/>
          <p14:tracePt t="7482" x="2873375" y="1112838"/>
          <p14:tracePt t="7709" x="2955925" y="1104900"/>
          <p14:tracePt t="7720" x="3055938" y="1096963"/>
          <p14:tracePt t="7729" x="3170238" y="1089025"/>
          <p14:tracePt t="7740" x="3284538" y="1066800"/>
          <p14:tracePt t="7750" x="3406775" y="1050925"/>
          <p14:tracePt t="7767" x="3497263" y="1036638"/>
          <p14:tracePt t="7782" x="3641725" y="974725"/>
          <p14:tracePt t="7799" x="3679825" y="952500"/>
          <p14:tracePt t="7816" x="3695700" y="922338"/>
          <p14:tracePt t="7833" x="3687763" y="898525"/>
          <p14:tracePt t="7849" x="3673475" y="884238"/>
          <p14:tracePt t="7866" x="3611563" y="846138"/>
          <p14:tracePt t="7883" x="3489325" y="800100"/>
          <p14:tracePt t="7899" x="3421063" y="769938"/>
          <p14:tracePt t="7916" x="3276600" y="762000"/>
          <p14:tracePt t="7933" x="3216275" y="762000"/>
          <p14:tracePt t="7949" x="3124200" y="792163"/>
          <p14:tracePt t="7967" x="3078163" y="876300"/>
          <p14:tracePt t="7983" x="3070225" y="906463"/>
          <p14:tracePt t="7999" x="3086100" y="1020763"/>
          <p14:tracePt t="8016" x="3170238" y="1096963"/>
          <p14:tracePt t="8033" x="3216275" y="1127125"/>
          <p14:tracePt t="8049" x="3352800" y="1165225"/>
          <p14:tracePt t="8066" x="3482975" y="1158875"/>
          <p14:tracePt t="8082" x="3535363" y="1135063"/>
          <p14:tracePt t="8099" x="3589338" y="1104900"/>
          <p14:tracePt t="8116" x="3597275" y="1082675"/>
          <p14:tracePt t="8132" x="3597275" y="1074738"/>
          <p14:tracePt t="8149" x="3573463" y="1050925"/>
          <p14:tracePt t="8166" x="3551238" y="1036638"/>
          <p14:tracePt t="8183" x="3497263" y="1020763"/>
          <p14:tracePt t="8199" x="3444875" y="1012825"/>
          <p14:tracePt t="8216" x="3429000" y="1012825"/>
          <p14:tracePt t="8233" x="3398838" y="1012825"/>
          <p14:tracePt t="8260" x="3398838" y="1020763"/>
          <p14:tracePt t="8269" x="3398838" y="1058863"/>
          <p14:tracePt t="9129" x="3390900" y="1058863"/>
          <p14:tracePt t="9149" x="3382963" y="1058863"/>
          <p14:tracePt t="9158" x="3360738" y="1058863"/>
          <p14:tracePt t="9169" x="3344863" y="1066800"/>
          <p14:tracePt t="9183" x="3314700" y="1074738"/>
          <p14:tracePt t="9200" x="3162300" y="1127125"/>
          <p14:tracePt t="9217" x="3040063" y="1173163"/>
          <p14:tracePt t="9233" x="2727325" y="1295400"/>
          <p14:tracePt t="9249" x="2530475" y="1371600"/>
          <p14:tracePt t="9266" x="2171700" y="1516063"/>
          <p14:tracePt t="9283" x="1882775" y="1630363"/>
          <p14:tracePt t="9299" x="1782763" y="1668463"/>
          <p14:tracePt t="9316" x="1676400" y="1714500"/>
          <p14:tracePt t="9333" x="1638300" y="1730375"/>
          <p14:tracePt t="9353" x="1638300" y="1736725"/>
          <p14:tracePt t="9373" x="1646238" y="1752600"/>
          <p14:tracePt t="9383" x="1646238" y="1760538"/>
          <p14:tracePt t="9399" x="1646238" y="1782763"/>
          <p14:tracePt t="9416" x="1654175" y="1851025"/>
          <p14:tracePt t="9433" x="1654175" y="1882775"/>
          <p14:tracePt t="9450" x="1654175" y="1958975"/>
          <p14:tracePt t="9467" x="1654175" y="2049463"/>
          <p14:tracePt t="9483" x="1654175" y="2103438"/>
          <p14:tracePt t="9500" x="1654175" y="2193925"/>
          <p14:tracePt t="9516" x="1668463" y="2255838"/>
          <p14:tracePt t="9533" x="1676400" y="2278063"/>
          <p14:tracePt t="9549" x="1698625" y="2324100"/>
          <p14:tracePt t="9567" x="1744663" y="2354263"/>
          <p14:tracePt t="9583" x="1760538" y="2362200"/>
          <p14:tracePt t="9599" x="1806575" y="2378075"/>
          <p14:tracePt t="9616" x="1836738" y="2378075"/>
          <p14:tracePt t="9633" x="1905000" y="2378075"/>
          <p14:tracePt t="9649" x="1981200" y="2378075"/>
          <p14:tracePt t="9666" x="2011363" y="2370138"/>
          <p14:tracePt t="9683" x="2057400" y="2362200"/>
          <p14:tracePt t="9700" x="2073275" y="2362200"/>
          <p14:tracePt t="9717" x="2073275" y="2354263"/>
          <p14:tracePt t="9738" x="2057400" y="2346325"/>
          <p14:tracePt t="9751" x="2035175" y="2332038"/>
          <p14:tracePt t="9767" x="1989138" y="2316163"/>
          <p14:tracePt t="9783" x="1858963" y="2286000"/>
          <p14:tracePt t="9800" x="1774825" y="2278063"/>
          <p14:tracePt t="9816" x="1608138" y="2263775"/>
          <p14:tracePt t="9833" x="1463675" y="2255838"/>
          <p14:tracePt t="9849" x="1417638" y="2255838"/>
          <p14:tracePt t="9866" x="1401763" y="2255838"/>
          <p14:tracePt t="9891" x="1401763" y="2263775"/>
          <p14:tracePt t="9901" x="1409700" y="2270125"/>
          <p14:tracePt t="9916" x="1417638" y="2293938"/>
          <p14:tracePt t="9933" x="1447800" y="2346325"/>
          <p14:tracePt t="9950" x="1463675" y="2378075"/>
          <p14:tracePt t="9967" x="1524000" y="2454275"/>
          <p14:tracePt t="9983" x="1592263" y="2522538"/>
          <p14:tracePt t="10000" x="1638300" y="2544763"/>
          <p14:tracePt t="10017" x="1744663" y="2574925"/>
          <p14:tracePt t="10033" x="1844675" y="2574925"/>
          <p14:tracePt t="10050" x="1874838" y="2574925"/>
          <p14:tracePt t="10066" x="1912938" y="2568575"/>
          <p14:tracePt t="10083" x="1920875" y="2552700"/>
          <p14:tracePt t="10107" x="1920875" y="2544763"/>
          <p14:tracePt t="10126" x="1912938" y="2536825"/>
          <p14:tracePt t="10146" x="1905000" y="2536825"/>
          <p14:tracePt t="10167" x="1897063" y="2536825"/>
          <p14:tracePt t="10237" x="1912938" y="2536825"/>
          <p14:tracePt t="10246" x="1927225" y="2544763"/>
          <p14:tracePt t="10257" x="1951038" y="2552700"/>
          <p14:tracePt t="10267" x="1989138" y="2568575"/>
          <p14:tracePt t="10283" x="2035175" y="2582863"/>
          <p14:tracePt t="10300" x="2111375" y="2598738"/>
          <p14:tracePt t="10317" x="2155825" y="2613025"/>
          <p14:tracePt t="10333" x="2217738" y="2613025"/>
          <p14:tracePt t="10350" x="2255838" y="2620963"/>
          <p14:tracePt t="10491" x="2247900" y="2620963"/>
          <p14:tracePt t="10502" x="2239963" y="2620963"/>
          <p14:tracePt t="10512" x="2217738" y="2620963"/>
          <p14:tracePt t="10523" x="2193925" y="2620963"/>
          <p14:tracePt t="10533" x="2163763" y="2606675"/>
          <p14:tracePt t="10550" x="2125663" y="2598738"/>
          <p14:tracePt t="10567" x="2003425" y="2574925"/>
          <p14:tracePt t="10583" x="1874838" y="2552700"/>
          <p14:tracePt t="10600" x="1798638" y="2536825"/>
          <p14:tracePt t="10617" x="1684338" y="2506663"/>
          <p14:tracePt t="10633" x="1592263" y="2498725"/>
          <p14:tracePt t="10650" x="1562100" y="2498725"/>
          <p14:tracePt t="10666" x="1531938" y="2498725"/>
          <p14:tracePt t="10683" x="1524000" y="2498725"/>
          <p14:tracePt t="10700" x="1508125" y="2498725"/>
          <p14:tracePt t="10734" x="1508125" y="2492375"/>
          <p14:tracePt t="10755" x="1524000" y="2484438"/>
          <p14:tracePt t="10775" x="1531938" y="2484438"/>
          <p14:tracePt t="10795" x="1546225" y="2484438"/>
          <p14:tracePt t="10806" x="1554163" y="2484438"/>
          <p14:tracePt t="10816" x="1570038" y="2484438"/>
          <p14:tracePt t="10826" x="1592263" y="2484438"/>
          <p14:tracePt t="10836" x="1616075" y="2484438"/>
          <p14:tracePt t="10850" x="1654175" y="2484438"/>
          <p14:tracePt t="10867" x="1692275" y="2484438"/>
          <p14:tracePt t="10883" x="1760538" y="2484438"/>
          <p14:tracePt t="10900" x="1820863" y="2484438"/>
          <p14:tracePt t="10917" x="1866900" y="2484438"/>
          <p14:tracePt t="10933" x="1897063" y="2484438"/>
          <p14:tracePt t="10950" x="1920875" y="2484438"/>
          <p14:tracePt t="10967" x="1951038" y="2484438"/>
          <p14:tracePt t="10983" x="1973263" y="2484438"/>
          <p14:tracePt t="11039" x="1965325" y="2484438"/>
          <p14:tracePt t="11060" x="1943100" y="2484438"/>
          <p14:tracePt t="11071" x="1912938" y="2484438"/>
          <p14:tracePt t="11080" x="1874838" y="2484438"/>
          <p14:tracePt t="11091" x="1820863" y="2484438"/>
          <p14:tracePt t="11100" x="1744663" y="2484438"/>
          <p14:tracePt t="11117" x="1654175" y="2484438"/>
          <p14:tracePt t="11133" x="1417638" y="2514600"/>
          <p14:tracePt t="11150" x="1273175" y="2552700"/>
          <p14:tracePt t="11167" x="998538" y="2620963"/>
          <p14:tracePt t="11183" x="830263" y="2689225"/>
          <p14:tracePt t="11200" x="800100" y="2713038"/>
          <p14:tracePt t="11217" x="777875" y="2735263"/>
          <p14:tracePt t="11243" x="784225" y="2735263"/>
          <p14:tracePt t="11252" x="792163" y="2735263"/>
          <p14:tracePt t="11267" x="800100" y="2743200"/>
          <p14:tracePt t="11283" x="808038" y="2751138"/>
          <p14:tracePt t="11300" x="815975" y="2759075"/>
          <p14:tracePt t="11317" x="822325" y="2781300"/>
          <p14:tracePt t="11333" x="822325" y="2789238"/>
          <p14:tracePt t="11350" x="830263" y="2797175"/>
          <p14:tracePt t="11368" x="830263" y="2811463"/>
          <p14:tracePt t="11386" x="830263" y="2819400"/>
          <p14:tracePt t="11400" x="838200" y="2827338"/>
          <p14:tracePt t="11417" x="838200" y="2835275"/>
          <p14:tracePt t="11433" x="846138" y="2849563"/>
          <p14:tracePt t="11450" x="860425" y="2857500"/>
          <p14:tracePt t="11467" x="868363" y="2873375"/>
          <p14:tracePt t="11483" x="898525" y="2895600"/>
          <p14:tracePt t="11500" x="968375" y="2917825"/>
          <p14:tracePt t="11517" x="1006475" y="2925763"/>
          <p14:tracePt t="11533" x="1127125" y="2933700"/>
          <p14:tracePt t="11550" x="1311275" y="2925763"/>
          <p14:tracePt t="11567" x="1431925" y="2911475"/>
          <p14:tracePt t="11583" x="1684338" y="2879725"/>
          <p14:tracePt t="11600" x="1927225" y="2865438"/>
          <p14:tracePt t="11617" x="2041525" y="2865438"/>
          <p14:tracePt t="11633" x="2225675" y="2865438"/>
          <p14:tracePt t="11650" x="2384425" y="2879725"/>
          <p14:tracePt t="11667" x="2438400" y="2879725"/>
          <p14:tracePt t="11683" x="2492375" y="2879725"/>
          <p14:tracePt t="11875" x="2514600" y="2887663"/>
          <p14:tracePt t="11884" x="2560638" y="2895600"/>
          <p14:tracePt t="11895" x="2628900" y="2911475"/>
          <p14:tracePt t="11904" x="2735263" y="2917825"/>
          <p14:tracePt t="11917" x="2879725" y="2941638"/>
          <p14:tracePt t="11933" x="3086100" y="2979738"/>
          <p14:tracePt t="11950" x="3513138" y="3040063"/>
          <p14:tracePt t="11967" x="3848100" y="3070225"/>
          <p14:tracePt t="11983" x="3962400" y="3078163"/>
          <p14:tracePt t="12000" x="4130675" y="3078163"/>
          <p14:tracePt t="12017" x="4175125" y="3078163"/>
          <p14:tracePt t="12037" x="4175125" y="3070225"/>
          <p14:tracePt t="12050" x="4168775" y="3063875"/>
          <p14:tracePt t="12067" x="4114800" y="3055938"/>
          <p14:tracePt t="12083" x="4084638" y="3048000"/>
          <p14:tracePt t="12100" x="3946525" y="3032125"/>
          <p14:tracePt t="12117" x="3863975" y="3025775"/>
          <p14:tracePt t="12133" x="3657600" y="3017838"/>
          <p14:tracePt t="12150" x="3284538" y="3017838"/>
          <p14:tracePt t="12167" x="3040063" y="3032125"/>
          <p14:tracePt t="12183" x="2438400" y="3086100"/>
          <p14:tracePt t="12200" x="2133600" y="3116263"/>
          <p14:tracePt t="12217" x="1562100" y="3200400"/>
          <p14:tracePt t="12233" x="1150938" y="3254375"/>
          <p14:tracePt t="12250" x="906463" y="3292475"/>
          <p14:tracePt t="12267" x="822325" y="3306763"/>
          <p14:tracePt t="12283" x="701675" y="3352800"/>
          <p14:tracePt t="12300" x="685800" y="3360738"/>
          <p14:tracePt t="12362" x="701675" y="3352800"/>
          <p14:tracePt t="12371" x="708025" y="3352800"/>
          <p14:tracePt t="12383" x="715963" y="3352800"/>
          <p14:tracePt t="12391" x="723900" y="3344863"/>
          <p14:tracePt t="12403" x="739775" y="3344863"/>
          <p14:tracePt t="12417" x="769938" y="3344863"/>
          <p14:tracePt t="12433" x="876300" y="3344863"/>
          <p14:tracePt t="12450" x="944563" y="3344863"/>
          <p14:tracePt t="12467" x="1120775" y="3344863"/>
          <p14:tracePt t="12484" x="1349375" y="3344863"/>
          <p14:tracePt t="12500" x="1477963" y="3344863"/>
          <p14:tracePt t="12517" x="1774825" y="3344863"/>
          <p14:tracePt t="12534" x="1965325" y="3344863"/>
          <p14:tracePt t="12534" x="2187575" y="3352800"/>
          <p14:tracePt t="12550" x="2378075" y="3352800"/>
          <p14:tracePt t="12567" x="2811463" y="3375025"/>
          <p14:tracePt t="12583" x="3025775" y="3382963"/>
          <p14:tracePt t="12600" x="3436938" y="3398838"/>
          <p14:tracePt t="12617" x="3703638" y="3382963"/>
          <p14:tracePt t="12633" x="3787775" y="3375025"/>
          <p14:tracePt t="12650" x="3878263" y="3330575"/>
          <p14:tracePt t="12667" x="3886200" y="3314700"/>
          <p14:tracePt t="12683" x="3886200" y="3260725"/>
          <p14:tracePt t="12840" x="3902075" y="3268663"/>
          <p14:tracePt t="12849" x="3924300" y="3276600"/>
          <p14:tracePt t="12860" x="3946525" y="3298825"/>
          <p14:tracePt t="12869" x="3992563" y="3322638"/>
          <p14:tracePt t="12883" x="4046538" y="3352800"/>
          <p14:tracePt t="12900" x="4106863" y="3375025"/>
          <p14:tracePt t="12917" x="4198938" y="3421063"/>
          <p14:tracePt t="12933" x="4244975" y="3451225"/>
          <p14:tracePt t="12950" x="4289425" y="3459163"/>
          <p14:tracePt t="12967" x="4297363" y="3467100"/>
          <p14:tracePt t="12983" x="4321175" y="3467100"/>
          <p14:tracePt t="13064" x="4313238" y="3467100"/>
          <p14:tracePt t="13134" x="4305300" y="3467100"/>
          <p14:tracePt t="13164" x="4297363" y="3467100"/>
          <p14:tracePt t="13175" x="4289425" y="3467100"/>
          <p14:tracePt t="13184" x="4283075" y="3467100"/>
          <p14:tracePt t="13200" x="4283075" y="3459163"/>
          <p14:tracePt t="13217" x="4275138" y="3459163"/>
          <p14:tracePt t="13317" x="4283075" y="3459163"/>
          <p14:tracePt t="13326" x="4297363" y="3459163"/>
          <p14:tracePt t="13338" x="4313238" y="3459163"/>
          <p14:tracePt t="13350" x="4321175" y="3459163"/>
          <p14:tracePt t="13367" x="4359275" y="3467100"/>
          <p14:tracePt t="13384" x="4365625" y="3467100"/>
          <p14:tracePt t="13400" x="4389438" y="3467100"/>
          <p14:tracePt t="13451" x="4389438" y="3459163"/>
          <p14:tracePt t="13491" x="4381500" y="3459163"/>
          <p14:tracePt t="13500" x="4365625" y="3451225"/>
          <p14:tracePt t="13511" x="4351338" y="3444875"/>
          <p14:tracePt t="13520" x="4335463" y="3429000"/>
          <p14:tracePt t="13534" x="4305300" y="3421063"/>
          <p14:tracePt t="13550" x="4259263" y="3413125"/>
          <p14:tracePt t="13567" x="4130675" y="3398838"/>
          <p14:tracePt t="13584" x="3924300" y="3398838"/>
          <p14:tracePt t="13600" x="3794125" y="3398838"/>
          <p14:tracePt t="13617" x="3436938" y="3436938"/>
          <p14:tracePt t="13634" x="3032125" y="3482975"/>
          <p14:tracePt t="13650" x="2857500" y="3497263"/>
          <p14:tracePt t="13667" x="2613025" y="3513138"/>
          <p14:tracePt t="13684" x="2454275" y="3513138"/>
          <p14:tracePt t="13700" x="2416175" y="3513138"/>
          <p14:tracePt t="13717" x="2354263" y="3497263"/>
          <p14:tracePt t="13734" x="2316163" y="3497263"/>
          <p14:tracePt t="13750" x="2293938" y="3497263"/>
          <p14:tracePt t="13907" x="2286000" y="3489325"/>
          <p14:tracePt t="13918" x="2278063" y="3489325"/>
          <p14:tracePt t="13927" x="2255838" y="3482975"/>
          <p14:tracePt t="13938" x="2217738" y="3482975"/>
          <p14:tracePt t="13950" x="2163763" y="3482975"/>
          <p14:tracePt t="13968" x="2049463" y="3482975"/>
          <p14:tracePt t="13984" x="1981200" y="3482975"/>
          <p14:tracePt t="14000" x="1812925" y="3513138"/>
          <p14:tracePt t="14017" x="1722438" y="3527425"/>
          <p14:tracePt t="14034" x="1577975" y="3551238"/>
          <p14:tracePt t="14050" x="1470025" y="3565525"/>
          <p14:tracePt t="14067" x="1431925" y="3573463"/>
          <p14:tracePt t="14084" x="1401763" y="3581400"/>
          <p14:tracePt t="14101" x="1393825" y="3589338"/>
          <p14:tracePt t="14101" x="1393825" y="3597275"/>
          <p14:tracePt t="14171" x="1409700" y="3597275"/>
          <p14:tracePt t="14181" x="1425575" y="3597275"/>
          <p14:tracePt t="14191" x="1447800" y="3597275"/>
          <p14:tracePt t="14201" x="1485900" y="3597275"/>
          <p14:tracePt t="14217" x="1539875" y="3589338"/>
          <p14:tracePt t="14234" x="1676400" y="3589338"/>
          <p14:tracePt t="14250" x="1774825" y="3589338"/>
          <p14:tracePt t="14267" x="2011363" y="3573463"/>
          <p14:tracePt t="14284" x="2301875" y="3551238"/>
          <p14:tracePt t="14300" x="2476500" y="3543300"/>
          <p14:tracePt t="14317" x="2819400" y="3527425"/>
          <p14:tracePt t="14334" x="2971800" y="3527425"/>
          <p14:tracePt t="14351" x="3336925" y="3527425"/>
          <p14:tracePt t="14368" x="3673475" y="3565525"/>
          <p14:tracePt t="14384" x="3832225" y="3573463"/>
          <p14:tracePt t="14400" x="4122738" y="3597275"/>
          <p14:tracePt t="14418" x="4335463" y="3603625"/>
          <p14:tracePt t="14434" x="4441825" y="3611563"/>
          <p14:tracePt t="14450" x="4587875" y="3611563"/>
          <p14:tracePt t="14467" x="4632325" y="3611563"/>
          <p14:tracePt t="14506" x="4632325" y="3619500"/>
          <p14:tracePt t="14526" x="4625975" y="3619500"/>
          <p14:tracePt t="14537" x="4618038" y="3619500"/>
          <p14:tracePt t="14558" x="4610100" y="3619500"/>
          <p14:tracePt t="14608" x="4602163" y="3619500"/>
          <p14:tracePt t="14618" x="4587875" y="3619500"/>
          <p14:tracePt t="14630" x="4556125" y="3611563"/>
          <p14:tracePt t="14638" x="4511675" y="3603625"/>
          <p14:tracePt t="14651" x="4449763" y="3597275"/>
          <p14:tracePt t="14668" x="4359275" y="3597275"/>
          <p14:tracePt t="14684" x="4114800" y="3589338"/>
          <p14:tracePt t="14701" x="3665538" y="3597275"/>
          <p14:tracePt t="14717" x="3360738" y="3619500"/>
          <p14:tracePt t="14734" x="2689225" y="3679825"/>
          <p14:tracePt t="14751" x="2011363" y="3711575"/>
          <p14:tracePt t="14768" x="1730375" y="3711575"/>
          <p14:tracePt t="14784" x="1235075" y="3687763"/>
          <p14:tracePt t="14801" x="1036638" y="3679825"/>
          <p14:tracePt t="14817" x="792163" y="3657600"/>
          <p14:tracePt t="14834" x="601663" y="3641725"/>
          <p14:tracePt t="14851" x="533400" y="3635375"/>
          <p14:tracePt t="14867" x="441325" y="3627438"/>
          <p14:tracePt t="14884" x="419100" y="3627438"/>
          <p14:tracePt t="14901" x="411163" y="3627438"/>
          <p14:tracePt t="14944" x="419100" y="3627438"/>
          <p14:tracePt t="14974" x="427038" y="3627438"/>
          <p14:tracePt t="14994" x="434975" y="3627438"/>
          <p14:tracePt t="15014" x="441325" y="3627438"/>
          <p14:tracePt t="15034" x="457200" y="3627438"/>
          <p14:tracePt t="15045" x="479425" y="3619500"/>
          <p14:tracePt t="15055" x="517525" y="3619500"/>
          <p14:tracePt t="15068" x="555625" y="3619500"/>
          <p14:tracePt t="15084" x="625475" y="3611563"/>
          <p14:tracePt t="15101" x="784225" y="3611563"/>
          <p14:tracePt t="15117" x="1028700" y="3611563"/>
          <p14:tracePt t="15134" x="1173163" y="3611563"/>
          <p14:tracePt t="15151" x="1584325" y="3611563"/>
          <p14:tracePt t="15168" x="1836738" y="3619500"/>
          <p14:tracePt t="15168" x="2117725" y="3619500"/>
          <p14:tracePt t="15184" x="2392363" y="3619500"/>
          <p14:tracePt t="15201" x="2949575" y="3597275"/>
          <p14:tracePt t="15218" x="3436938" y="3535363"/>
          <p14:tracePt t="15234" x="3603625" y="3489325"/>
          <p14:tracePt t="15251" x="3802063" y="3390900"/>
          <p14:tracePt t="15267" x="3848100" y="3298825"/>
          <p14:tracePt t="15462" x="3832225" y="3298825"/>
          <p14:tracePt t="15471" x="3810000" y="3298825"/>
          <p14:tracePt t="15484" x="3771900" y="3292475"/>
          <p14:tracePt t="15492" x="3695700" y="3276600"/>
          <p14:tracePt t="15504" x="3597275" y="3268663"/>
          <p14:tracePt t="15517" x="3467100" y="3260725"/>
          <p14:tracePt t="15534" x="3094038" y="3222625"/>
          <p14:tracePt t="15551" x="2879725" y="3216275"/>
          <p14:tracePt t="15567" x="2468563" y="3216275"/>
          <p14:tracePt t="15584" x="2293938" y="3216275"/>
          <p14:tracePt t="15601" x="2049463" y="3254375"/>
          <p14:tracePt t="15617" x="1889125" y="3298825"/>
          <p14:tracePt t="15634" x="1836738" y="3322638"/>
          <p14:tracePt t="15651" x="1752600" y="3360738"/>
          <p14:tracePt t="15667" x="1706563" y="3398838"/>
          <p14:tracePt t="15684" x="1698625" y="3413125"/>
          <p14:tracePt t="15701" x="1692275" y="3444875"/>
          <p14:tracePt t="15717" x="1698625" y="3489325"/>
          <p14:tracePt t="15734" x="1698625" y="3513138"/>
          <p14:tracePt t="15751" x="1744663" y="3573463"/>
          <p14:tracePt t="15768" x="1790700" y="3627438"/>
          <p14:tracePt t="15784" x="1820863" y="3657600"/>
          <p14:tracePt t="15801" x="1897063" y="3711575"/>
          <p14:tracePt t="15818" x="2003425" y="3756025"/>
          <p14:tracePt t="15834" x="2073275" y="3787775"/>
          <p14:tracePt t="15851" x="2209800" y="3817938"/>
          <p14:tracePt t="15868" x="2278063" y="3832225"/>
          <p14:tracePt t="15884" x="2370138" y="3840163"/>
          <p14:tracePt t="15901" x="2408238" y="3840163"/>
          <p14:tracePt t="15931" x="2400300" y="3840163"/>
          <p14:tracePt t="15951" x="2392363" y="3840163"/>
          <p14:tracePt t="15960" x="2378075" y="3840163"/>
          <p14:tracePt t="15971" x="2362200" y="3840163"/>
          <p14:tracePt t="15984" x="2339975" y="3848100"/>
          <p14:tracePt t="16001" x="2263775" y="3870325"/>
          <p14:tracePt t="16018" x="2201863" y="3886200"/>
          <p14:tracePt t="16034" x="2095500" y="3932238"/>
          <p14:tracePt t="16051" x="2049463" y="3954463"/>
          <p14:tracePt t="16068" x="1943100" y="4008438"/>
          <p14:tracePt t="16084" x="1874838" y="4076700"/>
          <p14:tracePt t="16101" x="1858963" y="4106863"/>
          <p14:tracePt t="16118" x="1844675" y="4152900"/>
          <p14:tracePt t="16134" x="1836738" y="4183063"/>
          <p14:tracePt t="16151" x="1836738" y="4198938"/>
          <p14:tracePt t="16168" x="1851025" y="4221163"/>
          <p14:tracePt t="16184" x="1882775" y="4244975"/>
          <p14:tracePt t="16201" x="1905000" y="4244975"/>
          <p14:tracePt t="16218" x="1958975" y="4275138"/>
          <p14:tracePt t="16234" x="1997075" y="4289425"/>
          <p14:tracePt t="16251" x="2065338" y="4313238"/>
          <p14:tracePt t="16268" x="2133600" y="4327525"/>
          <p14:tracePt t="16284" x="2163763" y="4335463"/>
          <p14:tracePt t="16301" x="2232025" y="4343400"/>
          <p14:tracePt t="16318" x="2286000" y="4343400"/>
          <p14:tracePt t="16334" x="2316163" y="4343400"/>
          <p14:tracePt t="16351" x="2392363" y="4343400"/>
          <p14:tracePt t="16368" x="2460625" y="4335463"/>
          <p14:tracePt t="16384" x="2492375" y="4327525"/>
          <p14:tracePt t="16401" x="2560638" y="4297363"/>
          <p14:tracePt t="16499" x="2552700" y="4283075"/>
          <p14:tracePt t="16510" x="2530475" y="4275138"/>
          <p14:tracePt t="16519" x="2514600" y="4275138"/>
          <p14:tracePt t="16534" x="2468563" y="4275138"/>
          <p14:tracePt t="16551" x="2354263" y="4275138"/>
          <p14:tracePt t="16568" x="2286000" y="4275138"/>
          <p14:tracePt t="16584" x="2133600" y="4313238"/>
          <p14:tracePt t="16601" x="1943100" y="4381500"/>
          <p14:tracePt t="16618" x="1866900" y="4419600"/>
          <p14:tracePt t="16634" x="1722438" y="4503738"/>
          <p14:tracePt t="16651" x="1668463" y="4533900"/>
          <p14:tracePt t="16668" x="1600200" y="4587875"/>
          <p14:tracePt t="16684" x="1554163" y="4610100"/>
          <p14:tracePt t="16701" x="1539875" y="4625975"/>
          <p14:tracePt t="16718" x="1524000" y="4632325"/>
          <p14:tracePt t="16734" x="1516063" y="4632325"/>
          <p14:tracePt t="16803" x="1524000" y="4632325"/>
          <p14:tracePt t="16824" x="1531938" y="4632325"/>
          <p14:tracePt t="16845" x="1539875" y="4632325"/>
          <p14:tracePt t="16856" x="1546225" y="4632325"/>
          <p14:tracePt t="16865" x="1570038" y="4640263"/>
          <p14:tracePt t="16876" x="1584325" y="4648200"/>
          <p14:tracePt t="16886" x="1592263" y="4656138"/>
          <p14:tracePt t="16901" x="1622425" y="4664075"/>
          <p14:tracePt t="16918" x="1660525" y="4686300"/>
          <p14:tracePt t="16934" x="1684338" y="4686300"/>
          <p14:tracePt t="16951" x="1730375" y="4708525"/>
          <p14:tracePt t="16968" x="1768475" y="4716463"/>
          <p14:tracePt t="16984" x="1782763" y="4724400"/>
          <p14:tracePt t="17001" x="1820863" y="4740275"/>
          <p14:tracePt t="17018" x="1858963" y="4740275"/>
          <p14:tracePt t="17034" x="1874838" y="4740275"/>
          <p14:tracePt t="17051" x="1920875" y="4746625"/>
          <p14:tracePt t="17068" x="1981200" y="4754563"/>
          <p14:tracePt t="17084" x="2011363" y="4754563"/>
          <p14:tracePt t="17101" x="2087563" y="4754563"/>
          <p14:tracePt t="17118" x="2117725" y="4754563"/>
          <p14:tracePt t="17134" x="2179638" y="4754563"/>
          <p14:tracePt t="17151" x="2278063" y="4754563"/>
          <p14:tracePt t="17168" x="2324100" y="4746625"/>
          <p14:tracePt t="17184" x="2408238" y="4732338"/>
          <p14:tracePt t="17201" x="2454275" y="4724400"/>
          <p14:tracePt t="17218" x="2506663" y="4708525"/>
          <p14:tracePt t="17234" x="2530475" y="4708525"/>
          <p14:tracePt t="17282" x="2522538" y="4708525"/>
          <p14:tracePt t="17292" x="2514600" y="4708525"/>
          <p14:tracePt t="17303" x="2492375" y="4708525"/>
          <p14:tracePt t="17318" x="2460625" y="4708525"/>
          <p14:tracePt t="17334" x="2378075" y="4702175"/>
          <p14:tracePt t="17351" x="2316163" y="4702175"/>
          <p14:tracePt t="17368" x="2171700" y="4694238"/>
          <p14:tracePt t="17385" x="1981200" y="4694238"/>
          <p14:tracePt t="17401" x="1889125" y="4694238"/>
          <p14:tracePt t="17418" x="1698625" y="4708525"/>
          <p14:tracePt t="17435" x="1562100" y="4746625"/>
          <p14:tracePt t="17451" x="1493838" y="4784725"/>
          <p14:tracePt t="17468" x="1393825" y="4822825"/>
          <p14:tracePt t="17484" x="1355725" y="4846638"/>
          <p14:tracePt t="17501" x="1303338" y="4876800"/>
          <p14:tracePt t="17518" x="1273175" y="4884738"/>
          <p14:tracePt t="17534" x="1265238" y="4892675"/>
          <p14:tracePt t="17551" x="1257300" y="4899025"/>
          <p14:tracePt t="17597" x="1257300" y="4906963"/>
          <p14:tracePt t="17617" x="1257300" y="4914900"/>
          <p14:tracePt t="17626" x="1257300" y="4922838"/>
          <p14:tracePt t="17647" x="1257300" y="4930775"/>
          <p14:tracePt t="17668" x="1249363" y="4930775"/>
          <p14:tracePt t="17871" x="1241425" y="4930775"/>
          <p14:tracePt t="17882" x="1241425" y="4937125"/>
          <p14:tracePt t="17891" x="1235075" y="4945063"/>
          <p14:tracePt t="17902" x="1227138" y="4953000"/>
          <p14:tracePt t="17918" x="1219200" y="4960938"/>
          <p14:tracePt t="17934" x="1211263" y="4968875"/>
          <p14:tracePt t="17951" x="1211263" y="4975225"/>
          <p14:tracePt t="17968" x="1203325" y="4983163"/>
          <p14:tracePt t="17984" x="1203325" y="4991100"/>
          <p14:tracePt t="18001" x="1203325" y="4999038"/>
          <p14:tracePt t="18018" x="1227138" y="5021263"/>
          <p14:tracePt t="18034" x="1241425" y="5045075"/>
          <p14:tracePt t="18051" x="1249363" y="5051425"/>
          <p14:tracePt t="18068" x="1257300" y="5059363"/>
          <p14:tracePt t="18084" x="1265238" y="5059363"/>
          <p14:tracePt t="18101" x="1265238" y="5067300"/>
          <p14:tracePt t="18118" x="1273175" y="5067300"/>
          <p14:tracePt t="18145" x="1279525" y="5067300"/>
          <p14:tracePt t="18168" x="1287463" y="5067300"/>
          <p14:tracePt t="18187" x="1295400" y="5067300"/>
          <p14:tracePt t="18209" x="1311275" y="5075238"/>
          <p14:tracePt t="18216" x="1317625" y="5075238"/>
          <p14:tracePt t="18228" x="1325563" y="5083175"/>
          <p14:tracePt t="18237" x="1349375" y="5083175"/>
          <p14:tracePt t="18251" x="1387475" y="5083175"/>
          <p14:tracePt t="18268" x="1417638" y="5089525"/>
          <p14:tracePt t="18285" x="1524000" y="5113338"/>
          <p14:tracePt t="18301" x="1654175" y="5159375"/>
          <p14:tracePt t="18318" x="1768475" y="5197475"/>
          <p14:tracePt t="18335" x="1812925" y="5203825"/>
          <p14:tracePt t="18351" x="1844675" y="5203825"/>
          <p14:tracePt t="18371" x="1844675" y="5189538"/>
          <p14:tracePt t="18490" x="1836738" y="5189538"/>
          <p14:tracePt t="18511" x="1820863" y="5189538"/>
          <p14:tracePt t="18522" x="1812925" y="5189538"/>
          <p14:tracePt t="18542" x="1806575" y="5189538"/>
          <p14:tracePt t="18552" x="1798638" y="5189538"/>
          <p14:tracePt t="18613" x="1806575" y="5181600"/>
          <p14:tracePt t="18623" x="1812925" y="5173663"/>
          <p14:tracePt t="18635" x="1828800" y="5173663"/>
          <p14:tracePt t="18644" x="1844675" y="5173663"/>
          <p14:tracePt t="18655" x="1874838" y="5159375"/>
          <p14:tracePt t="18668" x="1912938" y="5151438"/>
          <p14:tracePt t="18685" x="2035175" y="5135563"/>
          <p14:tracePt t="18701" x="2111375" y="5127625"/>
          <p14:tracePt t="18718" x="2263775" y="5113338"/>
          <p14:tracePt t="18735" x="2346325" y="5113338"/>
          <p14:tracePt t="18751" x="2476500" y="5105400"/>
          <p14:tracePt t="18768" x="2544763" y="5105400"/>
          <p14:tracePt t="18785" x="2574925" y="5105400"/>
          <p14:tracePt t="18801" x="2598738" y="5105400"/>
          <p14:tracePt t="18818" x="2613025" y="5105400"/>
          <p14:tracePt t="18835" x="2620963" y="5105400"/>
          <p14:tracePt t="18851" x="2628900" y="5105400"/>
          <p14:tracePt t="18868" x="2644775" y="5113338"/>
          <p14:tracePt t="18898" x="2651125" y="5097463"/>
          <p14:tracePt t="19925" x="2644775" y="5089525"/>
          <p14:tracePt t="19936" x="2636838" y="5089525"/>
          <p14:tracePt t="19945" x="2628900" y="5089525"/>
          <p14:tracePt t="19965" x="2620963" y="5089525"/>
          <p14:tracePt t="19976" x="2613025" y="5089525"/>
          <p14:tracePt t="19997" x="2606675" y="5089525"/>
          <p14:tracePt t="20058" x="2598738" y="5089525"/>
          <p14:tracePt t="20066" x="2598738" y="5083175"/>
          <p14:tracePt t="20087" x="2590800" y="5083175"/>
          <p14:tracePt t="20108" x="2582863" y="5083175"/>
          <p14:tracePt t="20129" x="2574925" y="5083175"/>
          <p14:tracePt t="20149" x="2560638" y="5083175"/>
          <p14:tracePt t="20341" x="2552700" y="5075238"/>
          <p14:tracePt t="20352" x="2544763" y="5067300"/>
          <p14:tracePt t="20362" x="2522538" y="5045075"/>
          <p14:tracePt t="20373" x="2484438" y="5013325"/>
          <p14:tracePt t="20385" x="2446338" y="4968875"/>
          <p14:tracePt t="20402" x="2392363" y="4899025"/>
          <p14:tracePt t="20418" x="2225675" y="4678363"/>
          <p14:tracePt t="20435" x="1973263" y="4313238"/>
          <p14:tracePt t="20452" x="1858963" y="4106863"/>
          <p14:tracePt t="20468" x="1706563" y="3771900"/>
          <p14:tracePt t="20485" x="1654175" y="3611563"/>
          <p14:tracePt t="20502" x="1654175" y="3551238"/>
          <p14:tracePt t="20518" x="1668463" y="3451225"/>
          <p14:tracePt t="20535" x="1736725" y="3360738"/>
          <p14:tracePt t="20552" x="1774825" y="3344863"/>
          <p14:tracePt t="20568" x="1897063" y="3292475"/>
          <p14:tracePt t="20585" x="2079625" y="3260725"/>
          <p14:tracePt t="20602" x="2179638" y="3254375"/>
          <p14:tracePt t="20618" x="2422525" y="3238500"/>
          <p14:tracePt t="20635" x="2552700" y="3238500"/>
          <p14:tracePt t="20652" x="2765425" y="3238500"/>
          <p14:tracePt t="20669" x="2941638" y="3254375"/>
          <p14:tracePt t="20685" x="3009900" y="3260725"/>
          <p14:tracePt t="20702" x="3101975" y="3268663"/>
          <p14:tracePt t="20718" x="3154363" y="3268663"/>
          <p14:tracePt t="20735" x="3170238" y="3268663"/>
          <p14:tracePt t="20752" x="3184525" y="3268663"/>
          <p14:tracePt t="20768" x="3192463" y="3268663"/>
          <p14:tracePt t="20785" x="3200400" y="3268663"/>
          <p14:tracePt t="20802" x="3208338" y="3268663"/>
          <p14:tracePt t="20818" x="3208338" y="3260725"/>
          <p14:tracePt t="20835" x="3216275" y="3254375"/>
          <p14:tracePt t="20890" x="3216275" y="3246438"/>
          <p14:tracePt t="21440" x="3222625" y="3246438"/>
          <p14:tracePt t="21459" x="3230563" y="3246438"/>
          <p14:tracePt t="21725" x="3222625" y="3246438"/>
          <p14:tracePt t="23199" x="3216275" y="3246438"/>
          <p14:tracePt t="23219" x="3216275" y="3238500"/>
          <p14:tracePt t="23228" x="3208338" y="3238500"/>
          <p14:tracePt t="23259" x="3222625" y="3238500"/>
          <p14:tracePt t="23270" x="3254375" y="3238500"/>
          <p14:tracePt t="23279" x="3284538" y="3238500"/>
          <p14:tracePt t="23290" x="3330575" y="3230563"/>
          <p14:tracePt t="23302" x="3398838" y="3230563"/>
          <p14:tracePt t="23319" x="3475038" y="3230563"/>
          <p14:tracePt t="23335" x="3597275" y="3230563"/>
          <p14:tracePt t="23352" x="3695700" y="3254375"/>
          <p14:tracePt t="23369" x="3717925" y="3260725"/>
          <p14:tracePt t="23385" x="3741738" y="3284538"/>
          <p14:tracePt t="23402" x="3749675" y="3292475"/>
          <p14:tracePt t="23419" x="3749675" y="3298825"/>
          <p14:tracePt t="23565" x="3741738" y="3298825"/>
          <p14:tracePt t="23574" x="3741738" y="3292475"/>
          <p14:tracePt t="23586" x="3725863" y="3292475"/>
          <p14:tracePt t="23602" x="3703638" y="3292475"/>
          <p14:tracePt t="23619" x="3627438" y="3276600"/>
          <p14:tracePt t="23636" x="3489325" y="3260725"/>
          <p14:tracePt t="23652" x="3406775" y="3246438"/>
          <p14:tracePt t="23669" x="3154363" y="3208338"/>
          <p14:tracePt t="23686" x="3009900" y="3184525"/>
          <p14:tracePt t="23702" x="2682875" y="3178175"/>
          <p14:tracePt t="23719" x="2416175" y="3200400"/>
          <p14:tracePt t="23736" x="2286000" y="3238500"/>
          <p14:tracePt t="23752" x="2117725" y="3352800"/>
          <p14:tracePt t="23769" x="2011363" y="3497263"/>
          <p14:tracePt t="23786" x="1981200" y="3573463"/>
          <p14:tracePt t="23802" x="1935163" y="3749675"/>
          <p14:tracePt t="23819" x="1920875" y="3978275"/>
          <p14:tracePt t="23836" x="1920875" y="4092575"/>
          <p14:tracePt t="23852" x="1920875" y="4389438"/>
          <p14:tracePt t="23869" x="1935163" y="4564063"/>
          <p14:tracePt t="23886" x="1981200" y="4945063"/>
          <p14:tracePt t="23902" x="2049463" y="5295900"/>
          <p14:tracePt t="23919" x="2095500" y="5464175"/>
          <p14:tracePt t="23936" x="2209800" y="5676900"/>
          <p14:tracePt t="23952" x="2278063" y="5730875"/>
          <p14:tracePt t="24124" x="2278063" y="5737225"/>
          <p14:tracePt t="24135" x="2286000" y="5745163"/>
          <p14:tracePt t="24144" x="2293938" y="5761038"/>
          <p14:tracePt t="24155" x="2308225" y="5783263"/>
          <p14:tracePt t="24169" x="2346325" y="5807075"/>
          <p14:tracePt t="24186" x="2460625" y="5859463"/>
          <p14:tracePt t="24202" x="2560638" y="5889625"/>
          <p14:tracePt t="24219" x="2759075" y="5965825"/>
          <p14:tracePt t="24236" x="2865438" y="5989638"/>
          <p14:tracePt t="24252" x="3032125" y="6019800"/>
          <p14:tracePt t="24269" x="3140075" y="6019800"/>
          <p14:tracePt t="24286" x="3178175" y="6011863"/>
          <p14:tracePt t="24302" x="3200400" y="5997575"/>
          <p14:tracePt t="24319" x="3200400" y="5981700"/>
          <p14:tracePt t="24336" x="3192463" y="5981700"/>
          <p14:tracePt t="24352" x="3178175" y="5981700"/>
          <p14:tracePt t="24369" x="3162300" y="5965825"/>
          <p14:tracePt t="24386" x="3140075" y="5959475"/>
          <p14:tracePt t="24402" x="3116263" y="5935663"/>
          <p14:tracePt t="24419" x="3086100" y="5913438"/>
          <p14:tracePt t="24436" x="3078163" y="5897563"/>
          <p14:tracePt t="24481" x="3086100" y="5897563"/>
          <p14:tracePt t="24490" x="3108325" y="5897563"/>
          <p14:tracePt t="24502" x="3146425" y="5897563"/>
          <p14:tracePt t="24511" x="3192463" y="5897563"/>
          <p14:tracePt t="24521" x="3246438" y="5905500"/>
          <p14:tracePt t="24536" x="3298825" y="5913438"/>
          <p14:tracePt t="24553" x="3413125" y="5913438"/>
          <p14:tracePt t="24569" x="3459163" y="5913438"/>
          <p14:tracePt t="24586" x="3513138" y="5913438"/>
          <p14:tracePt t="24603" x="3527425" y="5913438"/>
          <p14:tracePt t="24623" x="3527425" y="5905500"/>
          <p14:tracePt t="24636" x="3527425" y="5897563"/>
          <p14:tracePt t="24653" x="3527425" y="5889625"/>
          <p14:tracePt t="24669" x="3505200" y="5851525"/>
          <p14:tracePt t="24774" x="3497263" y="5851525"/>
          <p14:tracePt t="24785" x="3489325" y="5851525"/>
          <p14:tracePt t="24794" x="3482975" y="5851525"/>
          <p14:tracePt t="24825" x="3475038" y="5851525"/>
          <p14:tracePt t="24908" x="3482975" y="5851525"/>
          <p14:tracePt t="24917" x="3489325" y="5845175"/>
          <p14:tracePt t="24928" x="3497263" y="5837238"/>
          <p14:tracePt t="24937" x="3521075" y="5829300"/>
          <p14:tracePt t="24952" x="3543300" y="5821363"/>
          <p14:tracePt t="24970" x="3611563" y="5799138"/>
          <p14:tracePt t="24986" x="3649663" y="5783263"/>
          <p14:tracePt t="25002" x="3695700" y="5775325"/>
          <p14:tracePt t="25019" x="3711575" y="5775325"/>
          <p14:tracePt t="25069" x="3703638" y="5775325"/>
          <p14:tracePt t="25080" x="3695700" y="5775325"/>
          <p14:tracePt t="25089" x="3679825" y="5775325"/>
          <p14:tracePt t="25102" x="3657600" y="5775325"/>
          <p14:tracePt t="25119" x="3635375" y="5775325"/>
          <p14:tracePt t="25136" x="3573463" y="5761038"/>
          <p14:tracePt t="25152" x="3489325" y="5737225"/>
          <p14:tracePt t="25169" x="3467100" y="5722938"/>
          <p14:tracePt t="25186" x="3413125" y="5707063"/>
          <p14:tracePt t="25203" x="3382963" y="5692775"/>
          <p14:tracePt t="25219" x="3368675" y="5684838"/>
          <p14:tracePt t="25236" x="3352800" y="5676900"/>
          <p14:tracePt t="25253" x="3352800" y="5668963"/>
          <p14:tracePt t="25316" x="3360738" y="5668963"/>
          <p14:tracePt t="25354" x="3368675" y="5668963"/>
          <p14:tracePt t="25367" x="3382963" y="5668963"/>
          <p14:tracePt t="25374" x="3390900" y="5668963"/>
          <p14:tracePt t="25386" x="3406775" y="5668963"/>
          <p14:tracePt t="25403" x="3429000" y="5668963"/>
          <p14:tracePt t="25419" x="3467100" y="5668963"/>
          <p14:tracePt t="25436" x="3489325" y="5668963"/>
          <p14:tracePt t="25452" x="3505200" y="5668963"/>
          <p14:tracePt t="25469" x="3513138" y="5668963"/>
          <p14:tracePt t="25486" x="3521075" y="5668963"/>
          <p14:tracePt t="25503" x="3527425" y="5668963"/>
          <p14:tracePt t="25558" x="3521075" y="5668963"/>
          <p14:tracePt t="25781" x="3565525" y="5668963"/>
          <p14:tracePt t="25792" x="3641725" y="5668963"/>
          <p14:tracePt t="25801" x="3711575" y="5668963"/>
          <p14:tracePt t="25812" x="3787775" y="5668963"/>
          <p14:tracePt t="25823" x="3856038" y="5668963"/>
          <p14:tracePt t="25836" x="3916363" y="5668963"/>
          <p14:tracePt t="25853" x="4016375" y="5684838"/>
          <p14:tracePt t="25869" x="4054475" y="5684838"/>
          <p14:tracePt t="25886" x="4068763" y="5692775"/>
          <p14:tracePt t="26119" x="4130675" y="5692775"/>
          <p14:tracePt t="26128" x="4237038" y="5684838"/>
          <p14:tracePt t="26139" x="4343400" y="5676900"/>
          <p14:tracePt t="26153" x="4441825" y="5676900"/>
          <p14:tracePt t="26169" x="4587875" y="5676900"/>
          <p14:tracePt t="26186" x="4632325" y="5676900"/>
          <p14:tracePt t="26203" x="4664075" y="5668963"/>
          <p14:tracePt t="26219" x="4656138" y="5668963"/>
          <p14:tracePt t="26422" x="4686300" y="5661025"/>
          <p14:tracePt t="26431" x="4732338" y="5654675"/>
          <p14:tracePt t="26442" x="4770438" y="5646738"/>
          <p14:tracePt t="26453" x="4808538" y="5638800"/>
          <p14:tracePt t="26469" x="4838700" y="5638800"/>
          <p14:tracePt t="26486" x="4876800" y="5622925"/>
          <p14:tracePt t="26503" x="4906963" y="5616575"/>
          <p14:tracePt t="26519" x="4945063" y="5592763"/>
          <p14:tracePt t="26536" x="4968875" y="5578475"/>
          <p14:tracePt t="26553" x="4983163" y="5562600"/>
          <p14:tracePt t="26569" x="4983163" y="5546725"/>
          <p14:tracePt t="26586" x="4983163" y="5540375"/>
          <p14:tracePt t="26605" x="4983163" y="5524500"/>
          <p14:tracePt t="26626" x="4983163" y="5516563"/>
          <p14:tracePt t="26636" x="4983163" y="5502275"/>
          <p14:tracePt t="26653" x="4983163" y="5494338"/>
          <p14:tracePt t="26670" x="4983163" y="5470525"/>
          <p14:tracePt t="26686" x="4983163" y="5456238"/>
          <p14:tracePt t="26746" x="4983163" y="5464175"/>
          <p14:tracePt t="26757" x="4983163" y="5486400"/>
          <p14:tracePt t="26767" x="4983163" y="5516563"/>
          <p14:tracePt t="26778" x="4991100" y="5546725"/>
          <p14:tracePt t="26787" x="4991100" y="5592763"/>
          <p14:tracePt t="26803" x="4991100" y="5646738"/>
          <p14:tracePt t="26819" x="4991100" y="5753100"/>
          <p14:tracePt t="26836" x="4991100" y="5791200"/>
          <p14:tracePt t="26853" x="4991100" y="5837238"/>
          <p14:tracePt t="26869" x="4999038" y="5875338"/>
          <p14:tracePt t="26886" x="4999038" y="5889625"/>
          <p14:tracePt t="26903" x="4999038" y="5913438"/>
          <p14:tracePt t="26920" x="4999038" y="5927725"/>
          <p14:tracePt t="26936" x="5006975" y="5943600"/>
          <p14:tracePt t="26953" x="5006975" y="5951538"/>
          <p14:tracePt t="27042" x="4999038" y="5951538"/>
          <p14:tracePt t="27052" x="4991100" y="5951538"/>
          <p14:tracePt t="27063" x="4983163" y="5959475"/>
          <p14:tracePt t="27072" x="4960938" y="5959475"/>
          <p14:tracePt t="27086" x="4953000" y="5959475"/>
          <p14:tracePt t="27103" x="4945063" y="5959475"/>
          <p14:tracePt t="27103" x="4937125" y="5959475"/>
          <p14:tracePt t="27163" x="4937125" y="5965825"/>
          <p14:tracePt t="27174" x="4937125" y="5973763"/>
          <p14:tracePt t="27184" x="4945063" y="5973763"/>
          <p14:tracePt t="27195" x="4953000" y="5981700"/>
          <p14:tracePt t="27204" x="4960938" y="5997575"/>
          <p14:tracePt t="27220" x="4968875" y="6003925"/>
          <p14:tracePt t="27236" x="4991100" y="6027738"/>
          <p14:tracePt t="27253" x="4999038" y="6042025"/>
          <p14:tracePt t="27270" x="5013325" y="6049963"/>
          <p14:tracePt t="27286" x="5029200" y="6057900"/>
          <p14:tracePt t="27303" x="5037138" y="6065838"/>
          <p14:tracePt t="27320" x="5059363" y="6065838"/>
          <p14:tracePt t="27337" x="5083175" y="6065838"/>
          <p14:tracePt t="27358" x="5089525" y="6065838"/>
          <p14:tracePt t="27379" x="5097463" y="6065838"/>
          <p14:tracePt t="27399" x="5097463" y="6057900"/>
          <p14:tracePt t="27409" x="5097463" y="6049963"/>
          <p14:tracePt t="27420" x="5097463" y="6042025"/>
          <p14:tracePt t="27436" x="5097463" y="6035675"/>
          <p14:tracePt t="27453" x="5097463" y="6003925"/>
          <p14:tracePt t="27470" x="5105400" y="5951538"/>
          <p14:tracePt t="27486" x="5105400" y="5927725"/>
          <p14:tracePt t="27503" x="5105400" y="5867400"/>
          <p14:tracePt t="27520" x="5105400" y="5783263"/>
          <p14:tracePt t="27536" x="5105400" y="5737225"/>
          <p14:tracePt t="27553" x="5097463" y="5668963"/>
          <p14:tracePt t="27570" x="5097463" y="5638800"/>
          <p14:tracePt t="27586" x="5083175" y="5584825"/>
          <p14:tracePt t="27603" x="5045075" y="5562600"/>
          <p14:tracePt t="27620" x="5029200" y="5562600"/>
          <p14:tracePt t="27636" x="4975225" y="5554663"/>
          <p14:tracePt t="27722" x="4968875" y="5554663"/>
          <p14:tracePt t="27733" x="4953000" y="5554663"/>
          <p14:tracePt t="27742" x="4937125" y="5570538"/>
          <p14:tracePt t="27754" x="4914900" y="5584825"/>
          <p14:tracePt t="27770" x="4906963" y="5616575"/>
          <p14:tracePt t="27786" x="4884738" y="5684838"/>
          <p14:tracePt t="27803" x="4884738" y="5707063"/>
          <p14:tracePt t="27820" x="4884738" y="5775325"/>
          <p14:tracePt t="27836" x="4906963" y="5859463"/>
          <p14:tracePt t="27853" x="4914900" y="5889625"/>
          <p14:tracePt t="27870" x="4945063" y="5943600"/>
          <p14:tracePt t="27886" x="4975225" y="5989638"/>
          <p14:tracePt t="27903" x="4991100" y="6003925"/>
          <p14:tracePt t="27920" x="5013325" y="6035675"/>
          <p14:tracePt t="27936" x="5029200" y="6042025"/>
          <p14:tracePt t="27953" x="5051425" y="6065838"/>
          <p14:tracePt t="27970" x="5083175" y="6088063"/>
          <p14:tracePt t="27987" x="5105400" y="6118225"/>
          <p14:tracePt t="28003" x="5127625" y="6134100"/>
          <p14:tracePt t="28020" x="5159375" y="6164263"/>
          <p14:tracePt t="28036" x="5181600" y="6180138"/>
          <p14:tracePt t="28053" x="5197475" y="6188075"/>
          <p14:tracePt t="28070" x="5211763" y="6188075"/>
          <p14:tracePt t="28344" x="5235575" y="6164263"/>
          <p14:tracePt t="28353" x="5241925" y="6126163"/>
          <p14:tracePt t="28364" x="5249863" y="6103938"/>
          <p14:tracePt t="28373" x="5257800" y="6088063"/>
          <p14:tracePt t="28386" x="5257800" y="6073775"/>
          <p14:tracePt t="28403" x="5257800" y="6057900"/>
          <p14:tracePt t="28420" x="5257800" y="6042025"/>
          <p14:tracePt t="28436" x="5235575" y="6019800"/>
          <p14:tracePt t="28453" x="5227638" y="6003925"/>
          <p14:tracePt t="28470" x="5189538" y="5989638"/>
          <p14:tracePt t="28486" x="5165725" y="5973763"/>
          <p14:tracePt t="28503" x="5151438" y="5959475"/>
          <p14:tracePt t="28520" x="5127625" y="5951538"/>
          <p14:tracePt t="28537" x="5121275" y="5943600"/>
          <p14:tracePt t="28553" x="5105400" y="5943600"/>
          <p14:tracePt t="28570" x="5089525" y="5935663"/>
          <p14:tracePt t="28586" x="5083175" y="5927725"/>
          <p14:tracePt t="28603" x="5059363" y="5927725"/>
          <p14:tracePt t="28620" x="5037138" y="5927725"/>
          <p14:tracePt t="28637" x="5029200" y="5927725"/>
          <p14:tracePt t="28653" x="4999038" y="5927725"/>
          <p14:tracePt t="28670" x="4975225" y="5927725"/>
          <p14:tracePt t="28687" x="4960938" y="5927725"/>
          <p14:tracePt t="28703" x="4945063" y="5927725"/>
          <p14:tracePt t="28720" x="4930775" y="5935663"/>
          <p14:tracePt t="28749" x="4922838" y="5943600"/>
          <p14:tracePt t="28760" x="4922838" y="5951538"/>
          <p14:tracePt t="28770" x="4914900" y="5965825"/>
          <p14:tracePt t="28787" x="4906963" y="5989638"/>
          <p14:tracePt t="28803" x="4892675" y="6049963"/>
          <p14:tracePt t="28820" x="4892675" y="6080125"/>
          <p14:tracePt t="28837" x="4892675" y="6149975"/>
          <p14:tracePt t="28853" x="4892675" y="6202363"/>
          <p14:tracePt t="28870" x="4899025" y="6226175"/>
          <p14:tracePt t="28886" x="4930775" y="6256338"/>
          <p14:tracePt t="28903" x="4960938" y="6278563"/>
          <p14:tracePt t="28920" x="4983163" y="6278563"/>
          <p14:tracePt t="28937" x="5045075" y="6278563"/>
          <p14:tracePt t="28953" x="5105400" y="6278563"/>
          <p14:tracePt t="28970" x="5143500" y="6270625"/>
          <p14:tracePt t="28987" x="5189538" y="6240463"/>
          <p14:tracePt t="29003" x="5227638" y="6218238"/>
          <p14:tracePt t="29020" x="5280025" y="6180138"/>
          <p14:tracePt t="29037" x="5349875" y="6126163"/>
          <p14:tracePt t="29053" x="5364163" y="6111875"/>
          <p14:tracePt t="29070" x="5410200" y="6073775"/>
          <p14:tracePt t="29087" x="5432425" y="6035675"/>
          <p14:tracePt t="29103" x="5432425" y="6019800"/>
          <p14:tracePt t="29120" x="5432425" y="5989638"/>
          <p14:tracePt t="29137" x="5426075" y="5943600"/>
          <p14:tracePt t="29153" x="5418138" y="5921375"/>
          <p14:tracePt t="29170" x="5372100" y="5875338"/>
          <p14:tracePt t="29187" x="5349875" y="5859463"/>
          <p14:tracePt t="29203" x="5287963" y="5813425"/>
          <p14:tracePt t="29220" x="5227638" y="5783263"/>
          <p14:tracePt t="29237" x="5173663" y="5761038"/>
          <p14:tracePt t="29253" x="5151438" y="5753100"/>
          <p14:tracePt t="29270" x="5113338" y="5753100"/>
          <p14:tracePt t="29287" x="5097463" y="5753100"/>
          <p14:tracePt t="29303" x="5059363" y="5753100"/>
          <p14:tracePt t="29320" x="5021263" y="5775325"/>
          <p14:tracePt t="29337" x="4999038" y="5799138"/>
          <p14:tracePt t="29353" x="4968875" y="5829300"/>
          <p14:tracePt t="29370" x="4945063" y="5851525"/>
          <p14:tracePt t="29387" x="4914900" y="5889625"/>
          <p14:tracePt t="29403" x="4899025" y="5927725"/>
          <p14:tracePt t="29420" x="4884738" y="5959475"/>
          <p14:tracePt t="29437" x="4884738" y="5981700"/>
          <p14:tracePt t="29453" x="4884738" y="6011863"/>
          <p14:tracePt t="29470" x="4884738" y="6027738"/>
          <p14:tracePt t="29487" x="4884738" y="6065838"/>
          <p14:tracePt t="29504" x="4899025" y="6088063"/>
          <p14:tracePt t="29520" x="4906963" y="6118225"/>
          <p14:tracePt t="29537" x="4937125" y="6142038"/>
          <p14:tracePt t="29554" x="4975225" y="6180138"/>
          <p14:tracePt t="29570" x="4991100" y="6194425"/>
          <p14:tracePt t="29587" x="5045075" y="6226175"/>
          <p14:tracePt t="29604" x="5105400" y="6256338"/>
          <p14:tracePt t="29620" x="5127625" y="6256338"/>
          <p14:tracePt t="29637" x="5173663" y="6264275"/>
          <p14:tracePt t="29653" x="5197475" y="6264275"/>
          <p14:tracePt t="29670" x="5235575" y="6232525"/>
          <p14:tracePt t="29687" x="5280025" y="6194425"/>
          <p14:tracePt t="29703" x="5295900" y="6172200"/>
          <p14:tracePt t="29720" x="5341938" y="6111875"/>
          <p14:tracePt t="29737" x="5372100" y="6042025"/>
          <p14:tracePt t="29753" x="5380038" y="6011863"/>
          <p14:tracePt t="29770" x="5394325" y="5935663"/>
          <p14:tracePt t="29787" x="5394325" y="5867400"/>
          <p14:tracePt t="29803" x="5394325" y="5837238"/>
          <p14:tracePt t="29820" x="5372100" y="5791200"/>
          <p14:tracePt t="29837" x="5356225" y="5775325"/>
          <p14:tracePt t="29854" x="5318125" y="5753100"/>
          <p14:tracePt t="29870" x="5273675" y="5730875"/>
          <p14:tracePt t="29887" x="5241925" y="5722938"/>
          <p14:tracePt t="29903" x="5203825" y="5715000"/>
          <p14:tracePt t="29920" x="5165725" y="5715000"/>
          <p14:tracePt t="29937" x="5159375" y="5715000"/>
          <p14:tracePt t="29953" x="5121275" y="5715000"/>
          <p14:tracePt t="29970" x="5097463" y="5715000"/>
          <p14:tracePt t="29987" x="5089525" y="5722938"/>
          <p14:tracePt t="30004" x="5075238" y="5730875"/>
          <p14:tracePt t="30020" x="5067300" y="5737225"/>
          <p14:tracePt t="30037" x="5051425" y="5745163"/>
          <p14:tracePt t="30053" x="5037138" y="5775325"/>
          <p14:tracePt t="30070" x="5021263" y="5791200"/>
          <p14:tracePt t="30087" x="5006975" y="5837238"/>
          <p14:tracePt t="30104" x="4975225" y="5905500"/>
          <p14:tracePt t="30120" x="4968875" y="5943600"/>
          <p14:tracePt t="30137" x="4953000" y="5997575"/>
          <p14:tracePt t="30153" x="4953000" y="6042025"/>
          <p14:tracePt t="30170" x="4953000" y="6049963"/>
          <p14:tracePt t="30187" x="4960938" y="6080125"/>
          <p14:tracePt t="30204" x="4983163" y="6103938"/>
          <p14:tracePt t="30220" x="4991100" y="6118225"/>
          <p14:tracePt t="30237" x="5021263" y="6142038"/>
          <p14:tracePt t="30254" x="5051425" y="6156325"/>
          <p14:tracePt t="30270" x="5067300" y="6164263"/>
          <p14:tracePt t="30287" x="5097463" y="6188075"/>
          <p14:tracePt t="30303" x="5105400" y="6188075"/>
          <p14:tracePt t="30320" x="5127625" y="6188075"/>
          <p14:tracePt t="30337" x="5143500" y="6188075"/>
          <p14:tracePt t="30353" x="5181600" y="6188075"/>
          <p14:tracePt t="30370" x="5219700" y="6188075"/>
          <p14:tracePt t="30387" x="5241925" y="6188075"/>
          <p14:tracePt t="30403" x="5265738" y="6172200"/>
          <p14:tracePt t="30420" x="5295900" y="6149975"/>
          <p14:tracePt t="30437" x="5318125" y="6103938"/>
          <p14:tracePt t="30454" x="5326063" y="6080125"/>
          <p14:tracePt t="30470" x="5341938" y="6035675"/>
          <p14:tracePt t="30487" x="5341938" y="5997575"/>
          <p14:tracePt t="30504" x="5341938" y="5935663"/>
          <p14:tracePt t="30520" x="5318125" y="5867400"/>
          <p14:tracePt t="30538" x="5287963" y="5807075"/>
          <p14:tracePt t="30553" x="5280025" y="5783263"/>
          <p14:tracePt t="30570" x="5249863" y="5753100"/>
          <p14:tracePt t="30587" x="5241925" y="5745163"/>
          <p14:tracePt t="30603" x="5235575" y="5745163"/>
          <p14:tracePt t="30641" x="5235575" y="5753100"/>
          <p14:tracePt t="30650" x="5235575" y="5775325"/>
          <p14:tracePt t="30854" x="5227638" y="5768975"/>
          <p14:tracePt t="30865" x="5219700" y="5753100"/>
          <p14:tracePt t="30874" x="5203825" y="5730875"/>
          <p14:tracePt t="30887" x="5181600" y="5692775"/>
          <p14:tracePt t="30904" x="5165725" y="5654675"/>
          <p14:tracePt t="30920" x="5083175" y="5570538"/>
          <p14:tracePt t="30937" x="4991100" y="5494338"/>
          <p14:tracePt t="30954" x="4945063" y="5470525"/>
          <p14:tracePt t="30970" x="4846638" y="5448300"/>
          <p14:tracePt t="30987" x="4762500" y="5448300"/>
          <p14:tracePt t="31004" x="4716463" y="5448300"/>
          <p14:tracePt t="31020" x="4640263" y="5470525"/>
          <p14:tracePt t="31037" x="4556125" y="5494338"/>
          <p14:tracePt t="31055" x="4525963" y="5508625"/>
          <p14:tracePt t="31070" x="4457700" y="5524500"/>
          <p14:tracePt t="31087" x="4435475" y="5524500"/>
          <p14:tracePt t="31104" x="4381500" y="5540375"/>
          <p14:tracePt t="31120" x="4351338" y="5546725"/>
          <p14:tracePt t="31137" x="4335463" y="5554663"/>
          <p14:tracePt t="31154" x="4313238" y="5554663"/>
          <p14:tracePt t="31170" x="4297363" y="5554663"/>
          <p14:tracePt t="31187" x="4267200" y="5562600"/>
          <p14:tracePt t="31204" x="4244975" y="5570538"/>
          <p14:tracePt t="31221" x="4206875" y="5584825"/>
          <p14:tracePt t="31237" x="4191000" y="5592763"/>
          <p14:tracePt t="31254" x="4137025" y="5600700"/>
          <p14:tracePt t="31270" x="4106863" y="5608638"/>
          <p14:tracePt t="31287" x="4038600" y="5622925"/>
          <p14:tracePt t="31304" x="3970338" y="5638800"/>
          <p14:tracePt t="31320" x="3924300" y="5654675"/>
          <p14:tracePt t="31337" x="3848100" y="5661025"/>
          <p14:tracePt t="31354" x="3779838" y="5676900"/>
          <p14:tracePt t="31370" x="3756025" y="5676900"/>
          <p14:tracePt t="31387" x="3725863" y="5684838"/>
          <p14:tracePt t="31404" x="3717925" y="5692775"/>
          <p14:tracePt t="31567" x="3711575" y="5692775"/>
          <p14:tracePt t="31576" x="3703638" y="5692775"/>
          <p14:tracePt t="31588" x="3687763" y="5692775"/>
          <p14:tracePt t="31597" x="3665538" y="5692775"/>
          <p14:tracePt t="31607" x="3635375" y="5684838"/>
          <p14:tracePt t="31621" x="3603625" y="5676900"/>
          <p14:tracePt t="31637" x="3497263" y="5638800"/>
          <p14:tracePt t="31654" x="3421063" y="5608638"/>
          <p14:tracePt t="31670" x="3284538" y="5554663"/>
          <p14:tracePt t="31687" x="3230563" y="5532438"/>
          <p14:tracePt t="31704" x="3162300" y="5494338"/>
          <p14:tracePt t="31720" x="3140075" y="5470525"/>
          <p14:tracePt t="31737" x="3140075" y="5456238"/>
          <p14:tracePt t="31754" x="3140075" y="5426075"/>
          <p14:tracePt t="31770" x="3140075" y="5380038"/>
          <p14:tracePt t="31787" x="3146425" y="5349875"/>
          <p14:tracePt t="31804" x="3184525" y="5280025"/>
          <p14:tracePt t="31820" x="3238500" y="5203825"/>
          <p14:tracePt t="31837" x="3260725" y="5165725"/>
          <p14:tracePt t="31854" x="3292475" y="5105400"/>
          <p14:tracePt t="31871" x="3322638" y="5051425"/>
          <p14:tracePt t="31887" x="3330575" y="5037138"/>
          <p14:tracePt t="31904" x="3352800" y="5006975"/>
          <p14:tracePt t="31920" x="3375025" y="4991100"/>
          <p14:tracePt t="31937" x="3398838" y="4968875"/>
          <p14:tracePt t="31954" x="3429000" y="4953000"/>
          <p14:tracePt t="31970" x="3436938" y="4953000"/>
          <p14:tracePt t="31987" x="3482975" y="4953000"/>
          <p14:tracePt t="32004" x="3521075" y="4953000"/>
          <p14:tracePt t="32020" x="3543300" y="4953000"/>
          <p14:tracePt t="32037" x="3597275" y="4953000"/>
          <p14:tracePt t="32054" x="3619500" y="4953000"/>
          <p14:tracePt t="32071" x="3679825" y="4960938"/>
          <p14:tracePt t="32087" x="3717925" y="4960938"/>
          <p14:tracePt t="32104" x="3771900" y="4968875"/>
          <p14:tracePt t="32121" x="3794125" y="4968875"/>
          <p14:tracePt t="32137" x="3840163" y="4968875"/>
          <p14:tracePt t="32154" x="3870325" y="4975225"/>
          <p14:tracePt t="32171" x="3916363" y="4983163"/>
          <p14:tracePt t="32187" x="3962400" y="4983163"/>
          <p14:tracePt t="32204" x="3984625" y="4983163"/>
          <p14:tracePt t="32221" x="4022725" y="4991100"/>
          <p14:tracePt t="32237" x="4076700" y="4991100"/>
          <p14:tracePt t="32254" x="4098925" y="4999038"/>
          <p14:tracePt t="32270" x="4144963" y="5006975"/>
          <p14:tracePt t="32287" x="4191000" y="5013325"/>
          <p14:tracePt t="32304" x="4229100" y="5021263"/>
          <p14:tracePt t="32321" x="4275138" y="5029200"/>
          <p14:tracePt t="32337" x="4305300" y="5029200"/>
          <p14:tracePt t="32354" x="4359275" y="5051425"/>
          <p14:tracePt t="32371" x="4411663" y="5067300"/>
          <p14:tracePt t="32387" x="4441825" y="5075238"/>
          <p14:tracePt t="32404" x="4487863" y="5097463"/>
          <p14:tracePt t="32421" x="4541838" y="5135563"/>
          <p14:tracePt t="32437" x="4572000" y="5143500"/>
          <p14:tracePt t="32454" x="4618038" y="5173663"/>
          <p14:tracePt t="32471" x="4656138" y="5189538"/>
          <p14:tracePt t="32487" x="4670425" y="5203825"/>
          <p14:tracePt t="32505" x="4678363" y="5219700"/>
          <p14:tracePt t="32521" x="4678363" y="5241925"/>
          <p14:tracePt t="32537" x="4686300" y="5249863"/>
          <p14:tracePt t="32774" x="4708525" y="5257800"/>
          <p14:tracePt t="32786" x="4740275" y="5265738"/>
          <p14:tracePt t="32795" x="4778375" y="5265738"/>
          <p14:tracePt t="32807" x="4808538" y="5273675"/>
          <p14:tracePt t="32821" x="4838700" y="5273675"/>
          <p14:tracePt t="32838" x="4892675" y="5287963"/>
          <p14:tracePt t="32854" x="4914900" y="5295900"/>
          <p14:tracePt t="32871" x="4953000" y="5303838"/>
          <p14:tracePt t="32887" x="4968875" y="5303838"/>
          <p14:tracePt t="32904" x="4991100" y="5326063"/>
          <p14:tracePt t="32921" x="5013325" y="5334000"/>
          <p14:tracePt t="32937" x="5021263" y="5341938"/>
          <p14:tracePt t="32954" x="5029200" y="5356225"/>
          <p14:tracePt t="32971" x="5037138" y="5372100"/>
          <p14:tracePt t="32987" x="5045075" y="5387975"/>
          <p14:tracePt t="33004" x="5045075" y="5410200"/>
          <p14:tracePt t="33021" x="5045075" y="5448300"/>
          <p14:tracePt t="33037" x="5045075" y="5470525"/>
          <p14:tracePt t="33054" x="5045075" y="5502275"/>
          <p14:tracePt t="33071" x="5029200" y="5532438"/>
          <p14:tracePt t="33087" x="5021263" y="5554663"/>
          <p14:tracePt t="33104" x="4983163" y="5608638"/>
          <p14:tracePt t="33121" x="4922838" y="5646738"/>
          <p14:tracePt t="33137" x="4899025" y="5676900"/>
          <p14:tracePt t="33154" x="4838700" y="5707063"/>
          <p14:tracePt t="33171" x="4808538" y="5722938"/>
          <p14:tracePt t="33187" x="4762500" y="5737225"/>
          <p14:tracePt t="33204" x="4702175" y="5737225"/>
          <p14:tracePt t="33221" x="4670425" y="5737225"/>
          <p14:tracePt t="33237" x="4618038" y="5737225"/>
          <p14:tracePt t="33254" x="4564063" y="5737225"/>
          <p14:tracePt t="33271" x="4533900" y="5737225"/>
          <p14:tracePt t="33287" x="4473575" y="5737225"/>
          <p14:tracePt t="33304" x="4427538" y="5715000"/>
          <p14:tracePt t="33321" x="4389438" y="5707063"/>
          <p14:tracePt t="33337" x="4321175" y="5699125"/>
          <p14:tracePt t="33354" x="4289425" y="5699125"/>
          <p14:tracePt t="33371" x="4221163" y="5684838"/>
          <p14:tracePt t="33387" x="4144963" y="5668963"/>
          <p14:tracePt t="33404" x="4114800" y="5661025"/>
          <p14:tracePt t="33421" x="4030663" y="5638800"/>
          <p14:tracePt t="33438" x="3978275" y="5630863"/>
          <p14:tracePt t="33455" x="3946525" y="5630863"/>
          <p14:tracePt t="33471" x="3894138" y="5616575"/>
          <p14:tracePt t="33487" x="3848100" y="5600700"/>
          <p14:tracePt t="33505" x="3825875" y="5592763"/>
          <p14:tracePt t="33521" x="3763963" y="5578475"/>
          <p14:tracePt t="33537" x="3741738" y="5570538"/>
          <p14:tracePt t="33554" x="3687763" y="5562600"/>
          <p14:tracePt t="33571" x="3649663" y="5554663"/>
          <p14:tracePt t="33587" x="3627438" y="5554663"/>
          <p14:tracePt t="33604" x="3589338" y="5546725"/>
          <p14:tracePt t="33621" x="3551238" y="5546725"/>
          <p14:tracePt t="33640" x="3543300" y="5546725"/>
          <p14:tracePt t="33691" x="3551238" y="5546725"/>
          <p14:tracePt t="33853" x="3551238" y="5554663"/>
          <p14:tracePt t="33864" x="3551238" y="5562600"/>
          <p14:tracePt t="33873" x="3535363" y="5562600"/>
          <p14:tracePt t="33888" x="3521075" y="5570538"/>
          <p14:tracePt t="33905" x="3475038" y="5578475"/>
          <p14:tracePt t="33921" x="3421063" y="5584825"/>
          <p14:tracePt t="33937" x="3292475" y="5584825"/>
          <p14:tracePt t="33955" x="3132138" y="5584825"/>
          <p14:tracePt t="33971" x="3048000" y="5570538"/>
          <p14:tracePt t="33988" x="2925763" y="5516563"/>
          <p14:tracePt t="34004" x="2903538" y="5502275"/>
          <p14:tracePt t="34021" x="2887663" y="5464175"/>
          <p14:tracePt t="34038" x="2887663" y="5426075"/>
          <p14:tracePt t="34055" x="2887663" y="5402263"/>
          <p14:tracePt t="34071" x="2933700" y="5326063"/>
          <p14:tracePt t="34088" x="2987675" y="5249863"/>
          <p14:tracePt t="34104" x="3025775" y="5211763"/>
          <p14:tracePt t="34121" x="3094038" y="5159375"/>
          <p14:tracePt t="34138" x="3170238" y="5097463"/>
          <p14:tracePt t="34154" x="3200400" y="5067300"/>
          <p14:tracePt t="34171" x="3268663" y="5013325"/>
          <p14:tracePt t="34188" x="3306763" y="4999038"/>
          <p14:tracePt t="34205" x="3352800" y="4968875"/>
          <p14:tracePt t="34221" x="3421063" y="4953000"/>
          <p14:tracePt t="34238" x="3444875" y="4953000"/>
          <p14:tracePt t="34255" x="3505200" y="4953000"/>
          <p14:tracePt t="34271" x="3565525" y="4953000"/>
          <p14:tracePt t="34288" x="3603625" y="4960938"/>
          <p14:tracePt t="34304" x="3657600" y="4983163"/>
          <p14:tracePt t="34321" x="3725863" y="4999038"/>
          <p14:tracePt t="34338" x="3763963" y="4999038"/>
          <p14:tracePt t="34354" x="3832225" y="5013325"/>
          <p14:tracePt t="34371" x="3863975" y="5013325"/>
          <p14:tracePt t="34388" x="3940175" y="5029200"/>
          <p14:tracePt t="34404" x="4016375" y="5037138"/>
          <p14:tracePt t="34421" x="4060825" y="5037138"/>
          <p14:tracePt t="34438" x="4144963" y="5051425"/>
          <p14:tracePt t="34455" x="4221163" y="5059363"/>
          <p14:tracePt t="34471" x="4267200" y="5067300"/>
          <p14:tracePt t="34488" x="4351338" y="5089525"/>
          <p14:tracePt t="34506" x="4441825" y="5113338"/>
          <p14:tracePt t="34521" x="4487863" y="5121275"/>
          <p14:tracePt t="34538" x="4572000" y="5135563"/>
          <p14:tracePt t="34554" x="4618038" y="5143500"/>
          <p14:tracePt t="34571" x="4670425" y="5165725"/>
          <p14:tracePt t="34819" x="4702175" y="5173663"/>
          <p14:tracePt t="34829" x="4740275" y="5189538"/>
          <p14:tracePt t="34839" x="4762500" y="5189538"/>
          <p14:tracePt t="34855" x="4784725" y="5203825"/>
          <p14:tracePt t="34871" x="4822825" y="5219700"/>
          <p14:tracePt t="34888" x="4838700" y="5219700"/>
          <p14:tracePt t="34904" x="4860925" y="5241925"/>
          <p14:tracePt t="34921" x="4868863" y="5249863"/>
          <p14:tracePt t="34938" x="4892675" y="5265738"/>
          <p14:tracePt t="34955" x="4906963" y="5280025"/>
          <p14:tracePt t="34971" x="4922838" y="5303838"/>
          <p14:tracePt t="34988" x="4922838" y="5311775"/>
          <p14:tracePt t="35005" x="4937125" y="5334000"/>
          <p14:tracePt t="35021" x="4937125" y="5349875"/>
          <p14:tracePt t="35038" x="4953000" y="5387975"/>
          <p14:tracePt t="35055" x="4960938" y="5410200"/>
          <p14:tracePt t="35071" x="4968875" y="5432425"/>
          <p14:tracePt t="35088" x="4975225" y="5448300"/>
          <p14:tracePt t="35105" x="4975225" y="5464175"/>
          <p14:tracePt t="35121" x="4975225" y="5470525"/>
          <p14:tracePt t="35138" x="4975225" y="5478463"/>
          <p14:tracePt t="35155" x="4975225" y="5494338"/>
          <p14:tracePt t="35171" x="4968875" y="5502275"/>
          <p14:tracePt t="35188" x="4937125" y="5524500"/>
          <p14:tracePt t="35205" x="4922838" y="5540375"/>
          <p14:tracePt t="35221" x="4860925" y="5562600"/>
          <p14:tracePt t="35238" x="4800600" y="5592763"/>
          <p14:tracePt t="35255" x="4778375" y="5600700"/>
          <p14:tracePt t="35271" x="4716463" y="5600700"/>
          <p14:tracePt t="35288" x="4670425" y="5600700"/>
          <p14:tracePt t="35305" x="4656138" y="5600700"/>
          <p14:tracePt t="35321" x="4625975" y="5600700"/>
          <p14:tracePt t="35338" x="4602163" y="5600700"/>
          <p14:tracePt t="35355" x="4579938" y="5600700"/>
          <p14:tracePt t="35371" x="4541838" y="5600700"/>
          <p14:tracePt t="35388" x="4518025" y="5600700"/>
          <p14:tracePt t="35404" x="4479925" y="5600700"/>
          <p14:tracePt t="35421" x="4435475" y="5608638"/>
          <p14:tracePt t="35438" x="4411663" y="5608638"/>
          <p14:tracePt t="35455" x="4365625" y="5622925"/>
          <p14:tracePt t="35471" x="4327525" y="5630863"/>
          <p14:tracePt t="35488" x="4305300" y="5630863"/>
          <p14:tracePt t="35505" x="4251325" y="5638800"/>
          <p14:tracePt t="35521" x="4206875" y="5646738"/>
          <p14:tracePt t="35538" x="4191000" y="5646738"/>
          <p14:tracePt t="35554" x="4144963" y="5646738"/>
          <p14:tracePt t="35571" x="4130675" y="5646738"/>
          <p14:tracePt t="35588" x="4084638" y="5638800"/>
          <p14:tracePt t="35605" x="4054475" y="5622925"/>
          <p14:tracePt t="35622" x="4016375" y="5616575"/>
          <p14:tracePt t="35638" x="3992563" y="5616575"/>
          <p14:tracePt t="35655" x="3954463" y="5616575"/>
          <p14:tracePt t="35671" x="3940175" y="5616575"/>
          <p14:tracePt t="35688" x="3894138" y="5608638"/>
          <p14:tracePt t="35705" x="3863975" y="5608638"/>
          <p14:tracePt t="35721" x="3848100" y="5608638"/>
          <p14:tracePt t="35738" x="3810000" y="5600700"/>
          <p14:tracePt t="35755" x="3802063" y="5592763"/>
          <p14:tracePt t="35771" x="3779838" y="5592763"/>
          <p14:tracePt t="35788" x="3763963" y="5578475"/>
          <p14:tracePt t="35805" x="3741738" y="5578475"/>
          <p14:tracePt t="35821" x="3725863" y="5570538"/>
          <p14:tracePt t="35838" x="3703638" y="5570538"/>
          <p14:tracePt t="35855" x="3695700" y="5570538"/>
          <p14:tracePt t="35871" x="3665538" y="5562600"/>
          <p14:tracePt t="35888" x="3641725" y="5562600"/>
          <p14:tracePt t="35905" x="3635375" y="5562600"/>
          <p14:tracePt t="35921" x="3611563" y="5562600"/>
          <p14:tracePt t="35938" x="3589338" y="5554663"/>
          <p14:tracePt t="35955" x="3573463" y="5554663"/>
          <p14:tracePt t="35971" x="3551238" y="5554663"/>
          <p14:tracePt t="35988" x="3527425" y="5554663"/>
          <p14:tracePt t="36005" x="3521075" y="5554663"/>
          <p14:tracePt t="36021" x="3505200" y="5554663"/>
          <p14:tracePt t="36038" x="3505200" y="5546725"/>
          <p14:tracePt t="36055" x="3489325" y="5546725"/>
          <p14:tracePt t="36071" x="3475038" y="5540375"/>
          <p14:tracePt t="36088" x="3467100" y="5532438"/>
          <p14:tracePt t="36105" x="3451225" y="5516563"/>
          <p14:tracePt t="36121" x="3436938" y="5508625"/>
          <p14:tracePt t="36138" x="3429000" y="5502275"/>
          <p14:tracePt t="36155" x="3421063" y="5494338"/>
          <p14:tracePt t="36172" x="3413125" y="5470525"/>
          <p14:tracePt t="36188" x="3413125" y="5464175"/>
          <p14:tracePt t="36205" x="3413125" y="5440363"/>
          <p14:tracePt t="36221" x="3413125" y="5426075"/>
          <p14:tracePt t="36238" x="3413125" y="5394325"/>
          <p14:tracePt t="36255" x="3413125" y="5372100"/>
          <p14:tracePt t="36272" x="3413125" y="5349875"/>
          <p14:tracePt t="36288" x="3429000" y="5334000"/>
          <p14:tracePt t="36305" x="3444875" y="5318125"/>
          <p14:tracePt t="36321" x="3451225" y="5303838"/>
          <p14:tracePt t="36338" x="3459163" y="5287963"/>
          <p14:tracePt t="36355" x="3475038" y="5273675"/>
          <p14:tracePt t="36371" x="3482975" y="5273675"/>
          <p14:tracePt t="36388" x="3489325" y="5265738"/>
          <p14:tracePt t="36405" x="3513138" y="5257800"/>
          <p14:tracePt t="36421" x="3521075" y="5257800"/>
          <p14:tracePt t="36438" x="3543300" y="5241925"/>
          <p14:tracePt t="36456" x="3565525" y="5227638"/>
          <p14:tracePt t="36471" x="3581400" y="5219700"/>
          <p14:tracePt t="36488" x="3611563" y="5211763"/>
          <p14:tracePt t="36505" x="3619500" y="5203825"/>
          <p14:tracePt t="36521" x="3665538" y="5197475"/>
          <p14:tracePt t="36538" x="3703638" y="5181600"/>
          <p14:tracePt t="36555" x="3717925" y="5173663"/>
          <p14:tracePt t="36571" x="3756025" y="5165725"/>
          <p14:tracePt t="36588" x="3771900" y="5165725"/>
          <p14:tracePt t="36605" x="3810000" y="5159375"/>
          <p14:tracePt t="36621" x="3848100" y="5159375"/>
          <p14:tracePt t="36638" x="3863975" y="5159375"/>
          <p14:tracePt t="36655" x="3902075" y="5159375"/>
          <p14:tracePt t="36671" x="3946525" y="5159375"/>
          <p14:tracePt t="36688" x="3970338" y="5159375"/>
          <p14:tracePt t="36705" x="4022725" y="5159375"/>
          <p14:tracePt t="36721" x="4076700" y="5159375"/>
          <p14:tracePt t="36738" x="4098925" y="5159375"/>
          <p14:tracePt t="36755" x="4152900" y="5159375"/>
          <p14:tracePt t="36772" x="4229100" y="5143500"/>
          <p14:tracePt t="36788" x="4259263" y="5143500"/>
          <p14:tracePt t="36805" x="4343400" y="5143500"/>
          <p14:tracePt t="36822" x="4435475" y="5143500"/>
          <p14:tracePt t="36838" x="4473575" y="5143500"/>
          <p14:tracePt t="36855" x="4556125" y="5143500"/>
          <p14:tracePt t="36871" x="4587875" y="5143500"/>
          <p14:tracePt t="36888" x="4664075" y="5159375"/>
          <p14:tracePt t="36905" x="4708525" y="5173663"/>
          <p14:tracePt t="36921" x="4732338" y="5189538"/>
          <p14:tracePt t="36938" x="4754563" y="5203825"/>
          <p14:tracePt t="36955" x="4778375" y="5227638"/>
          <p14:tracePt t="36971" x="4792663" y="5241925"/>
          <p14:tracePt t="36988" x="4816475" y="5265738"/>
          <p14:tracePt t="37005" x="4838700" y="5295900"/>
          <p14:tracePt t="37021" x="4854575" y="5303838"/>
          <p14:tracePt t="37038" x="4876800" y="5318125"/>
          <p14:tracePt t="37055" x="4892675" y="5326063"/>
          <p14:tracePt t="37071" x="4922838" y="5334000"/>
          <p14:tracePt t="37088" x="4937125" y="5349875"/>
          <p14:tracePt t="37105" x="4953000" y="5349875"/>
          <p14:tracePt t="37122" x="4968875" y="5349875"/>
          <p14:tracePt t="37138" x="4983163" y="5356225"/>
          <p14:tracePt t="37168" x="4991100" y="5356225"/>
          <p14:tracePt t="37189" x="5006975" y="5356225"/>
          <p14:tracePt t="37442" x="5083175" y="5334000"/>
          <p14:tracePt t="37453" x="5197475" y="5265738"/>
          <p14:tracePt t="37463" x="5326063" y="5173663"/>
          <p14:tracePt t="37474" x="5432425" y="5083175"/>
          <p14:tracePt t="37488" x="5540375" y="4968875"/>
          <p14:tracePt t="37506" x="5745163" y="4686300"/>
          <p14:tracePt t="37522" x="5851525" y="4518025"/>
          <p14:tracePt t="37538" x="6065838" y="4144963"/>
          <p14:tracePt t="37555" x="6210300" y="3840163"/>
          <p14:tracePt t="37572" x="6256338" y="3725863"/>
          <p14:tracePt t="37588" x="6316663" y="3559175"/>
          <p14:tracePt t="37605" x="6332538" y="3451225"/>
          <p14:tracePt t="37838" x="6324600" y="3444875"/>
          <p14:tracePt t="37848" x="6308725" y="3429000"/>
          <p14:tracePt t="37857" x="6286500" y="3390900"/>
          <p14:tracePt t="37872" x="6248400" y="3306763"/>
          <p14:tracePt t="37888" x="6202363" y="3170238"/>
          <p14:tracePt t="37906" x="6088063" y="2765425"/>
          <p14:tracePt t="37922" x="5989638" y="2308225"/>
          <p14:tracePt t="37938" x="5951538" y="2103438"/>
          <p14:tracePt t="37955" x="5905500" y="1882775"/>
          <p14:tracePt t="37972" x="5883275" y="1790700"/>
          <p14:tracePt t="37988" x="5875338" y="1774825"/>
          <p14:tracePt t="38005" x="5859463" y="1768475"/>
          <p14:tracePt t="38022" x="5851525" y="1768475"/>
          <p14:tracePt t="38051" x="5851525" y="1774825"/>
          <p14:tracePt t="38062" x="5851525" y="1782763"/>
          <p14:tracePt t="38133" x="5851525" y="1774825"/>
          <p14:tracePt t="38143" x="5851525" y="1760538"/>
          <p14:tracePt t="38154" x="5851525" y="1744663"/>
          <p14:tracePt t="38163" x="5851525" y="1730375"/>
          <p14:tracePt t="38174" x="5851525" y="1706563"/>
          <p14:tracePt t="38188" x="5859463" y="1698625"/>
          <p14:tracePt t="38205" x="5883275" y="1684338"/>
          <p14:tracePt t="38222" x="5897563" y="1684338"/>
          <p14:tracePt t="38238" x="5927725" y="1676400"/>
          <p14:tracePt t="38256" x="5959475" y="1676400"/>
          <p14:tracePt t="38272" x="5965825" y="1684338"/>
          <p14:tracePt t="38288" x="5989638" y="1706563"/>
          <p14:tracePt t="38305" x="6019800" y="1722438"/>
          <p14:tracePt t="38322" x="6027738" y="1744663"/>
          <p14:tracePt t="38338" x="6057900" y="1774825"/>
          <p14:tracePt t="38355" x="6073775" y="1790700"/>
          <p14:tracePt t="38372" x="6096000" y="1820863"/>
          <p14:tracePt t="38388" x="6126163" y="1851025"/>
          <p14:tracePt t="38406" x="6142038" y="1858963"/>
          <p14:tracePt t="38422" x="6172200" y="1889125"/>
          <p14:tracePt t="38439" x="6218238" y="1905000"/>
          <p14:tracePt t="38455" x="6232525" y="1920875"/>
          <p14:tracePt t="38472" x="6294438" y="1927225"/>
          <p14:tracePt t="38489" x="6324600" y="1935163"/>
          <p14:tracePt t="38489" x="6346825" y="1935163"/>
          <p14:tracePt t="38506" x="6362700" y="1935163"/>
          <p14:tracePt t="38522" x="6392863" y="1935163"/>
          <p14:tracePt t="38540" x="6408738" y="1935163"/>
          <p14:tracePt t="38765" x="6392863" y="1935163"/>
          <p14:tracePt t="38773" x="6378575" y="1935163"/>
          <p14:tracePt t="38786" x="6354763" y="1943100"/>
          <p14:tracePt t="38794" x="6324600" y="1958975"/>
          <p14:tracePt t="38805" x="6286500" y="1981200"/>
          <p14:tracePt t="38822" x="6256338" y="2003425"/>
          <p14:tracePt t="38838" x="6156325" y="2073275"/>
          <p14:tracePt t="38856" x="6073775" y="2155825"/>
          <p14:tracePt t="38872" x="6027738" y="2193925"/>
          <p14:tracePt t="38888" x="5973763" y="2247900"/>
          <p14:tracePt t="38905" x="5959475" y="2263775"/>
          <p14:tracePt t="38922" x="5943600" y="2286000"/>
          <p14:tracePt t="38938" x="5943600" y="2293938"/>
          <p14:tracePt t="38956" x="5943600" y="2308225"/>
          <p14:tracePt t="38972" x="5951538" y="2308225"/>
          <p14:tracePt t="38988" x="5959475" y="2324100"/>
          <p14:tracePt t="39005" x="5965825" y="2332038"/>
          <p14:tracePt t="39022" x="5981700" y="2354263"/>
          <p14:tracePt t="39039" x="6011863" y="2378075"/>
          <p14:tracePt t="39055" x="6027738" y="2378075"/>
          <p14:tracePt t="39072" x="6057900" y="2400300"/>
          <p14:tracePt t="39089" x="6088063" y="2416175"/>
          <p14:tracePt t="39105" x="6103938" y="2422525"/>
          <p14:tracePt t="39122" x="6126163" y="2430463"/>
          <p14:tracePt t="39140" x="6142038" y="2438400"/>
          <p14:tracePt t="39156" x="6149975" y="2438400"/>
          <p14:tracePt t="39172" x="6172200" y="2454275"/>
          <p14:tracePt t="39188" x="6188075" y="2454275"/>
          <p14:tracePt t="39206" x="6218238" y="2454275"/>
          <p14:tracePt t="39222" x="6256338" y="2460625"/>
          <p14:tracePt t="39239" x="6316663" y="2460625"/>
          <p14:tracePt t="39255" x="6392863" y="2460625"/>
          <p14:tracePt t="39272" x="6446838" y="2460625"/>
          <p14:tracePt t="39289" x="6553200" y="2446338"/>
          <p14:tracePt t="39306" x="6659563" y="2416175"/>
          <p14:tracePt t="39322" x="6705600" y="2408238"/>
          <p14:tracePt t="39339" x="6765925" y="2392363"/>
          <p14:tracePt t="39355" x="6781800" y="2392363"/>
          <p14:tracePt t="39404" x="6773863" y="2392363"/>
          <p14:tracePt t="39424" x="6765925" y="2392363"/>
          <p14:tracePt t="39464" x="6773863" y="2392363"/>
          <p14:tracePt t="39475" x="6789738" y="2392363"/>
          <p14:tracePt t="39484" x="6811963" y="2392363"/>
          <p14:tracePt t="39496" x="6858000" y="2392363"/>
          <p14:tracePt t="39507" x="6888163" y="2392363"/>
          <p14:tracePt t="39522" x="6911975" y="2392363"/>
          <p14:tracePt t="39539" x="6934200" y="2392363"/>
          <p14:tracePt t="39555" x="6950075" y="2392363"/>
          <p14:tracePt t="39628" x="6942138" y="2392363"/>
          <p14:tracePt t="39647" x="6934200" y="2392363"/>
          <p14:tracePt t="39668" x="6934200" y="2384425"/>
          <p14:tracePt t="39677" x="6934200" y="2378075"/>
          <p14:tracePt t="39933" x="6926263" y="2378075"/>
          <p14:tracePt t="39942" x="6904038" y="2384425"/>
          <p14:tracePt t="39953" x="6873875" y="2400300"/>
          <p14:tracePt t="39962" x="6827838" y="2422525"/>
          <p14:tracePt t="39974" x="6773863" y="2454275"/>
          <p14:tracePt t="39989" x="6705600" y="2484438"/>
          <p14:tracePt t="40005" x="6530975" y="2598738"/>
          <p14:tracePt t="40022" x="6438900" y="2659063"/>
          <p14:tracePt t="40039" x="6278563" y="2781300"/>
          <p14:tracePt t="40057" x="6142038" y="2879725"/>
          <p14:tracePt t="40072" x="6111875" y="2933700"/>
          <p14:tracePt t="40089" x="6080125" y="2979738"/>
          <p14:tracePt t="40105" x="6080125" y="3009900"/>
          <p14:tracePt t="40122" x="6088063" y="3025775"/>
          <p14:tracePt t="40139" x="6103938" y="3063875"/>
          <p14:tracePt t="40156" x="6111875" y="3078163"/>
          <p14:tracePt t="40172" x="6134100" y="3108325"/>
          <p14:tracePt t="40189" x="6149975" y="3132138"/>
          <p14:tracePt t="40206" x="6156325" y="3146425"/>
          <p14:tracePt t="40222" x="6164263" y="3162300"/>
          <p14:tracePt t="40239" x="6172200" y="3170238"/>
          <p14:tracePt t="40256" x="6180138" y="3178175"/>
          <p14:tracePt t="40350" x="6180138" y="3170238"/>
          <p14:tracePt t="40370" x="6164263" y="3170238"/>
          <p14:tracePt t="40379" x="6156325" y="3170238"/>
          <p14:tracePt t="40391" x="6142038" y="3162300"/>
          <p14:tracePt t="40406" x="6118225" y="3162300"/>
          <p14:tracePt t="40422" x="6088063" y="3146425"/>
          <p14:tracePt t="40439" x="6073775" y="3146425"/>
          <p14:tracePt t="40456" x="6065838" y="3140075"/>
          <p14:tracePt t="40472" x="6057900" y="3140075"/>
          <p14:tracePt t="40489" x="6057900" y="3132138"/>
          <p14:tracePt t="40506" x="6065838" y="3132138"/>
          <p14:tracePt t="40522" x="6096000" y="3116263"/>
          <p14:tracePt t="40539" x="6134100" y="3116263"/>
          <p14:tracePt t="40556" x="6240463" y="3101975"/>
          <p14:tracePt t="40573" x="6416675" y="3070225"/>
          <p14:tracePt t="40589" x="6553200" y="3055938"/>
          <p14:tracePt t="40606" x="6950075" y="2941638"/>
          <p14:tracePt t="40622" x="7208838" y="2865438"/>
          <p14:tracePt t="40639" x="7772400" y="2727325"/>
          <p14:tracePt t="40657" x="8389938" y="2628900"/>
          <p14:tracePt t="40672" x="8678863" y="2582863"/>
          <p14:tracePt t="40689" x="9090025" y="2560638"/>
          <p14:tracePt t="40706" x="9220200" y="2544763"/>
          <p14:tracePt t="40722" x="9228138" y="2536825"/>
          <p14:tracePt t="40918" x="9242425" y="2536825"/>
          <p14:tracePt t="40929" x="9250363" y="2536825"/>
          <p14:tracePt t="40939" x="9274175" y="2536825"/>
          <p14:tracePt t="40949" x="9288463" y="2544763"/>
          <p14:tracePt t="40959" x="9296400" y="2544763"/>
          <p14:tracePt t="40972" x="9312275" y="2552700"/>
          <p14:tracePt t="40999" x="9312275" y="2560638"/>
          <p14:tracePt t="41010" x="9288463" y="2568575"/>
          <p14:tracePt t="41022" x="9250363" y="2574925"/>
          <p14:tracePt t="41039" x="9197975" y="2590800"/>
          <p14:tracePt t="41056" x="9007475" y="2651125"/>
          <p14:tracePt t="41073" x="8656638" y="2765425"/>
          <p14:tracePt t="41089" x="8428038" y="2827338"/>
          <p14:tracePt t="41106" x="7970838" y="2987675"/>
          <p14:tracePt t="41122" x="7513638" y="3170238"/>
          <p14:tracePt t="41139" x="7307263" y="3268663"/>
          <p14:tracePt t="41156" x="6950075" y="3421063"/>
          <p14:tracePt t="41172" x="6835775" y="3482975"/>
          <p14:tracePt t="41189" x="6667500" y="3559175"/>
          <p14:tracePt t="41206" x="6575425" y="3597275"/>
          <p14:tracePt t="41222" x="6553200" y="3611563"/>
          <p14:tracePt t="41239" x="6537325" y="3619500"/>
          <p14:tracePt t="41256" x="6537325" y="3627438"/>
          <p14:tracePt t="41346" x="6545263" y="3627438"/>
          <p14:tracePt t="41356" x="6561138" y="3627438"/>
          <p14:tracePt t="41366" x="6583363" y="3627438"/>
          <p14:tracePt t="41375" x="6621463" y="3627438"/>
          <p14:tracePt t="41389" x="6675438" y="3627438"/>
          <p14:tracePt t="41406" x="6743700" y="3627438"/>
          <p14:tracePt t="41422" x="6994525" y="3597275"/>
          <p14:tracePt t="41439" x="7467600" y="3535363"/>
          <p14:tracePt t="41457" x="8123238" y="3451225"/>
          <p14:tracePt t="41472" x="8450263" y="3406775"/>
          <p14:tracePt t="41489" x="9083675" y="3306763"/>
          <p14:tracePt t="41506" x="9372600" y="3276600"/>
          <p14:tracePt t="41522" x="9723438" y="3260725"/>
          <p14:tracePt t="41539" x="9837738" y="3260725"/>
          <p14:tracePt t="41556" x="9845675" y="3260725"/>
          <p14:tracePt t="41580" x="9821863" y="3260725"/>
          <p14:tracePt t="41592" x="9769475" y="3260725"/>
          <p14:tracePt t="41606" x="9693275" y="3260725"/>
          <p14:tracePt t="41622" x="9432925" y="3260725"/>
          <p14:tracePt t="41639" x="9266238" y="3260725"/>
          <p14:tracePt t="41656" x="8785225" y="3292475"/>
          <p14:tracePt t="41672" x="8191500" y="3382963"/>
          <p14:tracePt t="41689" x="7902575" y="3444875"/>
          <p14:tracePt t="41706" x="7315200" y="3581400"/>
          <p14:tracePt t="41722" x="6850063" y="3695700"/>
          <p14:tracePt t="41739" x="6683375" y="3741738"/>
          <p14:tracePt t="41756" x="6438900" y="3810000"/>
          <p14:tracePt t="41772" x="6362700" y="3832225"/>
          <p14:tracePt t="41789" x="6264275" y="3870325"/>
          <p14:tracePt t="41806" x="6226175" y="3894138"/>
          <p14:tracePt t="41823" x="6210300" y="3894138"/>
          <p14:tracePt t="41839" x="6202363" y="3894138"/>
          <p14:tracePt t="41856" x="6180138" y="3908425"/>
          <p14:tracePt t="41873" x="6164263" y="3916363"/>
          <p14:tracePt t="41889" x="6126163" y="3932238"/>
          <p14:tracePt t="41906" x="6073775" y="3954463"/>
          <p14:tracePt t="41922" x="6049963" y="3962400"/>
          <p14:tracePt t="41939" x="6011863" y="3970338"/>
          <p14:tracePt t="41956" x="5997575" y="3970338"/>
          <p14:tracePt t="41972" x="5989638" y="3970338"/>
          <p14:tracePt t="42180" x="5997575" y="3970338"/>
          <p14:tracePt t="42199" x="6003925" y="3970338"/>
          <p14:tracePt t="42230" x="6011863" y="3970338"/>
          <p14:tracePt t="42241" x="6019800" y="3970338"/>
          <p14:tracePt t="42250" x="6027738" y="3970338"/>
          <p14:tracePt t="42261" x="6042025" y="3970338"/>
          <p14:tracePt t="42272" x="6049963" y="3970338"/>
          <p14:tracePt t="42289" x="6057900" y="3970338"/>
          <p14:tracePt t="42306" x="6096000" y="3970338"/>
          <p14:tracePt t="42323" x="6134100" y="3970338"/>
          <p14:tracePt t="42339" x="6149975" y="3970338"/>
          <p14:tracePt t="42356" x="6188075" y="3962400"/>
          <p14:tracePt t="42372" x="6232525" y="3962400"/>
          <p14:tracePt t="42389" x="6248400" y="3962400"/>
          <p14:tracePt t="42406" x="6286500" y="3962400"/>
          <p14:tracePt t="42422" x="6308725" y="3962400"/>
          <p14:tracePt t="42439" x="6346825" y="3946525"/>
          <p14:tracePt t="42456" x="6370638" y="3946525"/>
          <p14:tracePt t="42473" x="6378575" y="3946525"/>
          <p14:tracePt t="42489" x="6400800" y="3946525"/>
          <p14:tracePt t="42507" x="6430963" y="3946525"/>
          <p14:tracePt t="42523" x="6438900" y="3946525"/>
          <p14:tracePt t="42539" x="6461125" y="3946525"/>
          <p14:tracePt t="42556" x="6492875" y="3946525"/>
          <p14:tracePt t="42573" x="6499225" y="3946525"/>
          <p14:tracePt t="42589" x="6537325" y="3940175"/>
          <p14:tracePt t="42606" x="6553200" y="3940175"/>
          <p14:tracePt t="42623" x="6583363" y="3940175"/>
          <p14:tracePt t="42639" x="6629400" y="3940175"/>
          <p14:tracePt t="42657" x="6675438" y="3940175"/>
          <p14:tracePt t="42673" x="6689725" y="3940175"/>
          <p14:tracePt t="42689" x="6735763" y="3940175"/>
          <p14:tracePt t="42706" x="6751638" y="3940175"/>
          <p14:tracePt t="42723" x="6789738" y="3940175"/>
          <p14:tracePt t="42739" x="6835775" y="3940175"/>
          <p14:tracePt t="42756" x="6850063" y="3940175"/>
          <p14:tracePt t="42773" x="6880225" y="3940175"/>
          <p14:tracePt t="42790" x="6926263" y="3940175"/>
          <p14:tracePt t="42806" x="6950075" y="3940175"/>
          <p14:tracePt t="42823" x="7002463" y="3940175"/>
          <p14:tracePt t="42839" x="7040563" y="3940175"/>
          <p14:tracePt t="42856" x="7064375" y="3940175"/>
          <p14:tracePt t="42873" x="7102475" y="3940175"/>
          <p14:tracePt t="42889" x="7116763" y="3940175"/>
          <p14:tracePt t="42906" x="7146925" y="3940175"/>
          <p14:tracePt t="42923" x="7162800" y="3940175"/>
          <p14:tracePt t="43328" x="7208838" y="3940175"/>
          <p14:tracePt t="43337" x="7261225" y="3940175"/>
          <p14:tracePt t="43348" x="7323138" y="3940175"/>
          <p14:tracePt t="43358" x="7375525" y="3940175"/>
          <p14:tracePt t="43373" x="7429500" y="3940175"/>
          <p14:tracePt t="43389" x="7475538" y="3940175"/>
          <p14:tracePt t="43406" x="7535863" y="3940175"/>
          <p14:tracePt t="43423" x="7589838" y="3940175"/>
          <p14:tracePt t="43439" x="7612063" y="3940175"/>
          <p14:tracePt t="43456" x="7642225" y="3946525"/>
          <p14:tracePt t="43473" x="7658100" y="3954463"/>
          <p14:tracePt t="43489" x="7666038" y="3954463"/>
          <p14:tracePt t="43507" x="7673975" y="3954463"/>
          <p14:tracePt t="43523" x="7696200" y="3954463"/>
          <p14:tracePt t="43539" x="7704138" y="3954463"/>
          <p14:tracePt t="43556" x="7726363" y="3954463"/>
          <p14:tracePt t="43573" x="7734300" y="3954463"/>
          <p14:tracePt t="43589" x="7750175" y="3954463"/>
          <p14:tracePt t="43606" x="7756525" y="3954463"/>
          <p14:tracePt t="44315" x="7756525" y="3946525"/>
          <p14:tracePt t="44477" x="7756525" y="3940175"/>
          <p14:tracePt t="44507" x="7750175" y="3940175"/>
          <p14:tracePt t="44518" x="7742238" y="3940175"/>
          <p14:tracePt t="44538" x="7726363" y="3940175"/>
          <p14:tracePt t="44547" x="7718425" y="3940175"/>
          <p14:tracePt t="44558" x="7712075" y="3940175"/>
          <p14:tracePt t="44573" x="7704138" y="3940175"/>
          <p14:tracePt t="44590" x="7680325" y="3940175"/>
          <p14:tracePt t="44607" x="7666038" y="3940175"/>
          <p14:tracePt t="44623" x="7620000" y="3946525"/>
          <p14:tracePt t="44640" x="7543800" y="3954463"/>
          <p14:tracePt t="44657" x="7483475" y="3962400"/>
          <p14:tracePt t="44673" x="7269163" y="3978275"/>
          <p14:tracePt t="44690" x="6850063" y="4016375"/>
          <p14:tracePt t="44706" x="6569075" y="4030663"/>
          <p14:tracePt t="44723" x="5935663" y="4098925"/>
          <p14:tracePt t="44740" x="5592763" y="4130675"/>
          <p14:tracePt t="44756" x="5029200" y="4183063"/>
          <p14:tracePt t="44773" x="4625975" y="4244975"/>
          <p14:tracePt t="44790" x="4518025" y="4251325"/>
          <p14:tracePt t="44806" x="4419600" y="4297363"/>
          <p14:tracePt t="45006" x="4411663" y="4289425"/>
          <p14:tracePt t="45015" x="4411663" y="4283075"/>
          <p14:tracePt t="45026" x="4403725" y="4267200"/>
          <p14:tracePt t="45040" x="4397375" y="4259263"/>
          <p14:tracePt t="45058" x="4389438" y="4237038"/>
          <p14:tracePt t="45073" x="4381500" y="4229100"/>
          <p14:tracePt t="45090" x="4351338" y="4213225"/>
          <p14:tracePt t="45106" x="4327525" y="4198938"/>
          <p14:tracePt t="45123" x="4267200" y="4183063"/>
          <p14:tracePt t="45140" x="4191000" y="4175125"/>
          <p14:tracePt t="45156" x="4160838" y="4175125"/>
          <p14:tracePt t="45173" x="4068763" y="4198938"/>
          <p14:tracePt t="45190" x="4022725" y="4229100"/>
          <p14:tracePt t="45206" x="3932238" y="4305300"/>
          <p14:tracePt t="45223" x="3848100" y="4381500"/>
          <p14:tracePt t="45240" x="3787775" y="4465638"/>
          <p14:tracePt t="45257" x="3756025" y="4503738"/>
          <p14:tracePt t="45273" x="3717925" y="4587875"/>
          <p14:tracePt t="45290" x="3703638" y="4632325"/>
          <p14:tracePt t="45307" x="3679825" y="4694238"/>
          <p14:tracePt t="45323" x="3641725" y="4746625"/>
          <p14:tracePt t="45340" x="3635375" y="4762500"/>
          <p14:tracePt t="45356" x="3611563" y="4792663"/>
          <p14:tracePt t="45373" x="3597275" y="4808538"/>
          <p14:tracePt t="45401" x="3589338" y="4808538"/>
          <p14:tracePt t="45413" x="3581400" y="4808538"/>
          <p14:tracePt t="45423" x="3581400" y="4816475"/>
          <p14:tracePt t="45443" x="3573463" y="4816475"/>
          <p14:tracePt t="45463" x="3573463" y="4822825"/>
          <p14:tracePt t="45473" x="3565525" y="4822825"/>
          <p14:tracePt t="45490" x="3565525" y="4830763"/>
          <p14:tracePt t="45507" x="3551238" y="4846638"/>
          <p14:tracePt t="45523" x="3543300" y="4854575"/>
          <p14:tracePt t="45540" x="3521075" y="4868863"/>
          <p14:tracePt t="45557" x="3505200" y="4884738"/>
          <p14:tracePt t="45573" x="3497263" y="4892675"/>
          <p14:tracePt t="45590" x="3497263" y="4899025"/>
          <p14:tracePt t="45627" x="3497263" y="4906963"/>
          <p14:tracePt t="45638" x="3505200" y="4906963"/>
          <p14:tracePt t="45650" x="3521075" y="4914900"/>
          <p14:tracePt t="45657" x="3527425" y="4930775"/>
          <p14:tracePt t="45673" x="3551238" y="4937125"/>
          <p14:tracePt t="45690" x="3603625" y="4960938"/>
          <p14:tracePt t="45707" x="3673475" y="4975225"/>
          <p14:tracePt t="45723" x="3717925" y="4983163"/>
          <p14:tracePt t="45740" x="3794125" y="4991100"/>
          <p14:tracePt t="45756" x="3832225" y="4991100"/>
          <p14:tracePt t="45773" x="3908425" y="4991100"/>
          <p14:tracePt t="45790" x="3984625" y="4975225"/>
          <p14:tracePt t="45807" x="4030663" y="4968875"/>
          <p14:tracePt t="45823" x="4106863" y="4960938"/>
          <p14:tracePt t="45840" x="4160838" y="4960938"/>
          <p14:tracePt t="45857" x="4191000" y="4960938"/>
          <p14:tracePt t="45873" x="4244975" y="4960938"/>
          <p14:tracePt t="45890" x="4297363" y="4960938"/>
          <p14:tracePt t="45907" x="4321175" y="4968875"/>
          <p14:tracePt t="45923" x="4389438" y="4975225"/>
          <p14:tracePt t="45940" x="4411663" y="4983163"/>
          <p14:tracePt t="45957" x="4479925" y="4991100"/>
          <p14:tracePt t="45973" x="4511675" y="4991100"/>
          <p14:tracePt t="46225" x="4564063" y="4991100"/>
          <p14:tracePt t="46236" x="4625975" y="4991100"/>
          <p14:tracePt t="46245" x="4694238" y="4991100"/>
          <p14:tracePt t="46257" x="4762500" y="4991100"/>
          <p14:tracePt t="46273" x="4830763" y="4991100"/>
          <p14:tracePt t="46290" x="4960938" y="4991100"/>
          <p14:tracePt t="46307" x="5075238" y="4991100"/>
          <p14:tracePt t="46323" x="5113338" y="4999038"/>
          <p14:tracePt t="46340" x="5189538" y="4999038"/>
          <p14:tracePt t="46357" x="5211763" y="4999038"/>
          <p14:tracePt t="46373" x="5265738" y="4999038"/>
          <p14:tracePt t="46390" x="5318125" y="4999038"/>
          <p14:tracePt t="46407" x="5334000" y="4999038"/>
          <p14:tracePt t="46424" x="5372100" y="4991100"/>
          <p14:tracePt t="46440" x="5402263" y="4983163"/>
          <p14:tracePt t="46457" x="5402263" y="4975225"/>
          <p14:tracePt t="46473" x="5410200" y="4968875"/>
          <p14:tracePt t="46501" x="5410200" y="4960938"/>
          <p14:tracePt t="46510" x="5410200" y="4953000"/>
          <p14:tracePt t="46523" x="5410200" y="4945063"/>
          <p14:tracePt t="46540" x="5410200" y="4930775"/>
          <p14:tracePt t="46557" x="5410200" y="4892675"/>
          <p14:tracePt t="46573" x="5410200" y="4846638"/>
          <p14:tracePt t="46590" x="5402263" y="4822825"/>
          <p14:tracePt t="46607" x="5380038" y="4778375"/>
          <p14:tracePt t="46623" x="5349875" y="4724400"/>
          <p14:tracePt t="46640" x="5334000" y="4708525"/>
          <p14:tracePt t="46657" x="5280025" y="4678363"/>
          <p14:tracePt t="46673" x="5211763" y="4656138"/>
          <p14:tracePt t="46690" x="5173663" y="4656138"/>
          <p14:tracePt t="46707" x="5113338" y="4656138"/>
          <p14:tracePt t="46723" x="5089525" y="4664075"/>
          <p14:tracePt t="46740" x="5045075" y="4686300"/>
          <p14:tracePt t="46757" x="5013325" y="4708525"/>
          <p14:tracePt t="46774" x="4991100" y="4740275"/>
          <p14:tracePt t="46790" x="4983163" y="4754563"/>
          <p14:tracePt t="46807" x="4975225" y="4778375"/>
          <p14:tracePt t="46823" x="4968875" y="4792663"/>
          <p14:tracePt t="46840" x="4968875" y="4816475"/>
          <p14:tracePt t="46857" x="4968875" y="4822825"/>
          <p14:tracePt t="46873" x="4968875" y="4838700"/>
          <p14:tracePt t="46890" x="4968875" y="4854575"/>
          <p14:tracePt t="46907" x="4968875" y="4860925"/>
          <p14:tracePt t="46923" x="4983163" y="4892675"/>
          <p14:tracePt t="46941" x="4999038" y="4914900"/>
          <p14:tracePt t="46957" x="5006975" y="4937125"/>
          <p14:tracePt t="46957" x="5021263" y="4953000"/>
          <p14:tracePt t="46973" x="5021263" y="4960938"/>
          <p14:tracePt t="46990" x="5045075" y="4983163"/>
          <p14:tracePt t="47007" x="5051425" y="4999038"/>
          <p14:tracePt t="47023" x="5083175" y="5013325"/>
          <p14:tracePt t="47040" x="5121275" y="5021263"/>
          <p14:tracePt t="47057" x="5143500" y="5021263"/>
          <p14:tracePt t="47073" x="5189538" y="5021263"/>
          <p14:tracePt t="47090" x="5241925" y="5021263"/>
          <p14:tracePt t="47107" x="5257800" y="5021263"/>
          <p14:tracePt t="47123" x="5280025" y="5006975"/>
          <p14:tracePt t="47140" x="5303838" y="4991100"/>
          <p14:tracePt t="47157" x="5318125" y="4983163"/>
          <p14:tracePt t="47173" x="5326063" y="4960938"/>
          <p14:tracePt t="47190" x="5326063" y="4953000"/>
          <p14:tracePt t="47207" x="5326063" y="4930775"/>
          <p14:tracePt t="47223" x="5326063" y="4906963"/>
          <p14:tracePt t="47240" x="5326063" y="4876800"/>
          <p14:tracePt t="47257" x="5326063" y="4846638"/>
          <p14:tracePt t="47274" x="5303838" y="4808538"/>
          <p14:tracePt t="47290" x="5303838" y="4800600"/>
          <p14:tracePt t="47307" x="5280025" y="4778375"/>
          <p14:tracePt t="47324" x="5249863" y="4754563"/>
          <p14:tracePt t="47340" x="5235575" y="4746625"/>
          <p14:tracePt t="47357" x="5197475" y="4746625"/>
          <p14:tracePt t="47373" x="5181600" y="4746625"/>
          <p14:tracePt t="47390" x="5159375" y="4746625"/>
          <p14:tracePt t="47407" x="5127625" y="4762500"/>
          <p14:tracePt t="47423" x="5113338" y="4770438"/>
          <p14:tracePt t="47440" x="5075238" y="4800600"/>
          <p14:tracePt t="47457" x="5045075" y="4822825"/>
          <p14:tracePt t="47473" x="5037138" y="4830763"/>
          <p14:tracePt t="47490" x="5013325" y="4854575"/>
          <p14:tracePt t="47507" x="4999038" y="4868863"/>
          <p14:tracePt t="47523" x="4991100" y="4876800"/>
          <p14:tracePt t="47540" x="4983163" y="4899025"/>
          <p14:tracePt t="47558" x="4975225" y="4906963"/>
          <p14:tracePt t="47578" x="4975225" y="4914900"/>
          <p14:tracePt t="47668" x="4983163" y="4914900"/>
          <p14:tracePt t="47700" x="4991100" y="4914900"/>
          <p14:tracePt t="47709" x="4991100" y="4922838"/>
          <p14:tracePt t="47720" x="4999038" y="4937125"/>
          <p14:tracePt t="47924" x="4968875" y="4922838"/>
          <p14:tracePt t="47933" x="4937125" y="4914900"/>
          <p14:tracePt t="47944" x="4876800" y="4884738"/>
          <p14:tracePt t="47957" x="4800600" y="4854575"/>
          <p14:tracePt t="47974" x="4594225" y="4754563"/>
          <p14:tracePt t="47990" x="4457700" y="4686300"/>
          <p14:tracePt t="48007" x="4206875" y="4587875"/>
          <p14:tracePt t="48024" x="4122738" y="4556125"/>
          <p14:tracePt t="48040" x="3978275" y="4503738"/>
          <p14:tracePt t="48057" x="3902075" y="4487863"/>
          <p14:tracePt t="48074" x="3878263" y="4487863"/>
          <p14:tracePt t="48090" x="3848100" y="4487863"/>
          <p14:tracePt t="48107" x="3817938" y="4487863"/>
          <p14:tracePt t="48124" x="3810000" y="4487863"/>
          <p14:tracePt t="48140" x="3787775" y="4487863"/>
          <p14:tracePt t="48157" x="3779838" y="4487863"/>
          <p14:tracePt t="48174" x="3771900" y="4487863"/>
          <p14:tracePt t="48190" x="3763963" y="4487863"/>
          <p14:tracePt t="48207" x="3749675" y="4487863"/>
          <p14:tracePt t="48224" x="3717925" y="4487863"/>
          <p14:tracePt t="48240" x="3687763" y="4487863"/>
          <p14:tracePt t="48257" x="3679825" y="4479925"/>
          <p14:tracePt t="48274" x="3679825" y="4473575"/>
          <p14:tracePt t="48361" x="3679825" y="4479925"/>
          <p14:tracePt t="48380" x="3673475" y="4479925"/>
          <p14:tracePt t="48393" x="3665538" y="4487863"/>
          <p14:tracePt t="48401" x="3657600" y="4487863"/>
          <p14:tracePt t="48412" x="3641725" y="4487863"/>
          <p14:tracePt t="48424" x="3635375" y="4487863"/>
          <p14:tracePt t="48440" x="3627438" y="4495800"/>
          <p14:tracePt t="48457" x="3619500" y="4495800"/>
          <p14:tracePt t="48474" x="3611563" y="4495800"/>
          <p14:tracePt t="48490" x="3611563" y="4487863"/>
          <p14:tracePt t="48507" x="3611563" y="4465638"/>
          <p14:tracePt t="48524" x="3665538" y="4397375"/>
          <p14:tracePt t="48540" x="3703638" y="4351338"/>
          <p14:tracePt t="48557" x="3771900" y="4259263"/>
          <p14:tracePt t="48574" x="3794125" y="4229100"/>
          <p14:tracePt t="48574" x="3810000" y="4213225"/>
          <p14:tracePt t="48590" x="3810000" y="4206875"/>
          <p14:tracePt t="48607" x="3810000" y="4191000"/>
          <p14:tracePt t="48624" x="3802063" y="4191000"/>
          <p14:tracePt t="48640" x="3787775" y="4191000"/>
          <p14:tracePt t="48657" x="3756025" y="4183063"/>
          <p14:tracePt t="48674" x="3733800" y="4183063"/>
          <p14:tracePt t="48690" x="3687763" y="4175125"/>
          <p14:tracePt t="48707" x="3641725" y="4175125"/>
          <p14:tracePt t="48724" x="3619500" y="4175125"/>
          <p14:tracePt t="48740" x="3565525" y="4175125"/>
          <p14:tracePt t="48757" x="3551238" y="4183063"/>
          <p14:tracePt t="48758" x="3527425" y="4191000"/>
          <p14:tracePt t="48774" x="3513138" y="4191000"/>
          <p14:tracePt t="48790" x="3482975" y="4206875"/>
          <p14:tracePt t="48807" x="3459163" y="4229100"/>
          <p14:tracePt t="48828" x="3451225" y="4237038"/>
          <p14:tracePt t="48840" x="3444875" y="4251325"/>
          <p14:tracePt t="48857" x="3444875" y="4259263"/>
          <p14:tracePt t="48874" x="3436938" y="4297363"/>
          <p14:tracePt t="48891" x="3421063" y="4335463"/>
          <p14:tracePt t="48907" x="3421063" y="4359275"/>
          <p14:tracePt t="48924" x="3413125" y="4397375"/>
          <p14:tracePt t="48941" x="3413125" y="4411663"/>
          <p14:tracePt t="48957" x="3413125" y="4427538"/>
          <p14:tracePt t="48974" x="3413125" y="4449763"/>
          <p14:tracePt t="48991" x="3413125" y="4479925"/>
          <p14:tracePt t="49007" x="3429000" y="4495800"/>
          <p14:tracePt t="49024" x="3444875" y="4525963"/>
          <p14:tracePt t="49041" x="3467100" y="4572000"/>
          <p14:tracePt t="49057" x="3489325" y="4587875"/>
          <p14:tracePt t="49074" x="3521075" y="4625975"/>
          <p14:tracePt t="49090" x="3543300" y="4648200"/>
          <p14:tracePt t="49107" x="3589338" y="4670425"/>
          <p14:tracePt t="49124" x="3649663" y="4686300"/>
          <p14:tracePt t="49140" x="3673475" y="4694238"/>
          <p14:tracePt t="49157" x="3725863" y="4694238"/>
          <p14:tracePt t="49174" x="3741738" y="4694238"/>
          <p14:tracePt t="49190" x="3779838" y="4664075"/>
          <p14:tracePt t="49207" x="3802063" y="4640263"/>
          <p14:tracePt t="49224" x="3802063" y="4625975"/>
          <p14:tracePt t="49241" x="3810000" y="4587875"/>
          <p14:tracePt t="49257" x="3810000" y="4549775"/>
          <p14:tracePt t="49274" x="3810000" y="4518025"/>
          <p14:tracePt t="49291" x="3802063" y="4441825"/>
          <p14:tracePt t="49307" x="3779838" y="4365625"/>
          <p14:tracePt t="49324" x="3756025" y="4343400"/>
          <p14:tracePt t="49341" x="3717925" y="4297363"/>
          <p14:tracePt t="49357" x="3665538" y="4275138"/>
          <p14:tracePt t="49374" x="3649663" y="4259263"/>
          <p14:tracePt t="49391" x="3611563" y="4251325"/>
          <p14:tracePt t="49407" x="3581400" y="4251325"/>
          <p14:tracePt t="49424" x="3551238" y="4251325"/>
          <p14:tracePt t="49441" x="3521075" y="4251325"/>
          <p14:tracePt t="49458" x="3482975" y="4259263"/>
          <p14:tracePt t="49474" x="3475038" y="4275138"/>
          <p14:tracePt t="49491" x="3451225" y="4289425"/>
          <p14:tracePt t="49507" x="3436938" y="4297363"/>
          <p14:tracePt t="49524" x="3421063" y="4305300"/>
          <p14:tracePt t="49541" x="3406775" y="4313238"/>
          <p14:tracePt t="49557" x="3406775" y="4321175"/>
          <p14:tracePt t="49574" x="3398838" y="4327525"/>
          <p14:tracePt t="49591" x="3398838" y="4335463"/>
          <p14:tracePt t="49607" x="3398838" y="4359275"/>
          <p14:tracePt t="49624" x="3398838" y="4389438"/>
          <p14:tracePt t="49641" x="3398838" y="4403725"/>
          <p14:tracePt t="49641" x="3398838" y="4419600"/>
          <p14:tracePt t="49657" x="3398838" y="4435475"/>
          <p14:tracePt t="49674" x="3398838" y="4473575"/>
          <p14:tracePt t="49691" x="3398838" y="4479925"/>
          <p14:tracePt t="49707" x="3406775" y="4503738"/>
          <p14:tracePt t="49724" x="3429000" y="4518025"/>
          <p14:tracePt t="49741" x="3444875" y="4525963"/>
          <p14:tracePt t="49757" x="3467100" y="4541838"/>
          <p14:tracePt t="49774" x="3482975" y="4541838"/>
          <p14:tracePt t="49791" x="3497263" y="4541838"/>
          <p14:tracePt t="49807" x="3505200" y="4541838"/>
          <p14:tracePt t="49824" x="3521075" y="4541838"/>
          <p14:tracePt t="49844" x="3527425" y="4541838"/>
          <p14:tracePt t="49885" x="3535363" y="4541838"/>
          <p14:tracePt t="49896" x="3543300" y="4541838"/>
          <p14:tracePt t="49916" x="3551238" y="4541838"/>
          <p14:tracePt t="49925" x="3559175" y="4549775"/>
          <p14:tracePt t="49936" x="3573463" y="4549775"/>
          <p14:tracePt t="49945" x="3589338" y="4556125"/>
          <p14:tracePt t="49958" x="3619500" y="4564063"/>
          <p14:tracePt t="49974" x="3641725" y="4564063"/>
          <p14:tracePt t="49991" x="3725863" y="4564063"/>
          <p14:tracePt t="50008" x="3856038" y="4579938"/>
          <p14:tracePt t="50024" x="3940175" y="4594225"/>
          <p14:tracePt t="50041" x="4144963" y="4610100"/>
          <p14:tracePt t="50057" x="4259263" y="4610100"/>
          <p14:tracePt t="50074" x="4564063" y="4572000"/>
          <p14:tracePt t="50091" x="4914900" y="4495800"/>
          <p14:tracePt t="50108" x="5059363" y="4465638"/>
          <p14:tracePt t="50124" x="5219700" y="4435475"/>
          <p14:tracePt t="50141" x="5265738" y="4419600"/>
          <p14:tracePt t="50180" x="5249863" y="4419600"/>
          <p14:tracePt t="50190" x="5235575" y="4419600"/>
          <p14:tracePt t="50201" x="5189538" y="4411663"/>
          <p14:tracePt t="50210" x="5143500" y="4403725"/>
          <p14:tracePt t="50224" x="5089525" y="4389438"/>
          <p14:tracePt t="50241" x="5029200" y="4365625"/>
          <p14:tracePt t="50257" x="4937125" y="4327525"/>
          <p14:tracePt t="50274" x="4899025" y="4313238"/>
          <p14:tracePt t="50302" x="4906963" y="4313238"/>
          <p14:tracePt t="50311" x="4922838" y="4327525"/>
          <p14:tracePt t="50324" x="4945063" y="4343400"/>
          <p14:tracePt t="50341" x="4975225" y="4359275"/>
          <p14:tracePt t="50357" x="5067300" y="4411663"/>
          <p14:tracePt t="50374" x="5151438" y="4449763"/>
          <p14:tracePt t="50391" x="5181600" y="4449763"/>
          <p14:tracePt t="50407" x="5241925" y="4449763"/>
          <p14:tracePt t="50424" x="5273675" y="4441825"/>
          <p14:tracePt t="50441" x="5311775" y="4389438"/>
          <p14:tracePt t="50457" x="5326063" y="4321175"/>
          <p14:tracePt t="50474" x="5326063" y="4289425"/>
          <p14:tracePt t="50491" x="5311775" y="4206875"/>
          <p14:tracePt t="50507" x="5241925" y="4106863"/>
          <p14:tracePt t="50524" x="5197475" y="4060825"/>
          <p14:tracePt t="50541" x="5105400" y="4008438"/>
          <p14:tracePt t="50557" x="5021263" y="3984625"/>
          <p14:tracePt t="50574" x="4975225" y="3984625"/>
          <p14:tracePt t="50591" x="4906963" y="3992563"/>
          <p14:tracePt t="50608" x="4846638" y="4022725"/>
          <p14:tracePt t="50624" x="4830763" y="4038600"/>
          <p14:tracePt t="50641" x="4792663" y="4076700"/>
          <p14:tracePt t="50658" x="4770438" y="4114800"/>
          <p14:tracePt t="50674" x="4746625" y="4137025"/>
          <p14:tracePt t="50691" x="4732338" y="4191000"/>
          <p14:tracePt t="50707" x="4716463" y="4213225"/>
          <p14:tracePt t="50724" x="4694238" y="4275138"/>
          <p14:tracePt t="50741" x="4678363" y="4343400"/>
          <p14:tracePt t="50757" x="4670425" y="4373563"/>
          <p14:tracePt t="50774" x="4664075" y="4441825"/>
          <p14:tracePt t="50791" x="4664075" y="4518025"/>
          <p14:tracePt t="50807" x="4670425" y="4541838"/>
          <p14:tracePt t="50824" x="4694238" y="4587875"/>
          <p14:tracePt t="50841" x="4740275" y="4618038"/>
          <p14:tracePt t="50858" x="4762500" y="4648200"/>
          <p14:tracePt t="50874" x="4846638" y="4686300"/>
          <p14:tracePt t="50891" x="4884738" y="4702175"/>
          <p14:tracePt t="50907" x="4960938" y="4732338"/>
          <p14:tracePt t="50924" x="5045075" y="4754563"/>
          <p14:tracePt t="50941" x="5075238" y="4754563"/>
          <p14:tracePt t="50958" x="5135563" y="4754563"/>
          <p14:tracePt t="50974" x="5181600" y="4740275"/>
          <p14:tracePt t="50991" x="5203825" y="4716463"/>
          <p14:tracePt t="51008" x="5227638" y="4678363"/>
          <p14:tracePt t="51024" x="5241925" y="4610100"/>
          <p14:tracePt t="51041" x="5241925" y="4579938"/>
          <p14:tracePt t="51058" x="5241925" y="4495800"/>
          <p14:tracePt t="51074" x="5241925" y="4441825"/>
          <p14:tracePt t="51091" x="5211763" y="4321175"/>
          <p14:tracePt t="51108" x="5173663" y="4229100"/>
          <p14:tracePt t="51124" x="5159375" y="4191000"/>
          <p14:tracePt t="51141" x="5127625" y="4152900"/>
          <p14:tracePt t="51157" x="5097463" y="4122738"/>
          <p14:tracePt t="51174" x="5083175" y="4114800"/>
          <p14:tracePt t="51191" x="5045075" y="4106863"/>
          <p14:tracePt t="51207" x="5006975" y="4106863"/>
          <p14:tracePt t="51224" x="4983163" y="4114800"/>
          <p14:tracePt t="51242" x="4945063" y="4137025"/>
          <p14:tracePt t="51258" x="4899025" y="4175125"/>
          <p14:tracePt t="51274" x="4876800" y="4198938"/>
          <p14:tracePt t="51291" x="4838700" y="4229100"/>
          <p14:tracePt t="51308" x="4822825" y="4244975"/>
          <p14:tracePt t="51308" x="4808538" y="4259263"/>
          <p14:tracePt t="51324" x="4800600" y="4283075"/>
          <p14:tracePt t="51341" x="4784725" y="4305300"/>
          <p14:tracePt t="51358" x="4784725" y="4321175"/>
          <p14:tracePt t="51374" x="4784725" y="4327525"/>
          <p14:tracePt t="51401" x="4784725" y="4343400"/>
          <p14:tracePt t="51421" x="4784725" y="4351338"/>
          <p14:tracePt t="51430" x="4792663" y="4365625"/>
          <p14:tracePt t="51442" x="4800600" y="4381500"/>
          <p14:tracePt t="51458" x="4808538" y="4389438"/>
          <p14:tracePt t="51474" x="4808538" y="4411663"/>
          <p14:tracePt t="51491" x="4822825" y="4435475"/>
          <p14:tracePt t="51508" x="4822825" y="4441825"/>
          <p14:tracePt t="51524" x="4838700" y="4457700"/>
          <p14:tracePt t="51541" x="4846638" y="4473575"/>
          <p14:tracePt t="51558" x="4854575" y="4479925"/>
          <p14:tracePt t="51574" x="4860925" y="4479925"/>
          <p14:tracePt t="51591" x="4868863" y="4479925"/>
          <p14:tracePt t="51608" x="4892675" y="4479925"/>
          <p14:tracePt t="51625" x="4930775" y="4479925"/>
          <p14:tracePt t="51641" x="4945063" y="4479925"/>
          <p14:tracePt t="51658" x="4983163" y="4473575"/>
          <p14:tracePt t="51674" x="5037138" y="4449763"/>
          <p14:tracePt t="51691" x="5051425" y="4435475"/>
          <p14:tracePt t="51708" x="5097463" y="4411663"/>
          <p14:tracePt t="51724" x="5105400" y="4403725"/>
          <p14:tracePt t="51741" x="5121275" y="4389438"/>
          <p14:tracePt t="51758" x="5121275" y="4381500"/>
          <p14:tracePt t="51776" x="5121275" y="4373563"/>
          <p14:tracePt t="51791" x="5113338" y="4359275"/>
          <p14:tracePt t="51808" x="5083175" y="4313238"/>
          <p14:tracePt t="51824" x="5067300" y="4289425"/>
          <p14:tracePt t="51841" x="5006975" y="4237038"/>
          <p14:tracePt t="51858" x="4945063" y="4198938"/>
          <p14:tracePt t="51874" x="4922838" y="4183063"/>
          <p14:tracePt t="51891" x="4860925" y="4160838"/>
          <p14:tracePt t="51908" x="4838700" y="4152900"/>
          <p14:tracePt t="51924" x="4792663" y="4152900"/>
          <p14:tracePt t="51941" x="4754563" y="4152900"/>
          <p14:tracePt t="51958" x="4732338" y="4160838"/>
          <p14:tracePt t="51975" x="4678363" y="4183063"/>
          <p14:tracePt t="51991" x="4610100" y="4206875"/>
          <p14:tracePt t="52008" x="4564063" y="4221163"/>
          <p14:tracePt t="52025" x="4465638" y="4251325"/>
          <p14:tracePt t="52041" x="4359275" y="4275138"/>
          <p14:tracePt t="52058" x="4313238" y="4283075"/>
          <p14:tracePt t="52074" x="4206875" y="4297363"/>
          <p14:tracePt t="52091" x="4160838" y="4313238"/>
          <p14:tracePt t="52108" x="4084638" y="4327525"/>
          <p14:tracePt t="52125" x="4016375" y="4343400"/>
          <p14:tracePt t="52141" x="3978275" y="4359275"/>
          <p14:tracePt t="52158" x="3970338" y="4359275"/>
          <p14:tracePt t="52174" x="3954463" y="4359275"/>
          <p14:tracePt t="52196" x="3946525" y="4359275"/>
          <p14:tracePt t="52208" x="3940175" y="4359275"/>
          <p14:tracePt t="52224" x="3924300" y="4365625"/>
          <p14:tracePt t="52241" x="3908425" y="4373563"/>
          <p14:tracePt t="52258" x="3863975" y="4381500"/>
          <p14:tracePt t="52274" x="3832225" y="4381500"/>
          <p14:tracePt t="52291" x="3794125" y="4381500"/>
          <p14:tracePt t="52308" x="3756025" y="4373563"/>
          <p14:tracePt t="52325" x="3725863" y="4359275"/>
          <p14:tracePt t="52341" x="3711575" y="4359275"/>
          <p14:tracePt t="52358" x="3687763" y="4351338"/>
          <p14:tracePt t="52375" x="3679825" y="4351338"/>
          <p14:tracePt t="52391" x="3665538" y="4351338"/>
          <p14:tracePt t="52408" x="3641725" y="4351338"/>
          <p14:tracePt t="52424" x="3627438" y="4351338"/>
          <p14:tracePt t="52441" x="3589338" y="4365625"/>
          <p14:tracePt t="52458" x="3551238" y="4389438"/>
          <p14:tracePt t="52474" x="3521075" y="4397375"/>
          <p14:tracePt t="52491" x="3497263" y="4403725"/>
          <p14:tracePt t="52508" x="3489325" y="4403725"/>
          <p14:tracePt t="52579" x="3497263" y="4403725"/>
          <p14:tracePt t="52591" x="3505200" y="4403725"/>
          <p14:tracePt t="52599" x="3521075" y="4403725"/>
          <p14:tracePt t="52611" x="3551238" y="4403725"/>
          <p14:tracePt t="52624" x="3589338" y="4403725"/>
          <p14:tracePt t="52641" x="3673475" y="4403725"/>
          <p14:tracePt t="52658" x="3717925" y="4403725"/>
          <p14:tracePt t="52675" x="3825875" y="4427538"/>
          <p14:tracePt t="52691" x="3870325" y="4441825"/>
          <p14:tracePt t="52708" x="3970338" y="4465638"/>
          <p14:tracePt t="52724" x="4068763" y="4487863"/>
          <p14:tracePt t="52741" x="4160838" y="4495800"/>
          <p14:tracePt t="52758" x="4206875" y="4503738"/>
          <p14:tracePt t="52774" x="4305300" y="4511675"/>
          <p14:tracePt t="52791" x="4335463" y="4511675"/>
          <p14:tracePt t="52808" x="4397375" y="4511675"/>
          <p14:tracePt t="52824" x="4457700" y="4518025"/>
          <p14:tracePt t="52841" x="4479925" y="4518025"/>
          <p14:tracePt t="52858" x="4525963" y="4518025"/>
          <p14:tracePt t="52875" x="4572000" y="4518025"/>
          <p14:tracePt t="52891" x="4594225" y="4518025"/>
          <p14:tracePt t="52908" x="4648200" y="4518025"/>
          <p14:tracePt t="52925" x="4708525" y="4518025"/>
          <p14:tracePt t="52942" x="4732338" y="4518025"/>
          <p14:tracePt t="52958" x="4778375" y="4503738"/>
          <p14:tracePt t="52975" x="4792663" y="4495800"/>
          <p14:tracePt t="52991" x="4838700" y="4487863"/>
          <p14:tracePt t="53008" x="4868863" y="4473575"/>
          <p14:tracePt t="53025" x="4868863" y="4465638"/>
          <p14:tracePt t="53041" x="4876800" y="4457700"/>
          <p14:tracePt t="53129" x="4876800" y="4449763"/>
          <p14:tracePt t="53149" x="4876800" y="4435475"/>
          <p14:tracePt t="53159" x="4892675" y="4427538"/>
          <p14:tracePt t="53170" x="4906963" y="4411663"/>
          <p14:tracePt t="53179" x="4930775" y="4397375"/>
          <p14:tracePt t="53191" x="4937125" y="4389438"/>
          <p14:tracePt t="53208" x="4945063" y="4381500"/>
          <p14:tracePt t="53225" x="4960938" y="4373563"/>
          <p14:tracePt t="53262" x="4953000" y="4373563"/>
          <p14:tracePt t="53270" x="4945063" y="4373563"/>
          <p14:tracePt t="53281" x="4937125" y="4373563"/>
          <p14:tracePt t="53292" x="4914900" y="4373563"/>
          <p14:tracePt t="53308" x="4892675" y="4373563"/>
          <p14:tracePt t="53325" x="4816475" y="4373563"/>
          <p14:tracePt t="53341" x="4762500" y="4373563"/>
          <p14:tracePt t="53358" x="4625975" y="4373563"/>
          <p14:tracePt t="53375" x="4457700" y="4397375"/>
          <p14:tracePt t="53392" x="4373563" y="4411663"/>
          <p14:tracePt t="53392" x="4289425" y="4435475"/>
          <p14:tracePt t="53408" x="4198938" y="4449763"/>
          <p14:tracePt t="53425" x="4046538" y="4479925"/>
          <p14:tracePt t="53441" x="3970338" y="4495800"/>
          <p14:tracePt t="53458" x="3840163" y="4518025"/>
          <p14:tracePt t="53475" x="3749675" y="4525963"/>
          <p14:tracePt t="53491" x="3703638" y="4533900"/>
          <p14:tracePt t="53508" x="3657600" y="4533900"/>
          <p14:tracePt t="53525" x="3635375" y="4533900"/>
          <p14:tracePt t="53526" x="3627438" y="4533900"/>
          <p14:tracePt t="53541" x="3611563" y="4533900"/>
          <p14:tracePt t="53558" x="3597275" y="4533900"/>
          <p14:tracePt t="53575" x="3589338" y="4533900"/>
          <p14:tracePt t="53595" x="3581400" y="4533900"/>
          <p14:tracePt t="53608" x="3573463" y="4533900"/>
          <p14:tracePt t="53627" x="3565525" y="4533900"/>
          <p14:tracePt t="53641" x="3551238" y="4533900"/>
          <p14:tracePt t="53658" x="3535363" y="4533900"/>
          <p14:tracePt t="53675" x="3521075" y="4533900"/>
          <p14:tracePt t="53691" x="3497263" y="4533900"/>
          <p14:tracePt t="53709" x="3475038" y="4533900"/>
          <p14:tracePt t="53728" x="3467100" y="4533900"/>
          <p14:tracePt t="53789" x="3475038" y="4533900"/>
          <p14:tracePt t="53798" x="3489325" y="4533900"/>
          <p14:tracePt t="53810" x="3505200" y="4533900"/>
          <p14:tracePt t="53825" x="3527425" y="4525963"/>
          <p14:tracePt t="53841" x="3619500" y="4503738"/>
          <p14:tracePt t="53858" x="3673475" y="4495800"/>
          <p14:tracePt t="53875" x="3810000" y="4495800"/>
          <p14:tracePt t="53891" x="3870325" y="4495800"/>
          <p14:tracePt t="53908" x="3992563" y="4495800"/>
          <p14:tracePt t="53925" x="4106863" y="4495800"/>
          <p14:tracePt t="53942" x="4213225" y="4495800"/>
          <p14:tracePt t="53958" x="4267200" y="4495800"/>
          <p14:tracePt t="53975" x="4351338" y="4495800"/>
          <p14:tracePt t="53991" x="4397375" y="4495800"/>
          <p14:tracePt t="54008" x="4487863" y="4495800"/>
          <p14:tracePt t="54025" x="4579938" y="4473575"/>
          <p14:tracePt t="54041" x="4625975" y="4465638"/>
          <p14:tracePt t="54058" x="4694238" y="4435475"/>
          <p14:tracePt t="54075" x="4762500" y="4419600"/>
          <p14:tracePt t="54091" x="4784725" y="4411663"/>
          <p14:tracePt t="54108" x="4830763" y="4389438"/>
          <p14:tracePt t="54125" x="4860925" y="4389438"/>
          <p14:tracePt t="54141" x="4876800" y="4381500"/>
          <p14:tracePt t="54158" x="4884738" y="4381500"/>
          <p14:tracePt t="54328" x="4876800" y="4381500"/>
          <p14:tracePt t="54348" x="4868863" y="4381500"/>
          <p14:tracePt t="54359" x="4860925" y="4373563"/>
          <p14:tracePt t="54370" x="4854575" y="4373563"/>
          <p14:tracePt t="54379" x="4830763" y="4373563"/>
          <p14:tracePt t="54391" x="4800600" y="4365625"/>
          <p14:tracePt t="54408" x="4770438" y="4359275"/>
          <p14:tracePt t="54425" x="4648200" y="4343400"/>
          <p14:tracePt t="54441" x="4487863" y="4335463"/>
          <p14:tracePt t="54458" x="4381500" y="4335463"/>
          <p14:tracePt t="54475" x="4175125" y="4359275"/>
          <p14:tracePt t="54492" x="3946525" y="4403725"/>
          <p14:tracePt t="54508" x="3856038" y="4435475"/>
          <p14:tracePt t="54525" x="3665538" y="4473575"/>
          <p14:tracePt t="54542" x="3513138" y="4511675"/>
          <p14:tracePt t="54558" x="3459163" y="4525963"/>
          <p14:tracePt t="54575" x="3398838" y="4533900"/>
          <p14:tracePt t="54592" x="3382963" y="4541838"/>
          <p14:tracePt t="54608" x="3375025" y="4549775"/>
          <p14:tracePt t="54747" x="3382963" y="4549775"/>
          <p14:tracePt t="54755" x="3390900" y="4549775"/>
          <p14:tracePt t="54766" x="3413125" y="4549775"/>
          <p14:tracePt t="54776" x="3444875" y="4549775"/>
          <p14:tracePt t="54791" x="3489325" y="4541838"/>
          <p14:tracePt t="54808" x="3627438" y="4518025"/>
          <p14:tracePt t="54825" x="3717925" y="4511675"/>
          <p14:tracePt t="54842" x="3946525" y="4487863"/>
          <p14:tracePt t="54858" x="4237038" y="4449763"/>
          <p14:tracePt t="54875" x="4397375" y="4427538"/>
          <p14:tracePt t="54892" x="4656138" y="4389438"/>
          <p14:tracePt t="54908" x="4876800" y="4359275"/>
          <p14:tracePt t="54925" x="4960938" y="4343400"/>
          <p14:tracePt t="54943" x="5075238" y="4343400"/>
          <p14:tracePt t="54958" x="5127625" y="4343400"/>
          <p14:tracePt t="54975" x="5135563" y="4343400"/>
          <p14:tracePt t="54992" x="5143500" y="4343400"/>
          <p14:tracePt t="55040" x="5135563" y="4343400"/>
          <p14:tracePt t="55100" x="5143500" y="4335463"/>
          <p14:tracePt t="55111" x="5159375" y="4335463"/>
          <p14:tracePt t="55120" x="5173663" y="4327525"/>
          <p14:tracePt t="55133" x="5189538" y="4327525"/>
          <p14:tracePt t="55142" x="5203825" y="4321175"/>
          <p14:tracePt t="55158" x="5219700" y="4321175"/>
          <p14:tracePt t="55175" x="5227638" y="4321175"/>
          <p14:tracePt t="55233" x="5219700" y="4321175"/>
          <p14:tracePt t="55244" x="5211763" y="4321175"/>
          <p14:tracePt t="55253" x="5189538" y="4321175"/>
          <p14:tracePt t="55264" x="5151438" y="4321175"/>
          <p14:tracePt t="55275" x="5121275" y="4321175"/>
          <p14:tracePt t="55292" x="5067300" y="4321175"/>
          <p14:tracePt t="55308" x="4937125" y="4321175"/>
          <p14:tracePt t="55325" x="4740275" y="4335463"/>
          <p14:tracePt t="55342" x="4632325" y="4365625"/>
          <p14:tracePt t="55358" x="4389438" y="4419600"/>
          <p14:tracePt t="55375" x="4137025" y="4473575"/>
          <p14:tracePt t="55392" x="4038600" y="4495800"/>
          <p14:tracePt t="55408" x="3840163" y="4525963"/>
          <p14:tracePt t="55425" x="3763963" y="4533900"/>
          <p14:tracePt t="55442" x="3635375" y="4541838"/>
          <p14:tracePt t="55458" x="3589338" y="4541838"/>
          <p14:tracePt t="55537" x="3597275" y="4541838"/>
          <p14:tracePt t="55548" x="3603625" y="4541838"/>
          <p14:tracePt t="55610" x="3611563" y="4541838"/>
          <p14:tracePt t="55618" x="3635375" y="4541838"/>
          <p14:tracePt t="55630" x="3673475" y="4533900"/>
          <p14:tracePt t="55642" x="3717925" y="4533900"/>
          <p14:tracePt t="55658" x="3794125" y="4525963"/>
          <p14:tracePt t="55675" x="4046538" y="4503738"/>
          <p14:tracePt t="55692" x="4419600" y="4479925"/>
          <p14:tracePt t="55708" x="4632325" y="4479925"/>
          <p14:tracePt t="55725" x="5013325" y="4473575"/>
          <p14:tracePt t="55742" x="5151438" y="4465638"/>
          <p14:tracePt t="55758" x="5318125" y="4465638"/>
          <p14:tracePt t="55775" x="5372100" y="4487863"/>
          <p14:tracePt t="55792" x="5372100" y="4495800"/>
          <p14:tracePt t="55808" x="5364163" y="4511675"/>
          <p14:tracePt t="55825" x="5334000" y="4533900"/>
          <p14:tracePt t="56025" x="5326063" y="4533900"/>
          <p14:tracePt t="56036" x="5303838" y="4549775"/>
          <p14:tracePt t="56046" x="5265738" y="4564063"/>
          <p14:tracePt t="56058" x="5197475" y="4610100"/>
          <p14:tracePt t="56075" x="5075238" y="4694238"/>
          <p14:tracePt t="56092" x="4610100" y="5113338"/>
          <p14:tracePt t="56108" x="3886200" y="5859463"/>
          <p14:tracePt t="56125" x="3413125" y="6278563"/>
          <p14:tracePt t="56142" x="2468563" y="6850063"/>
          <p14:tracePt t="56159" x="1660525" y="68500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358053" y="687964"/>
            <a:ext cx="11039475" cy="53907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9417113"/>
      </p:ext>
    </p:extLst>
  </p:cSld>
  <p:clrMapOvr>
    <a:masterClrMapping/>
  </p:clrMapOvr>
  <mc:AlternateContent xmlns:mc="http://schemas.openxmlformats.org/markup-compatibility/2006">
    <mc:Choice xmlns:p14="http://schemas.microsoft.com/office/powerpoint/2010/main" Requires="p14">
      <p:transition spd="slow" p14:dur="2000" advTm="57981"/>
    </mc:Choice>
    <mc:Fallback>
      <p:transition spd="slow" advTm="5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5" x="282575" y="6264275"/>
          <p14:tracePt t="676" x="228600" y="5997575"/>
          <p14:tracePt t="688" x="212725" y="5737225"/>
          <p14:tracePt t="705" x="250825" y="5159375"/>
          <p14:tracePt t="722" x="334963" y="4860925"/>
          <p14:tracePt t="739" x="579438" y="4251325"/>
          <p14:tracePt t="755" x="715963" y="3984625"/>
          <p14:tracePt t="772" x="906463" y="3597275"/>
          <p14:tracePt t="788" x="974725" y="3390900"/>
          <p14:tracePt t="805" x="990600" y="3314700"/>
          <p14:tracePt t="822" x="960438" y="3208338"/>
          <p14:tracePt t="838" x="914400" y="3154363"/>
          <p14:tracePt t="855" x="777875" y="3048000"/>
          <p14:tracePt t="872" x="625475" y="2987675"/>
          <p14:tracePt t="888" x="571500" y="2979738"/>
          <p14:tracePt t="905" x="495300" y="2971800"/>
          <p14:tracePt t="922" x="465138" y="2971800"/>
          <p14:tracePt t="938" x="457200" y="2971800"/>
          <p14:tracePt t="955" x="457200" y="2979738"/>
          <p14:tracePt t="972" x="465138" y="3001963"/>
          <p14:tracePt t="988" x="465138" y="3025775"/>
          <p14:tracePt t="1005" x="495300" y="3086100"/>
          <p14:tracePt t="1022" x="549275" y="3154363"/>
          <p14:tracePt t="1038" x="571500" y="3192463"/>
          <p14:tracePt t="1055" x="625475" y="3254375"/>
          <p14:tracePt t="1072" x="669925" y="3298825"/>
          <p14:tracePt t="1088" x="685800" y="3314700"/>
          <p14:tracePt t="1105" x="723900" y="3360738"/>
          <p14:tracePt t="1122" x="746125" y="3375025"/>
          <p14:tracePt t="1138" x="784225" y="3436938"/>
          <p14:tracePt t="1155" x="838200" y="3489325"/>
          <p14:tracePt t="1172" x="854075" y="3527425"/>
          <p14:tracePt t="1188" x="898525" y="3597275"/>
          <p14:tracePt t="1205" x="936625" y="3687763"/>
          <p14:tracePt t="1222" x="952500" y="3725863"/>
          <p14:tracePt t="1239" x="990600" y="3794125"/>
          <p14:tracePt t="1255" x="1028700" y="3840163"/>
          <p14:tracePt t="1272" x="1050925" y="3856038"/>
          <p14:tracePt t="1288" x="1112838" y="3878263"/>
          <p14:tracePt t="1305" x="1143000" y="3878263"/>
          <p14:tracePt t="1322" x="1241425" y="3878263"/>
          <p14:tracePt t="1338" x="1349375" y="3863975"/>
          <p14:tracePt t="1355" x="1401763" y="3848100"/>
          <p14:tracePt t="1372" x="1501775" y="3787775"/>
          <p14:tracePt t="1389" x="1592263" y="3711575"/>
          <p14:tracePt t="1405" x="1646238" y="3649663"/>
          <p14:tracePt t="1422" x="1744663" y="3505200"/>
          <p14:tracePt t="1439" x="1828800" y="3368675"/>
          <p14:tracePt t="1455" x="1844675" y="3322638"/>
          <p14:tracePt t="1472" x="1851025" y="3276600"/>
          <p14:tracePt t="1488" x="1844675" y="3260725"/>
          <p14:tracePt t="1505" x="1798638" y="3222625"/>
          <p14:tracePt t="1522" x="1698625" y="3184525"/>
          <p14:tracePt t="1539" x="1622425" y="3170238"/>
          <p14:tracePt t="1539" x="1531938" y="3162300"/>
          <p14:tracePt t="1555" x="1431925" y="3162300"/>
          <p14:tracePt t="1572" x="1165225" y="3170238"/>
          <p14:tracePt t="1588" x="982663" y="3208338"/>
          <p14:tracePt t="1605" x="587375" y="3298825"/>
          <p14:tracePt t="1622" x="190500" y="3459163"/>
          <p14:tracePt t="1638" x="30163" y="3543300"/>
          <p14:tracePt t="1655" x="0" y="3679825"/>
          <p14:tracePt t="1672" x="0" y="3749675"/>
          <p14:tracePt t="1689" x="0" y="3870325"/>
          <p14:tracePt t="1705" x="7938" y="3970338"/>
          <p14:tracePt t="1722" x="38100" y="4022725"/>
          <p14:tracePt t="1739" x="152400" y="4144963"/>
          <p14:tracePt t="1756" x="327025" y="4259263"/>
          <p14:tracePt t="1772" x="487363" y="4335463"/>
          <p14:tracePt t="1789" x="884238" y="4473575"/>
          <p14:tracePt t="1805" x="1355725" y="4564063"/>
          <p14:tracePt t="1822" x="1638300" y="4587875"/>
          <p14:tracePt t="1839" x="2155825" y="4572000"/>
          <p14:tracePt t="1856" x="2727325" y="4389438"/>
          <p14:tracePt t="1872" x="2994025" y="4259263"/>
          <p14:tracePt t="1889" x="3421063" y="3984625"/>
          <p14:tracePt t="1905" x="3649663" y="3787775"/>
          <p14:tracePt t="1922" x="3695700" y="3717925"/>
          <p14:tracePt t="1939" x="3695700" y="3603625"/>
          <p14:tracePt t="1955" x="3649663" y="3535363"/>
          <p14:tracePt t="1972" x="3467100" y="3398838"/>
          <p14:tracePt t="1988" x="3032125" y="3260725"/>
          <p14:tracePt t="2005" x="2751138" y="3222625"/>
          <p14:tracePt t="2022" x="2133600" y="3222625"/>
          <p14:tracePt t="2039" x="1806575" y="3268663"/>
          <p14:tracePt t="2039" x="1493838" y="3344863"/>
          <p14:tracePt t="2055" x="1257300" y="3406775"/>
          <p14:tracePt t="2072" x="998538" y="3535363"/>
          <p14:tracePt t="2089" x="936625" y="3597275"/>
          <p14:tracePt t="2105" x="936625" y="3619500"/>
          <p14:tracePt t="2122" x="952500" y="3649663"/>
          <p14:tracePt t="2139" x="968375" y="3665538"/>
          <p14:tracePt t="2155" x="1006475" y="3711575"/>
          <p14:tracePt t="2172" x="1036638" y="3756025"/>
          <p14:tracePt t="2189" x="1050925" y="3794125"/>
          <p14:tracePt t="2205" x="1058863" y="3840163"/>
          <p14:tracePt t="2222" x="1058863" y="3886200"/>
          <p14:tracePt t="2239" x="1050925" y="3902075"/>
          <p14:tracePt t="2255" x="1044575" y="3946525"/>
          <p14:tracePt t="2272" x="1028700" y="3962400"/>
          <p14:tracePt t="2292" x="1020763" y="3962400"/>
          <p14:tracePt t="2363" x="1020763" y="3954463"/>
          <p14:tracePt t="2404" x="1028700" y="3946525"/>
          <p14:tracePt t="2413" x="1044575" y="3932238"/>
          <p14:tracePt t="2424" x="1066800" y="3916363"/>
          <p14:tracePt t="2439" x="1096963" y="3894138"/>
          <p14:tracePt t="2455" x="1173163" y="3825875"/>
          <p14:tracePt t="2472" x="1211263" y="3771900"/>
          <p14:tracePt t="2489" x="1349375" y="3581400"/>
          <p14:tracePt t="2505" x="1455738" y="3429000"/>
          <p14:tracePt t="2522" x="1744663" y="3001963"/>
          <p14:tracePt t="2539" x="2035175" y="2522538"/>
          <p14:tracePt t="2555" x="2171700" y="2278063"/>
          <p14:tracePt t="2572" x="2332038" y="1973263"/>
          <p14:tracePt t="2589" x="2416175" y="1836738"/>
          <p14:tracePt t="2605" x="2422525" y="1812925"/>
          <p14:tracePt t="2622" x="2430463" y="1798638"/>
          <p14:tracePt t="2639" x="2430463" y="1806575"/>
          <p14:tracePt t="2781" x="2430463" y="1820863"/>
          <p14:tracePt t="2789" x="2430463" y="1828800"/>
          <p14:tracePt t="2801" x="2430463" y="1844675"/>
          <p14:tracePt t="2810" x="2430463" y="1866900"/>
          <p14:tracePt t="2822" x="2430463" y="1889125"/>
          <p14:tracePt t="2839" x="2422525" y="1912938"/>
          <p14:tracePt t="2855" x="2422525" y="1981200"/>
          <p14:tracePt t="2872" x="2422525" y="2073275"/>
          <p14:tracePt t="2889" x="2422525" y="2111375"/>
          <p14:tracePt t="2905" x="2422525" y="2187575"/>
          <p14:tracePt t="2922" x="2422525" y="2225675"/>
          <p14:tracePt t="2939" x="2430463" y="2286000"/>
          <p14:tracePt t="2956" x="2438400" y="2332038"/>
          <p14:tracePt t="2972" x="2446338" y="2346325"/>
          <p14:tracePt t="2989" x="2446338" y="2354263"/>
          <p14:tracePt t="3006" x="2454275" y="2354263"/>
          <p14:tracePt t="3034" x="2460625" y="2354263"/>
          <p14:tracePt t="3257" x="2460625" y="2362200"/>
          <p14:tracePt t="3268" x="2460625" y="2384425"/>
          <p14:tracePt t="3277" x="2460625" y="2408238"/>
          <p14:tracePt t="3289" x="2460625" y="2446338"/>
          <p14:tracePt t="3306" x="2460625" y="2498725"/>
          <p14:tracePt t="3322" x="2460625" y="2590800"/>
          <p14:tracePt t="3339" x="2460625" y="2689225"/>
          <p14:tracePt t="3356" x="2460625" y="2720975"/>
          <p14:tracePt t="3372" x="2460625" y="2765425"/>
          <p14:tracePt t="3389" x="2460625" y="2781300"/>
          <p14:tracePt t="3405" x="2468563" y="2819400"/>
          <p14:tracePt t="3422" x="2468563" y="2841625"/>
          <p14:tracePt t="3439" x="2468563" y="2857500"/>
          <p14:tracePt t="3456" x="2468563" y="2865438"/>
          <p14:tracePt t="3614" x="2468563" y="2857500"/>
          <p14:tracePt t="3634" x="2468563" y="2841625"/>
          <p14:tracePt t="3644" x="2468563" y="2835275"/>
          <p14:tracePt t="3655" x="2468563" y="2811463"/>
          <p14:tracePt t="3664" x="2476500" y="2797175"/>
          <p14:tracePt t="3675" x="2484438" y="2765425"/>
          <p14:tracePt t="3689" x="2498725" y="2743200"/>
          <p14:tracePt t="3706" x="2530475" y="2674938"/>
          <p14:tracePt t="3722" x="2536825" y="2636838"/>
          <p14:tracePt t="3739" x="2560638" y="2560638"/>
          <p14:tracePt t="3756" x="2574925" y="2522538"/>
          <p14:tracePt t="3772" x="2606675" y="2416175"/>
          <p14:tracePt t="3789" x="2644775" y="2301875"/>
          <p14:tracePt t="3806" x="2674938" y="2247900"/>
          <p14:tracePt t="3822" x="2713038" y="2117725"/>
          <p14:tracePt t="3839" x="2773363" y="1973263"/>
          <p14:tracePt t="3856" x="2803525" y="1912938"/>
          <p14:tracePt t="3872" x="2873375" y="1768475"/>
          <p14:tracePt t="3889" x="2949575" y="1654175"/>
          <p14:tracePt t="3906" x="2994025" y="1608138"/>
          <p14:tracePt t="3922" x="3048000" y="1546225"/>
          <p14:tracePt t="3939" x="3070225" y="1531938"/>
          <p14:tracePt t="3956" x="3086100" y="1531938"/>
          <p14:tracePt t="3972" x="3094038" y="1531938"/>
          <p14:tracePt t="3991" x="3101975" y="1531938"/>
          <p14:tracePt t="4254" x="3146425" y="1524000"/>
          <p14:tracePt t="4265" x="3192463" y="1508125"/>
          <p14:tracePt t="4275" x="3230563" y="1501775"/>
          <p14:tracePt t="4289" x="3268663" y="1493838"/>
          <p14:tracePt t="4306" x="3298825" y="1493838"/>
          <p14:tracePt t="4322" x="3306763" y="1493838"/>
          <p14:tracePt t="4397" x="3298825" y="1493838"/>
          <p14:tracePt t="4518" x="3292475" y="1493838"/>
          <p14:tracePt t="4570" x="3284538" y="1493838"/>
          <p14:tracePt t="4884" x="3284538" y="1501775"/>
          <p14:tracePt t="5555" x="3284538" y="1485900"/>
          <p14:tracePt t="5567" x="3292475" y="1470025"/>
          <p14:tracePt t="5576" x="3298825" y="1439863"/>
          <p14:tracePt t="5589" x="3314700" y="1393825"/>
          <p14:tracePt t="5606" x="3314700" y="1371600"/>
          <p14:tracePt t="5623" x="3336925" y="1295400"/>
          <p14:tracePt t="5639" x="3360738" y="1249363"/>
          <p14:tracePt t="5656" x="3360738" y="1227138"/>
          <p14:tracePt t="5673" x="3368675" y="1211263"/>
          <p14:tracePt t="5689" x="3375025" y="1203325"/>
          <p14:tracePt t="5963" x="3482975" y="1135063"/>
          <p14:tracePt t="5972" x="3635375" y="1028700"/>
          <p14:tracePt t="5983" x="3756025" y="944563"/>
          <p14:tracePt t="5992" x="3870325" y="860425"/>
          <p14:tracePt t="6006" x="3946525" y="815975"/>
          <p14:tracePt t="6023" x="4000500" y="769938"/>
          <p14:tracePt t="6039" x="4084638" y="723900"/>
          <p14:tracePt t="6056" x="4137025" y="701675"/>
          <p14:tracePt t="6073" x="4152900" y="685800"/>
          <p14:tracePt t="6089" x="4183063" y="669925"/>
          <p14:tracePt t="6106" x="4213225" y="663575"/>
          <p14:tracePt t="6123" x="4229100" y="655638"/>
          <p14:tracePt t="6139" x="4267200" y="647700"/>
          <p14:tracePt t="6157" x="4289425" y="647700"/>
          <p14:tracePt t="6173" x="4297363" y="639763"/>
          <p14:tracePt t="6189" x="4305300" y="639763"/>
          <p14:tracePt t="6226" x="4305300" y="647700"/>
          <p14:tracePt t="6237" x="4297363" y="655638"/>
          <p14:tracePt t="6246" x="4283075" y="669925"/>
          <p14:tracePt t="6258" x="4275138" y="693738"/>
          <p14:tracePt t="6273" x="4267200" y="723900"/>
          <p14:tracePt t="6289" x="4251325" y="769938"/>
          <p14:tracePt t="6306" x="4244975" y="792163"/>
          <p14:tracePt t="6323" x="4229100" y="830263"/>
          <p14:tracePt t="6340" x="4229100" y="860425"/>
          <p14:tracePt t="6356" x="4229100" y="884238"/>
          <p14:tracePt t="6373" x="4229100" y="898525"/>
          <p14:tracePt t="6390" x="4229100" y="906463"/>
          <p14:tracePt t="6406" x="4229100" y="914400"/>
          <p14:tracePt t="6423" x="4229100" y="922338"/>
          <p14:tracePt t="6480" x="4213225" y="930275"/>
          <p14:tracePt t="6491" x="4206875" y="930275"/>
          <p14:tracePt t="6500" x="4191000" y="936625"/>
          <p14:tracePt t="6512" x="4175125" y="952500"/>
          <p14:tracePt t="6523" x="4160838" y="952500"/>
          <p14:tracePt t="6540" x="4144963" y="960438"/>
          <p14:tracePt t="6557" x="4098925" y="974725"/>
          <p14:tracePt t="6573" x="4054475" y="998538"/>
          <p14:tracePt t="6589" x="4022725" y="1012825"/>
          <p14:tracePt t="6606" x="3992563" y="1012825"/>
          <p14:tracePt t="6623" x="3970338" y="1012825"/>
          <p14:tracePt t="6655" x="3962400" y="1006475"/>
          <p14:tracePt t="6664" x="3954463" y="998538"/>
          <p14:tracePt t="6675" x="3954463" y="982663"/>
          <p14:tracePt t="6689" x="3954463" y="968375"/>
          <p14:tracePt t="6706" x="3954463" y="930275"/>
          <p14:tracePt t="6723" x="3954463" y="906463"/>
          <p14:tracePt t="6740" x="3954463" y="860425"/>
          <p14:tracePt t="6756" x="3970338" y="815975"/>
          <p14:tracePt t="6773" x="3970338" y="800100"/>
          <p14:tracePt t="6790" x="3992563" y="769938"/>
          <p14:tracePt t="6807" x="4000500" y="746125"/>
          <p14:tracePt t="6823" x="4016375" y="731838"/>
          <p14:tracePt t="6839" x="4030663" y="708025"/>
          <p14:tracePt t="6856" x="4038600" y="701675"/>
          <p14:tracePt t="6873" x="4054475" y="685800"/>
          <p14:tracePt t="6890" x="4060825" y="677863"/>
          <p14:tracePt t="6906" x="4076700" y="677863"/>
          <p14:tracePt t="6923" x="4084638" y="677863"/>
          <p14:tracePt t="6940" x="4098925" y="677863"/>
          <p14:tracePt t="6956" x="4114800" y="677863"/>
          <p14:tracePt t="6973" x="4137025" y="685800"/>
          <p14:tracePt t="6990" x="4168775" y="701675"/>
          <p14:tracePt t="7006" x="4183063" y="708025"/>
          <p14:tracePt t="7023" x="4206875" y="746125"/>
          <p14:tracePt t="7040" x="4206875" y="762000"/>
          <p14:tracePt t="7056" x="4213225" y="808038"/>
          <p14:tracePt t="7073" x="4213225" y="860425"/>
          <p14:tracePt t="7090" x="4213225" y="914400"/>
          <p14:tracePt t="7106" x="4213225" y="930275"/>
          <p14:tracePt t="7123" x="4206875" y="960438"/>
          <p14:tracePt t="7140" x="4198938" y="974725"/>
          <p14:tracePt t="7156" x="4191000" y="998538"/>
          <p14:tracePt t="7173" x="4191000" y="1012825"/>
          <p14:tracePt t="7190" x="4191000" y="1020763"/>
          <p14:tracePt t="7206" x="4183063" y="1036638"/>
          <p14:tracePt t="7223" x="4183063" y="1044575"/>
          <p14:tracePt t="7240" x="4175125" y="1050925"/>
          <p14:tracePt t="7256" x="4160838" y="1066800"/>
          <p14:tracePt t="7273" x="4152900" y="1074738"/>
          <p14:tracePt t="7290" x="4130675" y="1089025"/>
          <p14:tracePt t="7307" x="4098925" y="1089025"/>
          <p14:tracePt t="7323" x="4092575" y="1089025"/>
          <p14:tracePt t="7340" x="4060825" y="1082675"/>
          <p14:tracePt t="7356" x="4030663" y="1050925"/>
          <p14:tracePt t="7373" x="4008438" y="1036638"/>
          <p14:tracePt t="7390" x="3984625" y="982663"/>
          <p14:tracePt t="7407" x="3962400" y="922338"/>
          <p14:tracePt t="7423" x="3954463" y="898525"/>
          <p14:tracePt t="7440" x="3946525" y="860425"/>
          <p14:tracePt t="7457" x="3946525" y="838200"/>
          <p14:tracePt t="7473" x="3946525" y="830263"/>
          <p14:tracePt t="7490" x="3946525" y="815975"/>
          <p14:tracePt t="7506" x="3946525" y="808038"/>
          <p14:tracePt t="7523" x="3946525" y="792163"/>
          <p14:tracePt t="7540" x="3954463" y="792163"/>
          <p14:tracePt t="7557" x="3962400" y="784225"/>
          <p14:tracePt t="7573" x="3978275" y="784225"/>
          <p14:tracePt t="7712" x="4008438" y="784225"/>
          <p14:tracePt t="7721" x="4046538" y="784225"/>
          <p14:tracePt t="7732" x="4060825" y="777875"/>
          <p14:tracePt t="7741" x="4068763" y="777875"/>
          <p14:tracePt t="7756" x="4076700" y="777875"/>
          <p14:tracePt t="7823" x="4068763" y="777875"/>
          <p14:tracePt t="7832" x="4060825" y="777875"/>
          <p14:tracePt t="7863" x="4060825" y="769938"/>
          <p14:tracePt t="7874" x="4054475" y="769938"/>
          <p14:tracePt t="7883" x="4046538" y="762000"/>
          <p14:tracePt t="8138" x="4060825" y="754063"/>
          <p14:tracePt t="8149" x="4098925" y="739775"/>
          <p14:tracePt t="8158" x="4122738" y="739775"/>
          <p14:tracePt t="8173" x="4137025" y="739775"/>
          <p14:tracePt t="8190" x="4175125" y="739775"/>
          <p14:tracePt t="8207" x="4191000" y="739775"/>
          <p14:tracePt t="8223" x="4229100" y="746125"/>
          <p14:tracePt t="8240" x="4267200" y="762000"/>
          <p14:tracePt t="8256" x="4283075" y="777875"/>
          <p14:tracePt t="8273" x="4305300" y="800100"/>
          <p14:tracePt t="8290" x="4313238" y="800100"/>
          <p14:tracePt t="8306" x="4321175" y="815975"/>
          <p14:tracePt t="8323" x="4321175" y="822325"/>
          <p14:tracePt t="8340" x="4321175" y="830263"/>
          <p14:tracePt t="8356" x="4321175" y="846138"/>
          <p14:tracePt t="8373" x="4327525" y="846138"/>
          <p14:tracePt t="8390" x="4327525" y="854075"/>
          <p14:tracePt t="8656" x="4351338" y="854075"/>
          <p14:tracePt t="8667" x="4373563" y="846138"/>
          <p14:tracePt t="8676" x="4403725" y="846138"/>
          <p14:tracePt t="8690" x="4427538" y="846138"/>
          <p14:tracePt t="8707" x="4449763" y="846138"/>
          <p14:tracePt t="8723" x="4487863" y="846138"/>
          <p14:tracePt t="8740" x="4525963" y="846138"/>
          <p14:tracePt t="8756" x="4541838" y="846138"/>
          <p14:tracePt t="8773" x="4556125" y="868363"/>
          <p14:tracePt t="8790" x="4579938" y="898525"/>
          <p14:tracePt t="8807" x="4579938" y="914400"/>
          <p14:tracePt t="8823" x="4587875" y="952500"/>
          <p14:tracePt t="8840" x="4587875" y="1006475"/>
          <p14:tracePt t="8857" x="4587875" y="1044575"/>
          <p14:tracePt t="8873" x="4587875" y="1104900"/>
          <p14:tracePt t="8890" x="4564063" y="1165225"/>
          <p14:tracePt t="8907" x="4541838" y="1196975"/>
          <p14:tracePt t="8923" x="4503738" y="1227138"/>
          <p14:tracePt t="8940" x="4479925" y="1241425"/>
          <p14:tracePt t="8957" x="4403725" y="1257300"/>
          <p14:tracePt t="8973" x="4335463" y="1257300"/>
          <p14:tracePt t="8990" x="4305300" y="1249363"/>
          <p14:tracePt t="9007" x="4237038" y="1219200"/>
          <p14:tracePt t="9023" x="4183063" y="1150938"/>
          <p14:tracePt t="9040" x="4160838" y="1120775"/>
          <p14:tracePt t="9057" x="4137025" y="1066800"/>
          <p14:tracePt t="9074" x="4137025" y="1050925"/>
          <p14:tracePt t="9074" x="4137025" y="1028700"/>
          <p14:tracePt t="9090" x="4152900" y="1012825"/>
          <p14:tracePt t="9107" x="4213225" y="968375"/>
          <p14:tracePt t="9124" x="4305300" y="914400"/>
          <p14:tracePt t="9140" x="4351338" y="884238"/>
          <p14:tracePt t="9157" x="4449763" y="846138"/>
          <p14:tracePt t="9173" x="4503738" y="838200"/>
          <p14:tracePt t="9190" x="4579938" y="830263"/>
          <p14:tracePt t="9207" x="4648200" y="868363"/>
          <p14:tracePt t="9223" x="4670425" y="906463"/>
          <p14:tracePt t="9240" x="4694238" y="974725"/>
          <p14:tracePt t="9257" x="4694238" y="1036638"/>
          <p14:tracePt t="9273" x="4694238" y="1074738"/>
          <p14:tracePt t="9290" x="4694238" y="1135063"/>
          <p14:tracePt t="9307" x="4694238" y="1189038"/>
          <p14:tracePt t="9323" x="4694238" y="1203325"/>
          <p14:tracePt t="9340" x="4694238" y="1219200"/>
          <p14:tracePt t="9551" x="4686300" y="1219200"/>
          <p14:tracePt t="9562" x="4678363" y="1227138"/>
          <p14:tracePt t="9571" x="4670425" y="1227138"/>
          <p14:tracePt t="9582" x="4656138" y="1241425"/>
          <p14:tracePt t="9591" x="4632325" y="1249363"/>
          <p14:tracePt t="9607" x="4610100" y="1273175"/>
          <p14:tracePt t="9623" x="4541838" y="1325563"/>
          <p14:tracePt t="9640" x="4495800" y="1355725"/>
          <p14:tracePt t="9657" x="4403725" y="1425575"/>
          <p14:tracePt t="9673" x="4321175" y="1477963"/>
          <p14:tracePt t="9690" x="4283075" y="1493838"/>
          <p14:tracePt t="9707" x="4244975" y="1516063"/>
          <p14:tracePt t="9723" x="4244975" y="1524000"/>
          <p14:tracePt t="9740" x="4244975" y="1531938"/>
          <p14:tracePt t="9757" x="4251325" y="1531938"/>
          <p14:tracePt t="9773" x="4259263" y="1531938"/>
          <p14:tracePt t="9790" x="4305300" y="1546225"/>
          <p14:tracePt t="9807" x="4381500" y="1554163"/>
          <p14:tracePt t="9823" x="4427538" y="1562100"/>
          <p14:tracePt t="9840" x="4525963" y="1570038"/>
          <p14:tracePt t="9857" x="4632325" y="1577975"/>
          <p14:tracePt t="9873" x="4678363" y="1577975"/>
          <p14:tracePt t="9890" x="4800600" y="1570038"/>
          <p14:tracePt t="9907" x="4884738" y="1570038"/>
          <p14:tracePt t="9923" x="4914900" y="1562100"/>
          <p14:tracePt t="9940" x="4953000" y="1562100"/>
          <p14:tracePt t="9958" x="4960938" y="1562100"/>
          <p14:tracePt t="9989" x="4953000" y="1562100"/>
          <p14:tracePt t="10009" x="4937125" y="1562100"/>
          <p14:tracePt t="10018" x="4914900" y="1562100"/>
          <p14:tracePt t="10029" x="4884738" y="1562100"/>
          <p14:tracePt t="10040" x="4838700" y="1562100"/>
          <p14:tracePt t="10057" x="4784725" y="1584325"/>
          <p14:tracePt t="10073" x="4678363" y="1622425"/>
          <p14:tracePt t="10090" x="4602163" y="1676400"/>
          <p14:tracePt t="10107" x="4587875" y="1698625"/>
          <p14:tracePt t="10123" x="4579938" y="1736725"/>
          <p14:tracePt t="10141" x="4618038" y="1774825"/>
          <p14:tracePt t="10157" x="4656138" y="1806575"/>
          <p14:tracePt t="10173" x="4770438" y="1851025"/>
          <p14:tracePt t="10190" x="4838700" y="1874838"/>
          <p14:tracePt t="10207" x="4999038" y="1920875"/>
          <p14:tracePt t="10223" x="5143500" y="1943100"/>
          <p14:tracePt t="10240" x="5203825" y="1943100"/>
          <p14:tracePt t="10257" x="5295900" y="1935163"/>
          <p14:tracePt t="10274" x="5334000" y="1889125"/>
          <p14:tracePt t="10526" x="5464175" y="1806575"/>
          <p14:tracePt t="10537" x="5638800" y="1684338"/>
          <p14:tracePt t="10546" x="5791200" y="1554163"/>
          <p14:tracePt t="10559" x="5935663" y="1425575"/>
          <p14:tracePt t="10574" x="6027738" y="1341438"/>
          <p14:tracePt t="10590" x="6142038" y="1203325"/>
          <p14:tracePt t="10607" x="6172200" y="1165225"/>
          <p14:tracePt t="10624" x="6180138" y="1135063"/>
          <p14:tracePt t="10650" x="6172200" y="1135063"/>
          <p14:tracePt t="10659" x="6164263" y="1135063"/>
          <p14:tracePt t="10674" x="6156325" y="1135063"/>
          <p14:tracePt t="10691" x="6149975" y="1135063"/>
          <p14:tracePt t="10711" x="6142038" y="1143000"/>
          <p14:tracePt t="10730" x="6142038" y="1150938"/>
          <p14:tracePt t="10750" x="6156325" y="1158875"/>
          <p14:tracePt t="10762" x="6172200" y="1181100"/>
          <p14:tracePt t="10774" x="6194425" y="1196975"/>
          <p14:tracePt t="10790" x="6226175" y="1219200"/>
          <p14:tracePt t="10807" x="6294438" y="1273175"/>
          <p14:tracePt t="10824" x="6324600" y="1303338"/>
          <p14:tracePt t="10840" x="6340475" y="1303338"/>
          <p14:tracePt t="10902" x="6332538" y="1303338"/>
          <p14:tracePt t="11127" x="6324600" y="1303338"/>
          <p14:tracePt t="11147" x="6308725" y="1303338"/>
          <p14:tracePt t="11167" x="6302375" y="1303338"/>
          <p14:tracePt t="11248" x="6308725" y="1303338"/>
          <p14:tracePt t="11260" x="6324600" y="1303338"/>
          <p14:tracePt t="11268" x="6346825" y="1303338"/>
          <p14:tracePt t="11280" x="6378575" y="1311275"/>
          <p14:tracePt t="11290" x="6416675" y="1317625"/>
          <p14:tracePt t="11307" x="6461125" y="1325563"/>
          <p14:tracePt t="11324" x="6575425" y="1333500"/>
          <p14:tracePt t="11341" x="6713538" y="1355725"/>
          <p14:tracePt t="11357" x="6773863" y="1355725"/>
          <p14:tracePt t="11374" x="6904038" y="1363663"/>
          <p14:tracePt t="11391" x="6942138" y="1363663"/>
          <p14:tracePt t="11407" x="6950075" y="1363663"/>
          <p14:tracePt t="11676" x="7026275" y="1363663"/>
          <p14:tracePt t="11685" x="7140575" y="1349375"/>
          <p14:tracePt t="11697" x="7254875" y="1341438"/>
          <p14:tracePt t="11707" x="7353300" y="1333500"/>
          <p14:tracePt t="11724" x="7459663" y="1325563"/>
          <p14:tracePt t="11740" x="7604125" y="1311275"/>
          <p14:tracePt t="11757" x="7673975" y="1303338"/>
          <p14:tracePt t="11774" x="7688263" y="1295400"/>
          <p14:tracePt t="11790" x="7688263" y="1287463"/>
          <p14:tracePt t="11807" x="7680325" y="1279525"/>
          <p14:tracePt t="11824" x="7673975" y="1279525"/>
          <p14:tracePt t="11840" x="7597775" y="1279525"/>
          <p14:tracePt t="11921" x="7581900" y="1279525"/>
          <p14:tracePt t="11931" x="7573963" y="1287463"/>
          <p14:tracePt t="11941" x="7566025" y="1287463"/>
          <p14:tracePt t="11958" x="7559675" y="1287463"/>
          <p14:tracePt t="11974" x="7551738" y="1295400"/>
          <p14:tracePt t="11991" x="7543800" y="1295400"/>
          <p14:tracePt t="12063" x="7551738" y="1303338"/>
          <p14:tracePt t="12072" x="7559675" y="1303338"/>
          <p14:tracePt t="12083" x="7566025" y="1311275"/>
          <p14:tracePt t="12092" x="7597775" y="1317625"/>
          <p14:tracePt t="12108" x="7620000" y="1333500"/>
          <p14:tracePt t="12124" x="7666038" y="1349375"/>
          <p14:tracePt t="12141" x="7704138" y="1363663"/>
          <p14:tracePt t="12158" x="7764463" y="1387475"/>
          <p14:tracePt t="12174" x="7802563" y="1393825"/>
          <p14:tracePt t="12191" x="7826375" y="1393825"/>
          <p14:tracePt t="12207" x="7832725" y="1393825"/>
          <p14:tracePt t="12224" x="7840663" y="1393825"/>
          <p14:tracePt t="12418" x="7848600" y="1393825"/>
          <p14:tracePt t="12429" x="7864475" y="1393825"/>
          <p14:tracePt t="12438" x="7902575" y="1393825"/>
          <p14:tracePt t="12449" x="7962900" y="1393825"/>
          <p14:tracePt t="12458" x="8054975" y="1409700"/>
          <p14:tracePt t="12474" x="8169275" y="1409700"/>
          <p14:tracePt t="12491" x="8518525" y="1409700"/>
          <p14:tracePt t="12507" x="8686800" y="1409700"/>
          <p14:tracePt t="12524" x="8953500" y="1409700"/>
          <p14:tracePt t="12541" x="9051925" y="1401763"/>
          <p14:tracePt t="12557" x="9059863" y="1393825"/>
          <p14:tracePt t="12574" x="9059863" y="1379538"/>
          <p14:tracePt t="12591" x="9059863" y="1371600"/>
          <p14:tracePt t="12608" x="9045575" y="1363663"/>
          <p14:tracePt t="12624" x="9029700" y="1355725"/>
          <p14:tracePt t="12641" x="9021763" y="1349375"/>
          <p14:tracePt t="12657" x="9007475" y="1349375"/>
          <p14:tracePt t="12674" x="8999538" y="1341438"/>
          <p14:tracePt t="12694" x="8991600" y="1333500"/>
          <p14:tracePt t="12724" x="8991600" y="1325563"/>
          <p14:tracePt t="12795" x="8983663" y="1325563"/>
          <p14:tracePt t="12825" x="8975725" y="1325563"/>
          <p14:tracePt t="12834" x="8969375" y="1325563"/>
          <p14:tracePt t="12846" x="8961438" y="1325563"/>
          <p14:tracePt t="12858" x="8945563" y="1325563"/>
          <p14:tracePt t="12874" x="8931275" y="1325563"/>
          <p14:tracePt t="12891" x="8915400" y="1325563"/>
          <p14:tracePt t="12908" x="8899525" y="1325563"/>
          <p14:tracePt t="12924" x="8893175" y="1325563"/>
          <p14:tracePt t="12941" x="8877300" y="1317625"/>
          <p14:tracePt t="13486" x="8885238" y="1317625"/>
          <p14:tracePt t="13710" x="8869363" y="1317625"/>
          <p14:tracePt t="13719" x="8855075" y="1317625"/>
          <p14:tracePt t="13730" x="8831263" y="1317625"/>
          <p14:tracePt t="13741" x="8809038" y="1311275"/>
          <p14:tracePt t="13758" x="8778875" y="1303338"/>
          <p14:tracePt t="13774" x="8686800" y="1303338"/>
          <p14:tracePt t="13791" x="8550275" y="1303338"/>
          <p14:tracePt t="13808" x="8466138" y="1303338"/>
          <p14:tracePt t="13824" x="8259763" y="1333500"/>
          <p14:tracePt t="13841" x="8016875" y="1363663"/>
          <p14:tracePt t="13858" x="7870825" y="1393825"/>
          <p14:tracePt t="13874" x="7581900" y="1470025"/>
          <p14:tracePt t="13891" x="7429500" y="1516063"/>
          <p14:tracePt t="13908" x="7231063" y="1577975"/>
          <p14:tracePt t="13924" x="7070725" y="1616075"/>
          <p14:tracePt t="13941" x="7010400" y="1630363"/>
          <p14:tracePt t="13958" x="6926263" y="1654175"/>
          <p14:tracePt t="13975" x="6858000" y="1676400"/>
          <p14:tracePt t="13991" x="6819900" y="1684338"/>
          <p14:tracePt t="14008" x="6765925" y="1698625"/>
          <p14:tracePt t="14024" x="6713538" y="1698625"/>
          <p14:tracePt t="14041" x="6683375" y="1706563"/>
          <p14:tracePt t="14058" x="6621463" y="1722438"/>
          <p14:tracePt t="14074" x="6599238" y="1730375"/>
          <p14:tracePt t="14091" x="6553200" y="1736725"/>
          <p14:tracePt t="14108" x="6523038" y="1760538"/>
          <p14:tracePt t="14124" x="6515100" y="1760538"/>
          <p14:tracePt t="14141" x="6515100" y="1768475"/>
          <p14:tracePt t="14218" x="6523038" y="1768475"/>
          <p14:tracePt t="14238" x="6530975" y="1768475"/>
          <p14:tracePt t="14247" x="6545263" y="1774825"/>
          <p14:tracePt t="14259" x="6553200" y="1774825"/>
          <p14:tracePt t="14274" x="6561138" y="1774825"/>
          <p14:tracePt t="14291" x="6607175" y="1774825"/>
          <p14:tracePt t="14308" x="6621463" y="1774825"/>
          <p14:tracePt t="14308" x="6645275" y="1774825"/>
          <p14:tracePt t="14324" x="6659563" y="1782763"/>
          <p14:tracePt t="14341" x="6697663" y="1782763"/>
          <p14:tracePt t="14358" x="6721475" y="1782763"/>
          <p14:tracePt t="14374" x="6735763" y="1782763"/>
          <p14:tracePt t="14391" x="6743700" y="1782763"/>
          <p14:tracePt t="14462" x="6735763" y="1782763"/>
          <p14:tracePt t="14473" x="6727825" y="1782763"/>
          <p14:tracePt t="14502" x="6721475" y="1782763"/>
          <p14:tracePt t="14513" x="6713538" y="1782763"/>
          <p14:tracePt t="14524" x="6705600" y="1782763"/>
          <p14:tracePt t="14533" x="6683375" y="1782763"/>
          <p14:tracePt t="14543" x="6667500" y="1782763"/>
          <p14:tracePt t="14558" x="6645275" y="1782763"/>
          <p14:tracePt t="14575" x="6599238" y="1774825"/>
          <p14:tracePt t="14591" x="6583363" y="1774825"/>
          <p14:tracePt t="14608" x="6545263" y="1768475"/>
          <p14:tracePt t="14624" x="6523038" y="1768475"/>
          <p14:tracePt t="14641" x="6507163" y="1768475"/>
          <p14:tracePt t="14716" x="6515100" y="1768475"/>
          <p14:tracePt t="14746" x="6523038" y="1768475"/>
          <p14:tracePt t="14787" x="6530975" y="1768475"/>
          <p14:tracePt t="14807" x="6545263" y="1768475"/>
          <p14:tracePt t="14828" x="6553200" y="1768475"/>
          <p14:tracePt t="14837" x="6561138" y="1768475"/>
          <p14:tracePt t="14849" x="6569075" y="1768475"/>
          <p14:tracePt t="14858" x="6575425" y="1768475"/>
          <p14:tracePt t="14874" x="6583363" y="1768475"/>
          <p14:tracePt t="14891" x="6621463" y="1768475"/>
          <p14:tracePt t="14908" x="6637338" y="1760538"/>
          <p14:tracePt t="14924" x="6683375" y="1760538"/>
          <p14:tracePt t="14941" x="6727825" y="1744663"/>
          <p14:tracePt t="14958" x="6765925" y="1736725"/>
          <p14:tracePt t="14974" x="6819900" y="1730375"/>
          <p14:tracePt t="14991" x="6888163" y="1722438"/>
          <p14:tracePt t="15008" x="6918325" y="1714500"/>
          <p14:tracePt t="15024" x="6994525" y="1706563"/>
          <p14:tracePt t="15041" x="7064375" y="1706563"/>
          <p14:tracePt t="15058" x="7094538" y="1698625"/>
          <p14:tracePt t="15074" x="7154863" y="1684338"/>
          <p14:tracePt t="15091" x="7178675" y="1676400"/>
          <p14:tracePt t="15108" x="7223125" y="1668463"/>
          <p14:tracePt t="15124" x="7269163" y="1668463"/>
          <p14:tracePt t="15141" x="7285038" y="1668463"/>
          <p14:tracePt t="15158" x="7299325" y="1668463"/>
          <p14:tracePt t="15174" x="7315200" y="1668463"/>
          <p14:tracePt t="15193" x="7323138" y="1668463"/>
          <p14:tracePt t="15253" x="7315200" y="1668463"/>
          <p14:tracePt t="15326" x="7307263" y="1668463"/>
          <p14:tracePt t="15357" x="7299325" y="1668463"/>
          <p14:tracePt t="15396" x="7292975" y="1668463"/>
          <p14:tracePt t="15417" x="7285038" y="1668463"/>
          <p14:tracePt t="15428" x="7277100" y="1668463"/>
          <p14:tracePt t="15448" x="7269163" y="1668463"/>
          <p14:tracePt t="15479" x="7261225" y="1668463"/>
          <p14:tracePt t="15488" x="7261225" y="1676400"/>
          <p14:tracePt t="15590" x="7269163" y="1684338"/>
          <p14:tracePt t="15611" x="7277100" y="1684338"/>
          <p14:tracePt t="15620" x="7285038" y="1692275"/>
          <p14:tracePt t="15641" x="7299325" y="1698625"/>
          <p14:tracePt t="15651" x="7307263" y="1706563"/>
          <p14:tracePt t="15660" x="7315200" y="1706563"/>
          <p14:tracePt t="15675" x="7323138" y="1714500"/>
          <p14:tracePt t="15691" x="7331075" y="1722438"/>
          <p14:tracePt t="15692" x="7337425" y="1722438"/>
          <p14:tracePt t="15708" x="7361238" y="1722438"/>
          <p14:tracePt t="15725" x="7375525" y="1722438"/>
          <p14:tracePt t="15742" x="7413625" y="1722438"/>
          <p14:tracePt t="15758" x="7429500" y="1722438"/>
          <p14:tracePt t="15775" x="7451725" y="1722438"/>
          <p14:tracePt t="15791" x="7475538" y="1722438"/>
          <p14:tracePt t="15808" x="7505700" y="1722438"/>
          <p14:tracePt t="15825" x="7543800" y="1722438"/>
          <p14:tracePt t="15841" x="7566025" y="1722438"/>
          <p14:tracePt t="15859" x="7620000" y="1722438"/>
          <p14:tracePt t="15875" x="7666038" y="1722438"/>
          <p14:tracePt t="15892" x="7764463" y="1730375"/>
          <p14:tracePt t="15908" x="7864475" y="1730375"/>
          <p14:tracePt t="15925" x="7970838" y="1730375"/>
          <p14:tracePt t="15941" x="8008938" y="1722438"/>
          <p14:tracePt t="15958" x="8031163" y="1706563"/>
          <p14:tracePt t="15975" x="8039100" y="1698625"/>
          <p14:tracePt t="15991" x="8039100" y="1692275"/>
          <p14:tracePt t="16117" x="8039100" y="1698625"/>
          <p14:tracePt t="16129" x="8039100" y="1706563"/>
          <p14:tracePt t="16149" x="8047038" y="1714500"/>
          <p14:tracePt t="16158" x="8054975" y="1722438"/>
          <p14:tracePt t="16170" x="8077200" y="1730375"/>
          <p14:tracePt t="16179" x="8107363" y="1730375"/>
          <p14:tracePt t="16192" x="8161338" y="1730375"/>
          <p14:tracePt t="16208" x="8221663" y="1730375"/>
          <p14:tracePt t="16225" x="8374063" y="1714500"/>
          <p14:tracePt t="16242" x="8496300" y="1698625"/>
          <p14:tracePt t="16258" x="8534400" y="1692275"/>
          <p14:tracePt t="16275" x="8580438" y="1684338"/>
          <p14:tracePt t="16291" x="8580438" y="1676400"/>
          <p14:tracePt t="16322" x="8572500" y="1676400"/>
          <p14:tracePt t="16342" x="8564563" y="1676400"/>
          <p14:tracePt t="16353" x="8556625" y="1676400"/>
          <p14:tracePt t="16362" x="8542338" y="1676400"/>
          <p14:tracePt t="16375" x="8526463" y="1676400"/>
          <p14:tracePt t="16391" x="8504238" y="1676400"/>
          <p14:tracePt t="16408" x="8442325" y="1676400"/>
          <p14:tracePt t="16425" x="8366125" y="1676400"/>
          <p14:tracePt t="16441" x="8335963" y="1676400"/>
          <p14:tracePt t="16459" x="8321675" y="1684338"/>
          <p14:tracePt t="16484" x="8321675" y="1692275"/>
          <p14:tracePt t="16495" x="8328025" y="1692275"/>
          <p14:tracePt t="16508" x="8351838" y="1714500"/>
          <p14:tracePt t="16525" x="8428038" y="1760538"/>
          <p14:tracePt t="16541" x="8480425" y="1782763"/>
          <p14:tracePt t="16558" x="8602663" y="1812925"/>
          <p14:tracePt t="16575" x="8648700" y="1812925"/>
          <p14:tracePt t="16591" x="8747125" y="1812925"/>
          <p14:tracePt t="16608" x="8785225" y="1798638"/>
          <p14:tracePt t="16625" x="8785225" y="1790700"/>
          <p14:tracePt t="16641" x="8793163" y="1760538"/>
          <p14:tracePt t="16659" x="8793163" y="1706563"/>
          <p14:tracePt t="16675" x="8793163" y="1668463"/>
          <p14:tracePt t="16691" x="8778875" y="1600200"/>
          <p14:tracePt t="16708" x="8747125" y="1562100"/>
          <p14:tracePt t="16725" x="8702675" y="1546225"/>
          <p14:tracePt t="16741" x="8610600" y="1539875"/>
          <p14:tracePt t="16758" x="8542338" y="1539875"/>
          <p14:tracePt t="16775" x="8412163" y="1570038"/>
          <p14:tracePt t="16791" x="8313738" y="1654175"/>
          <p14:tracePt t="16808" x="8283575" y="1692275"/>
          <p14:tracePt t="16825" x="8267700" y="1744663"/>
          <p14:tracePt t="16842" x="8297863" y="1798638"/>
          <p14:tracePt t="16858" x="8328025" y="1828800"/>
          <p14:tracePt t="16875" x="8420100" y="1874838"/>
          <p14:tracePt t="16891" x="8526463" y="1889125"/>
          <p14:tracePt t="16908" x="8580438" y="1889125"/>
          <p14:tracePt t="16925" x="8656638" y="1874838"/>
          <p14:tracePt t="16941" x="8686800" y="1858963"/>
          <p14:tracePt t="16958" x="8709025" y="1798638"/>
          <p14:tracePt t="16975" x="8709025" y="1730375"/>
          <p14:tracePt t="16992" x="8702675" y="1684338"/>
          <p14:tracePt t="17008" x="8656638" y="1616075"/>
          <p14:tracePt t="17025" x="8556625" y="1562100"/>
          <p14:tracePt t="17041" x="8496300" y="1539875"/>
          <p14:tracePt t="17059" x="8359775" y="1539875"/>
          <p14:tracePt t="17075" x="8229600" y="1584325"/>
          <p14:tracePt t="17091" x="8183563" y="1608138"/>
          <p14:tracePt t="17108" x="8137525" y="1660525"/>
          <p14:tracePt t="17125" x="8137525" y="1668463"/>
          <p14:tracePt t="17142" x="8137525" y="1692275"/>
          <p14:tracePt t="17158" x="8183563" y="1714500"/>
          <p14:tracePt t="17175" x="8207375" y="1730375"/>
          <p14:tracePt t="17192" x="8283575" y="1744663"/>
          <p14:tracePt t="17208" x="8382000" y="1744663"/>
          <p14:tracePt t="17225" x="8412163" y="1744663"/>
          <p14:tracePt t="17241" x="8474075" y="1736725"/>
          <p14:tracePt t="17258" x="8496300" y="1730375"/>
          <p14:tracePt t="17275" x="8504238" y="1722438"/>
          <p14:tracePt t="17292" x="8504238" y="1714500"/>
          <p14:tracePt t="17318" x="8504238" y="1706563"/>
          <p14:tracePt t="17329" x="8496300" y="1706563"/>
          <p14:tracePt t="17348" x="8488363" y="1706563"/>
          <p14:tracePt t="17399" x="8480425" y="1706563"/>
          <p14:tracePt t="17533" x="8474075" y="1706563"/>
          <p14:tracePt t="17541" x="8458200" y="1706563"/>
          <p14:tracePt t="17553" x="8428038" y="1706563"/>
          <p14:tracePt t="17562" x="8397875" y="1706563"/>
          <p14:tracePt t="17575" x="8328025" y="1714500"/>
          <p14:tracePt t="17592" x="8245475" y="1730375"/>
          <p14:tracePt t="17608" x="8008938" y="1782763"/>
          <p14:tracePt t="17625" x="7566025" y="1889125"/>
          <p14:tracePt t="17642" x="7315200" y="1958975"/>
          <p14:tracePt t="17658" x="6789738" y="2095500"/>
          <p14:tracePt t="17675" x="6384925" y="2201863"/>
          <p14:tracePt t="17692" x="6256338" y="2247900"/>
          <p14:tracePt t="17708" x="6134100" y="2278063"/>
          <p14:tracePt t="17725" x="6126163" y="2278063"/>
          <p14:tracePt t="17746" x="6134100" y="2278063"/>
          <p14:tracePt t="17758" x="6156325" y="2278063"/>
          <p14:tracePt t="17775" x="6180138" y="2278063"/>
          <p14:tracePt t="17792" x="6194425" y="2278063"/>
          <p14:tracePt t="17808" x="6232525" y="2293938"/>
          <p14:tracePt t="17825" x="6256338" y="2308225"/>
          <p14:tracePt t="17842" x="6302375" y="2339975"/>
          <p14:tracePt t="17858" x="6332538" y="2362200"/>
          <p14:tracePt t="17875" x="6354763" y="2370138"/>
          <p14:tracePt t="17892" x="6378575" y="2384425"/>
          <p14:tracePt t="17909" x="6384925" y="2384425"/>
          <p14:tracePt t="17958" x="6384925" y="2370138"/>
          <p14:tracePt t="17970" x="6384925" y="2362200"/>
          <p14:tracePt t="17980" x="6384925" y="2346325"/>
          <p14:tracePt t="17992" x="6384925" y="2332038"/>
          <p14:tracePt t="18008" x="6378575" y="2301875"/>
          <p14:tracePt t="18025" x="6354763" y="2255838"/>
          <p14:tracePt t="18042" x="6294438" y="2201863"/>
          <p14:tracePt t="18058" x="6270625" y="2187575"/>
          <p14:tracePt t="18075" x="6210300" y="2149475"/>
          <p14:tracePt t="18092" x="6164263" y="2133600"/>
          <p14:tracePt t="18108" x="6149975" y="2133600"/>
          <p14:tracePt t="18125" x="6134100" y="2141538"/>
          <p14:tracePt t="18142" x="6134100" y="2149475"/>
          <p14:tracePt t="18173" x="6149975" y="2155825"/>
          <p14:tracePt t="18182" x="6172200" y="2155825"/>
          <p14:tracePt t="18193" x="6202363" y="2163763"/>
          <p14:tracePt t="18209" x="6248400" y="2163763"/>
          <p14:tracePt t="18225" x="6384925" y="2163763"/>
          <p14:tracePt t="18242" x="6477000" y="2163763"/>
          <p14:tracePt t="18259" x="6675438" y="2133600"/>
          <p14:tracePt t="18275" x="6904038" y="2079625"/>
          <p14:tracePt t="18292" x="7026275" y="2057400"/>
          <p14:tracePt t="18309" x="7246938" y="1997075"/>
          <p14:tracePt t="18325" x="7421563" y="1958975"/>
          <p14:tracePt t="18342" x="7497763" y="1951038"/>
          <p14:tracePt t="18359" x="7589838" y="1935163"/>
          <p14:tracePt t="18375" x="7627938" y="1935163"/>
          <p14:tracePt t="18458" x="7620000" y="1935163"/>
          <p14:tracePt t="18539" x="7612063" y="1935163"/>
          <p14:tracePt t="19078" x="7604125" y="1935163"/>
          <p14:tracePt t="19086" x="7597775" y="1935163"/>
          <p14:tracePt t="19098" x="7581900" y="1935163"/>
          <p14:tracePt t="19109" x="7559675" y="1927225"/>
          <p14:tracePt t="19125" x="7527925" y="1927225"/>
          <p14:tracePt t="19142" x="7421563" y="1920875"/>
          <p14:tracePt t="19159" x="7254875" y="1920875"/>
          <p14:tracePt t="19175" x="7140575" y="1920875"/>
          <p14:tracePt t="19192" x="6743700" y="1997075"/>
          <p14:tracePt t="19209" x="6164263" y="2209800"/>
          <p14:tracePt t="19225" x="5813425" y="2392363"/>
          <p14:tracePt t="19242" x="5097463" y="2841625"/>
          <p14:tracePt t="19259" x="4800600" y="3063875"/>
          <p14:tracePt t="19275" x="4297363" y="3497263"/>
          <p14:tracePt t="19292" x="3984625" y="3832225"/>
          <p14:tracePt t="19309" x="3908425" y="3932238"/>
          <p14:tracePt t="19325" x="3848100" y="4060825"/>
          <p14:tracePt t="19342" x="3848100" y="4098925"/>
          <p14:tracePt t="19359" x="3856038" y="4137025"/>
          <p14:tracePt t="19375" x="3863975" y="4160838"/>
          <p14:tracePt t="19392" x="3863975" y="4183063"/>
          <p14:tracePt t="19409" x="3870325" y="4229100"/>
          <p14:tracePt t="19425" x="3863975" y="4305300"/>
          <p14:tracePt t="19442" x="3848100" y="4373563"/>
          <p14:tracePt t="19443" x="3840163" y="4435475"/>
          <p14:tracePt t="19615" x="3832225" y="4435475"/>
          <p14:tracePt t="19626" x="3825875" y="4435475"/>
          <p14:tracePt t="19635" x="3810000" y="4435475"/>
          <p14:tracePt t="19647" x="3787775" y="4435475"/>
          <p14:tracePt t="19659" x="3756025" y="4435475"/>
          <p14:tracePt t="19675" x="3717925" y="4441825"/>
          <p14:tracePt t="19692" x="3635375" y="4449763"/>
          <p14:tracePt t="19709" x="3551238" y="4457700"/>
          <p14:tracePt t="19725" x="3505200" y="4457700"/>
          <p14:tracePt t="19742" x="3459163" y="4457700"/>
          <p14:tracePt t="19760" x="3444875" y="4441825"/>
          <p14:tracePt t="19775" x="3444875" y="4427538"/>
          <p14:tracePt t="19792" x="3451225" y="4373563"/>
          <p14:tracePt t="19809" x="3467100" y="4343400"/>
          <p14:tracePt t="19825" x="3521075" y="4259263"/>
          <p14:tracePt t="19842" x="3611563" y="4144963"/>
          <p14:tracePt t="19859" x="3665538" y="4076700"/>
          <p14:tracePt t="19875" x="3749675" y="3970338"/>
          <p14:tracePt t="19892" x="3794125" y="3916363"/>
          <p14:tracePt t="19909" x="3802063" y="3902075"/>
          <p14:tracePt t="19925" x="3817938" y="3902075"/>
          <p14:tracePt t="19952" x="3810000" y="3902075"/>
          <p14:tracePt t="19982" x="3802063" y="3908425"/>
          <p14:tracePt t="20003" x="3794125" y="3916363"/>
          <p14:tracePt t="20042" x="3787775" y="3916363"/>
          <p14:tracePt t="20063" x="3779838" y="3916363"/>
          <p14:tracePt t="20073" x="3779838" y="3924300"/>
          <p14:tracePt t="20113" x="3771900" y="3924300"/>
          <p14:tracePt t="20196" x="3771900" y="3932238"/>
          <p14:tracePt t="20266" x="3763963" y="3932238"/>
          <p14:tracePt t="20672" x="3771900" y="3932238"/>
          <p14:tracePt t="20937" x="3779838" y="3863975"/>
          <p14:tracePt t="20948" x="3794125" y="3763963"/>
          <p14:tracePt t="20957" x="3802063" y="3673475"/>
          <p14:tracePt t="20968" x="3810000" y="3565525"/>
          <p14:tracePt t="20978" x="3825875" y="3475038"/>
          <p14:tracePt t="20992" x="3856038" y="3368675"/>
          <p14:tracePt t="21009" x="3932238" y="3162300"/>
          <p14:tracePt t="21026" x="3978275" y="3078163"/>
          <p14:tracePt t="21042" x="4084638" y="2941638"/>
          <p14:tracePt t="21059" x="4221163" y="2841625"/>
          <p14:tracePt t="21076" x="4289425" y="2797175"/>
          <p14:tracePt t="21092" x="4441825" y="2735263"/>
          <p14:tracePt t="21109" x="4525963" y="2720975"/>
          <p14:tracePt t="21126" x="4702175" y="2682875"/>
          <p14:tracePt t="21142" x="4868863" y="2651125"/>
          <p14:tracePt t="21159" x="4945063" y="2644775"/>
          <p14:tracePt t="21176" x="5075238" y="2636838"/>
          <p14:tracePt t="21192" x="5121275" y="2636838"/>
          <p14:tracePt t="21209" x="5127625" y="2636838"/>
          <p14:tracePt t="21243" x="5121275" y="2636838"/>
          <p14:tracePt t="21253" x="5113338" y="2636838"/>
          <p14:tracePt t="21263" x="5097463" y="2636838"/>
          <p14:tracePt t="21276" x="5075238" y="2644775"/>
          <p14:tracePt t="21292" x="5045075" y="2644775"/>
          <p14:tracePt t="21293" x="4999038" y="2651125"/>
          <p14:tracePt t="21309" x="4960938" y="2651125"/>
          <p14:tracePt t="21326" x="4860925" y="2659063"/>
          <p14:tracePt t="21342" x="4816475" y="2667000"/>
          <p14:tracePt t="21359" x="4762500" y="2667000"/>
          <p14:tracePt t="21376" x="4732338" y="2667000"/>
          <p14:tracePt t="21392" x="4724400" y="2667000"/>
          <p14:tracePt t="21409" x="4724400" y="2659063"/>
          <p14:tracePt t="21426" x="4732338" y="2659063"/>
          <p14:tracePt t="21445" x="4746625" y="2659063"/>
          <p14:tracePt t="21460" x="4770438" y="2651125"/>
          <p14:tracePt t="21476" x="4808538" y="2644775"/>
          <p14:tracePt t="21492" x="4906963" y="2628900"/>
          <p14:tracePt t="21509" x="5013325" y="2613025"/>
          <p14:tracePt t="21526" x="5127625" y="2598738"/>
          <p14:tracePt t="21542" x="5181600" y="2598738"/>
          <p14:tracePt t="21559" x="5280025" y="2582863"/>
          <p14:tracePt t="21576" x="5303838" y="2582863"/>
          <p14:tracePt t="21592" x="5334000" y="2574925"/>
          <p14:tracePt t="21609" x="5334000" y="2560638"/>
          <p14:tracePt t="21862" x="5394325" y="2560638"/>
          <p14:tracePt t="21875" x="5456238" y="2544763"/>
          <p14:tracePt t="21882" x="5532438" y="2536825"/>
          <p14:tracePt t="21893" x="5600700" y="2530475"/>
          <p14:tracePt t="21909" x="5668963" y="2530475"/>
          <p14:tracePt t="21926" x="5775325" y="2522538"/>
          <p14:tracePt t="21943" x="5813425" y="2514600"/>
          <p14:tracePt t="21943" x="5851525" y="2506663"/>
          <p14:tracePt t="21959" x="5867400" y="2506663"/>
          <p14:tracePt t="21976" x="5875338" y="2506663"/>
          <p14:tracePt t="21992" x="5875338" y="2498725"/>
          <p14:tracePt t="22035" x="5867400" y="2498725"/>
          <p14:tracePt t="22044" x="5859463" y="2498725"/>
          <p14:tracePt t="22056" x="5851525" y="2498725"/>
          <p14:tracePt t="22065" x="5837238" y="2492375"/>
          <p14:tracePt t="22078" x="5821363" y="2492375"/>
          <p14:tracePt t="22092" x="5807075" y="2492375"/>
          <p14:tracePt t="22109" x="5768975" y="2492375"/>
          <p14:tracePt t="22126" x="5753100" y="2484438"/>
          <p14:tracePt t="22142" x="5730875" y="2484438"/>
          <p14:tracePt t="22198" x="5737225" y="2484438"/>
          <p14:tracePt t="22208" x="5745163" y="2484438"/>
          <p14:tracePt t="22219" x="5761038" y="2484438"/>
          <p14:tracePt t="22228" x="5783263" y="2484438"/>
          <p14:tracePt t="22243" x="5813425" y="2484438"/>
          <p14:tracePt t="22260" x="5889625" y="2484438"/>
          <p14:tracePt t="22276" x="5943600" y="2484438"/>
          <p14:tracePt t="22293" x="6057900" y="2484438"/>
          <p14:tracePt t="22310" x="6172200" y="2484438"/>
          <p14:tracePt t="22326" x="6202363" y="2484438"/>
          <p14:tracePt t="22343" x="6240463" y="2484438"/>
          <p14:tracePt t="22359" x="6248400" y="2484438"/>
          <p14:tracePt t="22383" x="6248400" y="2476500"/>
          <p14:tracePt t="22636" x="6332538" y="2468563"/>
          <p14:tracePt t="22645" x="6477000" y="2446338"/>
          <p14:tracePt t="22656" x="6713538" y="2438400"/>
          <p14:tracePt t="22665" x="6956425" y="2422525"/>
          <p14:tracePt t="22676" x="7192963" y="2416175"/>
          <p14:tracePt t="22693" x="7391400" y="2400300"/>
          <p14:tracePt t="22709" x="7551738" y="2392363"/>
          <p14:tracePt t="22726" x="7589838" y="2384425"/>
          <p14:tracePt t="22746" x="7589838" y="2378075"/>
          <p14:tracePt t="22993" x="7696200" y="2370138"/>
          <p14:tracePt t="23001" x="7870825" y="2362200"/>
          <p14:tracePt t="23011" x="8069263" y="2346325"/>
          <p14:tracePt t="23026" x="8237538" y="2346325"/>
          <p14:tracePt t="23043" x="8466138" y="2339975"/>
          <p14:tracePt t="23059" x="8526463" y="2339975"/>
          <p14:tracePt t="23076" x="8572500" y="2339975"/>
          <p14:tracePt t="23254" x="8572500" y="2346325"/>
          <p14:tracePt t="23276" x="8580438" y="2346325"/>
          <p14:tracePt t="23285" x="8594725" y="2346325"/>
          <p14:tracePt t="23296" x="8610600" y="2346325"/>
          <p14:tracePt t="23309" x="8632825" y="2354263"/>
          <p14:tracePt t="23326" x="8709025" y="2362200"/>
          <p14:tracePt t="23343" x="8755063" y="2362200"/>
          <p14:tracePt t="23360" x="8861425" y="2362200"/>
          <p14:tracePt t="23376" x="8923338" y="2362200"/>
          <p14:tracePt t="23393" x="9013825" y="2362200"/>
          <p14:tracePt t="23410" x="9090025" y="2346325"/>
          <p14:tracePt t="23426" x="9105900" y="2339975"/>
          <p14:tracePt t="23443" x="9113838" y="2324100"/>
          <p14:tracePt t="23570" x="9105900" y="2324100"/>
          <p14:tracePt t="23581" x="9090025" y="2324100"/>
          <p14:tracePt t="23590" x="9075738" y="2324100"/>
          <p14:tracePt t="23601" x="9051925" y="2339975"/>
          <p14:tracePt t="23611" x="9013825" y="2354263"/>
          <p14:tracePt t="23626" x="8975725" y="2378075"/>
          <p14:tracePt t="23643" x="8907463" y="2392363"/>
          <p14:tracePt t="23660" x="8885238" y="2408238"/>
          <p14:tracePt t="23676" x="8839200" y="2416175"/>
          <p14:tracePt t="23693" x="8823325" y="2422525"/>
          <p14:tracePt t="23732" x="8831263" y="2416175"/>
          <p14:tracePt t="23743" x="8847138" y="2416175"/>
          <p14:tracePt t="23753" x="8861425" y="2416175"/>
          <p14:tracePt t="23764" x="8885238" y="2416175"/>
          <p14:tracePt t="23776" x="8915400" y="2408238"/>
          <p14:tracePt t="23793" x="8999538" y="2408238"/>
          <p14:tracePt t="23810" x="9045575" y="2408238"/>
          <p14:tracePt t="23826" x="9182100" y="2408238"/>
          <p14:tracePt t="23843" x="9250363" y="2416175"/>
          <p14:tracePt t="23859" x="9410700" y="2430463"/>
          <p14:tracePt t="23876" x="9585325" y="2446338"/>
          <p14:tracePt t="23893" x="9661525" y="2454275"/>
          <p14:tracePt t="23910" x="9791700" y="2454275"/>
          <p14:tracePt t="23926" x="9829800" y="2454275"/>
          <p14:tracePt t="23943" x="9883775" y="2454275"/>
          <p14:tracePt t="23960" x="9883775" y="2438400"/>
          <p14:tracePt t="24180" x="9982200" y="2438400"/>
          <p14:tracePt t="24191" x="10126663" y="2438400"/>
          <p14:tracePt t="24200" x="10294938" y="2438400"/>
          <p14:tracePt t="24211" x="10447338" y="2438400"/>
          <p14:tracePt t="24226" x="10575925" y="2438400"/>
          <p14:tracePt t="24243" x="10728325" y="2438400"/>
          <p14:tracePt t="24260" x="10760075" y="2438400"/>
          <p14:tracePt t="24276" x="10766425" y="2430463"/>
          <p14:tracePt t="24302" x="10760075" y="2430463"/>
          <p14:tracePt t="24311" x="10752138" y="2430463"/>
          <p14:tracePt t="24326" x="10744200" y="2422525"/>
          <p14:tracePt t="24343" x="10721975" y="2416175"/>
          <p14:tracePt t="24360" x="10721975" y="2408238"/>
          <p14:tracePt t="24376" x="10690225" y="2384425"/>
          <p14:tracePt t="24393" x="10675938" y="2370138"/>
          <p14:tracePt t="24410" x="10637838" y="2339975"/>
          <p14:tracePt t="24426" x="10607675" y="2316163"/>
          <p14:tracePt t="24443" x="10591800" y="2308225"/>
          <p14:tracePt t="24460" x="10561638" y="2301875"/>
          <p14:tracePt t="24476" x="10553700" y="2301875"/>
          <p14:tracePt t="24506" x="10553700" y="2308225"/>
          <p14:tracePt t="24527" x="10561638" y="2316163"/>
          <p14:tracePt t="24535" x="10561638" y="2332038"/>
          <p14:tracePt t="24547" x="10583863" y="2346325"/>
          <p14:tracePt t="24560" x="10591800" y="2370138"/>
          <p14:tracePt t="24577" x="10645775" y="2400300"/>
          <p14:tracePt t="24593" x="10668000" y="2408238"/>
          <p14:tracePt t="24610" x="10698163" y="2416175"/>
          <p14:tracePt t="24628" x="10706100" y="2416175"/>
          <p14:tracePt t="24643" x="10714038" y="2408238"/>
          <p14:tracePt t="24660" x="10714038" y="2378075"/>
          <p14:tracePt t="24676" x="10714038" y="2362200"/>
          <p14:tracePt t="24693" x="10714038" y="2324100"/>
          <p14:tracePt t="24710" x="10698163" y="2293938"/>
          <p14:tracePt t="24726" x="10675938" y="2286000"/>
          <p14:tracePt t="24743" x="10652125" y="2278063"/>
          <p14:tracePt t="24760" x="10621963" y="2278063"/>
          <p14:tracePt t="24776" x="10614025" y="2286000"/>
          <p14:tracePt t="24793" x="10599738" y="2293938"/>
          <p14:tracePt t="24810" x="10599738" y="2301875"/>
          <p14:tracePt t="24826" x="10599738" y="2316163"/>
          <p14:tracePt t="24843" x="10621963" y="2332038"/>
          <p14:tracePt t="24860" x="10637838" y="2339975"/>
          <p14:tracePt t="24876" x="10668000" y="2346325"/>
          <p14:tracePt t="24893" x="10683875" y="2346325"/>
          <p14:tracePt t="24942" x="10683875" y="2339975"/>
          <p14:tracePt t="24984" x="10683875" y="2332038"/>
          <p14:tracePt t="25004" x="10675938" y="2324100"/>
          <p14:tracePt t="25024" x="10660063" y="2324100"/>
          <p14:tracePt t="25033" x="10660063" y="2316163"/>
          <p14:tracePt t="25055" x="10652125" y="2308225"/>
          <p14:tracePt t="25217" x="10637838" y="2308225"/>
          <p14:tracePt t="25227" x="10629900" y="2308225"/>
          <p14:tracePt t="25238" x="10614025" y="2308225"/>
          <p14:tracePt t="25248" x="10583863" y="2316163"/>
          <p14:tracePt t="25260" x="10545763" y="2324100"/>
          <p14:tracePt t="25276" x="10493375" y="2332038"/>
          <p14:tracePt t="25293" x="10287000" y="2378075"/>
          <p14:tracePt t="25310" x="9898063" y="2446338"/>
          <p14:tracePt t="25326" x="9609138" y="2498725"/>
          <p14:tracePt t="25343" x="8855075" y="2667000"/>
          <p14:tracePt t="25360" x="7954963" y="2887663"/>
          <p14:tracePt t="25377" x="7513638" y="3017838"/>
          <p14:tracePt t="25393" x="7254875" y="3162300"/>
          <p14:tracePt t="25410" x="6537325" y="3375025"/>
          <p14:tracePt t="25426" x="6149975" y="3513138"/>
          <p14:tracePt t="25443" x="5630863" y="3703638"/>
          <p14:tracePt t="25460" x="5502275" y="3756025"/>
          <p14:tracePt t="25476" x="5418138" y="3787775"/>
          <p14:tracePt t="25511" x="5432425" y="3771900"/>
          <p14:tracePt t="25522" x="5448300" y="3771900"/>
          <p14:tracePt t="25531" x="5456238" y="3763963"/>
          <p14:tracePt t="25544" x="5470525" y="3756025"/>
          <p14:tracePt t="25563" x="5478463" y="3749675"/>
          <p14:tracePt t="25594" x="5486400" y="3749675"/>
          <p14:tracePt t="25674" x="5478463" y="3749675"/>
          <p14:tracePt t="25685" x="5470525" y="3749675"/>
          <p14:tracePt t="25695" x="5456238" y="3749675"/>
          <p14:tracePt t="25710" x="5426075" y="3749675"/>
          <p14:tracePt t="25727" x="5372100" y="3749675"/>
          <p14:tracePt t="25743" x="5349875" y="3749675"/>
          <p14:tracePt t="25760" x="5287963" y="3749675"/>
          <p14:tracePt t="25777" x="5235575" y="3749675"/>
          <p14:tracePt t="25793" x="5219700" y="3749675"/>
          <p14:tracePt t="25810" x="5203825" y="3749675"/>
          <p14:tracePt t="25837" x="5203825" y="3756025"/>
          <p14:tracePt t="25848" x="5203825" y="3771900"/>
          <p14:tracePt t="26029" x="5197475" y="3779838"/>
          <p14:tracePt t="26041" x="5189538" y="3779838"/>
          <p14:tracePt t="26050" x="5173663" y="3779838"/>
          <p14:tracePt t="26062" x="5159375" y="3787775"/>
          <p14:tracePt t="26077" x="5135563" y="3794125"/>
          <p14:tracePt t="26093" x="5075238" y="3810000"/>
          <p14:tracePt t="26110" x="5029200" y="3825875"/>
          <p14:tracePt t="26127" x="4922838" y="3856038"/>
          <p14:tracePt t="26144" x="4830763" y="3894138"/>
          <p14:tracePt t="26160" x="4808538" y="3902075"/>
          <p14:tracePt t="26177" x="4778375" y="3924300"/>
          <p14:tracePt t="26193" x="4770438" y="3932238"/>
          <p14:tracePt t="26223" x="4770438" y="3940175"/>
          <p14:tracePt t="26244" x="4770438" y="3946525"/>
          <p14:tracePt t="26355" x="4778375" y="3946525"/>
          <p14:tracePt t="26385" x="4784725" y="3946525"/>
          <p14:tracePt t="26446" x="4792663" y="3946525"/>
          <p14:tracePt t="26489" x="4792663" y="3954463"/>
          <p14:tracePt t="26508" x="4808538" y="3954463"/>
          <p14:tracePt t="26530" x="4816475" y="3954463"/>
          <p14:tracePt t="26538" x="4830763" y="3954463"/>
          <p14:tracePt t="26550" x="4838700" y="3946525"/>
          <p14:tracePt t="26560" x="4854575" y="3946525"/>
          <p14:tracePt t="26579" x="4860925" y="3946525"/>
          <p14:tracePt t="26593" x="4860925" y="3940175"/>
          <p14:tracePt t="26711" x="4854575" y="3940175"/>
          <p14:tracePt t="26722" x="4846638" y="3940175"/>
          <p14:tracePt t="26731" x="4830763" y="3940175"/>
          <p14:tracePt t="26743" x="4822825" y="3946525"/>
          <p14:tracePt t="26760" x="4816475" y="3954463"/>
          <p14:tracePt t="26777" x="4800600" y="3954463"/>
          <p14:tracePt t="26793" x="4784725" y="3962400"/>
          <p14:tracePt t="26894" x="4792663" y="3970338"/>
          <p14:tracePt t="26905" x="4800600" y="3978275"/>
          <p14:tracePt t="26914" x="4808538" y="3978275"/>
          <p14:tracePt t="26927" x="4822825" y="3984625"/>
          <p14:tracePt t="26943" x="4838700" y="3984625"/>
          <p14:tracePt t="26960" x="4868863" y="3992563"/>
          <p14:tracePt t="26977" x="4899025" y="3992563"/>
          <p14:tracePt t="26993" x="4906963" y="3992563"/>
          <p14:tracePt t="27010" x="4914900" y="3992563"/>
          <p14:tracePt t="27027" x="4922838" y="3984625"/>
          <p14:tracePt t="27043" x="4930775" y="3970338"/>
          <p14:tracePt t="27060" x="4930775" y="3940175"/>
          <p14:tracePt t="27077" x="4945063" y="3894138"/>
          <p14:tracePt t="27093" x="4945063" y="3863975"/>
          <p14:tracePt t="27110" x="4953000" y="3810000"/>
          <p14:tracePt t="27127" x="4953000" y="3779838"/>
          <p14:tracePt t="27143" x="4960938" y="3711575"/>
          <p14:tracePt t="27160" x="4968875" y="3649663"/>
          <p14:tracePt t="27177" x="4968875" y="3641725"/>
          <p14:tracePt t="27422" x="4991100" y="3573463"/>
          <p14:tracePt t="27433" x="5013325" y="3497263"/>
          <p14:tracePt t="27443" x="5051425" y="3421063"/>
          <p14:tracePt t="27454" x="5105400" y="3344863"/>
          <p14:tracePt t="27462" x="5143500" y="3292475"/>
          <p14:tracePt t="27477" x="5197475" y="3230563"/>
          <p14:tracePt t="27494" x="5241925" y="3200400"/>
          <p14:tracePt t="27510" x="5326063" y="3154363"/>
          <p14:tracePt t="27527" x="5402263" y="3132138"/>
          <p14:tracePt t="27544" x="5440363" y="3116263"/>
          <p14:tracePt t="27560" x="5516563" y="3116263"/>
          <p14:tracePt t="27577" x="5584825" y="3116263"/>
          <p14:tracePt t="27594" x="5630863" y="3116263"/>
          <p14:tracePt t="27610" x="5745163" y="3108325"/>
          <p14:tracePt t="27627" x="5859463" y="3108325"/>
          <p14:tracePt t="27643" x="5913438" y="3108325"/>
          <p14:tracePt t="27660" x="6027738" y="3108325"/>
          <p14:tracePt t="27677" x="6080125" y="3108325"/>
          <p14:tracePt t="27694" x="6164263" y="3101975"/>
          <p14:tracePt t="27710" x="6240463" y="3094038"/>
          <p14:tracePt t="27727" x="6264275" y="3094038"/>
          <p14:tracePt t="27727" x="6270625" y="3086100"/>
          <p14:tracePt t="27744" x="6278563" y="3086100"/>
          <p14:tracePt t="27760" x="6278563" y="3078163"/>
          <p14:tracePt t="27778" x="6264275" y="3078163"/>
          <p14:tracePt t="27794" x="6240463" y="3078163"/>
          <p14:tracePt t="27810" x="6164263" y="3055938"/>
          <p14:tracePt t="27827" x="6111875" y="3048000"/>
          <p14:tracePt t="27844" x="5981700" y="3025775"/>
          <p14:tracePt t="27860" x="5883275" y="3001963"/>
          <p14:tracePt t="27877" x="5859463" y="2987675"/>
          <p14:tracePt t="27894" x="5845175" y="2979738"/>
          <p14:tracePt t="27931" x="5851525" y="2979738"/>
          <p14:tracePt t="27940" x="5875338" y="2979738"/>
          <p14:tracePt t="27951" x="5913438" y="2987675"/>
          <p14:tracePt t="27962" x="5951538" y="2994025"/>
          <p14:tracePt t="27977" x="6011863" y="3009900"/>
          <p14:tracePt t="27994" x="6149975" y="3040063"/>
          <p14:tracePt t="28010" x="6232525" y="3063875"/>
          <p14:tracePt t="28027" x="6416675" y="3124200"/>
          <p14:tracePt t="28044" x="6607175" y="3170238"/>
          <p14:tracePt t="28060" x="6697663" y="3184525"/>
          <p14:tracePt t="28077" x="6835775" y="3192463"/>
          <p14:tracePt t="28094" x="6880225" y="3184525"/>
          <p14:tracePt t="28110" x="6918325" y="3146425"/>
          <p14:tracePt t="28127" x="6926263" y="3124200"/>
          <p14:tracePt t="28359" x="7002463" y="3101975"/>
          <p14:tracePt t="28367" x="7094538" y="3063875"/>
          <p14:tracePt t="28379" x="7170738" y="3032125"/>
          <p14:tracePt t="28394" x="7239000" y="3001963"/>
          <p14:tracePt t="28411" x="7285038" y="2971800"/>
          <p14:tracePt t="28450" x="7277100" y="2971800"/>
          <p14:tracePt t="28459" x="7254875" y="2971800"/>
          <p14:tracePt t="28472" x="7231063" y="2971800"/>
          <p14:tracePt t="28479" x="7192963" y="2971800"/>
          <p14:tracePt t="28494" x="7140575" y="2971800"/>
          <p14:tracePt t="28510" x="7070725" y="2971800"/>
          <p14:tracePt t="28527" x="6911975" y="2979738"/>
          <p14:tracePt t="28544" x="6765925" y="2994025"/>
          <p14:tracePt t="28561" x="6713538" y="3001963"/>
          <p14:tracePt t="28577" x="6667500" y="3017838"/>
          <p14:tracePt t="28612" x="6675438" y="3017838"/>
          <p14:tracePt t="28623" x="6689725" y="3025775"/>
          <p14:tracePt t="28632" x="6697663" y="3032125"/>
          <p14:tracePt t="28644" x="6721475" y="3032125"/>
          <p14:tracePt t="28660" x="6751638" y="3048000"/>
          <p14:tracePt t="28677" x="6811963" y="3070225"/>
          <p14:tracePt t="28694" x="6880225" y="3094038"/>
          <p14:tracePt t="28710" x="6911975" y="3108325"/>
          <p14:tracePt t="28727" x="6964363" y="3132138"/>
          <p14:tracePt t="28744" x="6980238" y="3132138"/>
          <p14:tracePt t="28760" x="7026275" y="3132138"/>
          <p14:tracePt t="28777" x="7070725" y="3132138"/>
          <p14:tracePt t="28794" x="7094538" y="3124200"/>
          <p14:tracePt t="28810" x="7154863" y="3101975"/>
          <p14:tracePt t="28827" x="7216775" y="3070225"/>
          <p14:tracePt t="28844" x="7254875" y="3048000"/>
          <p14:tracePt t="28860" x="7315200" y="3009900"/>
          <p14:tracePt t="28877" x="7361238" y="2979738"/>
          <p14:tracePt t="29130" x="7437438" y="2955925"/>
          <p14:tracePt t="29142" x="7527925" y="2941638"/>
          <p14:tracePt t="29151" x="7627938" y="2925763"/>
          <p14:tracePt t="29162" x="7718425" y="2903538"/>
          <p14:tracePt t="29177" x="7810500" y="2887663"/>
          <p14:tracePt t="29194" x="7962900" y="2873375"/>
          <p14:tracePt t="29211" x="8023225" y="2873375"/>
          <p14:tracePt t="29227" x="8137525" y="2873375"/>
          <p14:tracePt t="29244" x="8207375" y="2873375"/>
          <p14:tracePt t="29261" x="8229600" y="2873375"/>
          <p14:tracePt t="29277" x="8245475" y="2873375"/>
          <p14:tracePt t="29323" x="8237538" y="2873375"/>
          <p14:tracePt t="29334" x="8229600" y="2873375"/>
          <p14:tracePt t="29344" x="8221663" y="2873375"/>
          <p14:tracePt t="29355" x="8207375" y="2873375"/>
          <p14:tracePt t="29363" x="8191500" y="2873375"/>
          <p14:tracePt t="29377" x="8161338" y="2873375"/>
          <p14:tracePt t="29394" x="8115300" y="2873375"/>
          <p14:tracePt t="29411" x="8008938" y="2873375"/>
          <p14:tracePt t="29427" x="7902575" y="2873375"/>
          <p14:tracePt t="29444" x="7848600" y="2879725"/>
          <p14:tracePt t="29461" x="7788275" y="2879725"/>
          <p14:tracePt t="29478" x="7750175" y="2879725"/>
          <p14:tracePt t="29494" x="7742238" y="2879725"/>
          <p14:tracePt t="29517" x="7742238" y="2887663"/>
          <p14:tracePt t="29528" x="7742238" y="2895600"/>
          <p14:tracePt t="29548" x="7750175" y="2895600"/>
          <p14:tracePt t="29561" x="7756525" y="2895600"/>
          <p14:tracePt t="29577" x="7780338" y="2895600"/>
          <p14:tracePt t="29578" x="7802563" y="2903538"/>
          <p14:tracePt t="29594" x="7832725" y="2911475"/>
          <p14:tracePt t="29611" x="7924800" y="2933700"/>
          <p14:tracePt t="29627" x="7978775" y="2933700"/>
          <p14:tracePt t="29644" x="8093075" y="2955925"/>
          <p14:tracePt t="29661" x="8213725" y="2963863"/>
          <p14:tracePt t="29677" x="8251825" y="2963863"/>
          <p14:tracePt t="29694" x="8359775" y="2963863"/>
          <p14:tracePt t="29711" x="8412163" y="2963863"/>
          <p14:tracePt t="29727" x="8435975" y="2963863"/>
          <p14:tracePt t="29750" x="8435975" y="2955925"/>
          <p14:tracePt t="29762" x="8435975" y="2949575"/>
          <p14:tracePt t="29782" x="8435975" y="2933700"/>
          <p14:tracePt t="30015" x="8518525" y="2925763"/>
          <p14:tracePt t="30027" x="8618538" y="2925763"/>
          <p14:tracePt t="30035" x="8724900" y="2925763"/>
          <p14:tracePt t="30046" x="8816975" y="2925763"/>
          <p14:tracePt t="30061" x="8907463" y="2925763"/>
          <p14:tracePt t="30077" x="9067800" y="2941638"/>
          <p14:tracePt t="30094" x="9121775" y="2949575"/>
          <p14:tracePt t="30111" x="9190038" y="2955925"/>
          <p14:tracePt t="30128" x="9212263" y="2955925"/>
          <p14:tracePt t="30144" x="9220200" y="2955925"/>
          <p14:tracePt t="30178" x="9204325" y="2949575"/>
          <p14:tracePt t="30291" x="9197975" y="2963863"/>
          <p14:tracePt t="30299" x="9197975" y="2987675"/>
          <p14:tracePt t="30311" x="9197975" y="3001963"/>
          <p14:tracePt t="30327" x="9197975" y="3025775"/>
          <p14:tracePt t="30344" x="9220200" y="3055938"/>
          <p14:tracePt t="30361" x="9266238" y="3070225"/>
          <p14:tracePt t="30377" x="9318625" y="3070225"/>
          <p14:tracePt t="30394" x="9456738" y="3070225"/>
          <p14:tracePt t="30411" x="9532938" y="3055938"/>
          <p14:tracePt t="30427" x="9655175" y="3025775"/>
          <p14:tracePt t="30444" x="9731375" y="3001963"/>
          <p14:tracePt t="30461" x="9745663" y="2994025"/>
          <p14:tracePt t="30477" x="9769475" y="2987675"/>
          <p14:tracePt t="30543" x="9769475" y="2979738"/>
          <p14:tracePt t="30574" x="9761538" y="2979738"/>
          <p14:tracePt t="30747" x="9761538" y="2971800"/>
          <p14:tracePt t="30758" x="9761538" y="2955925"/>
          <p14:tracePt t="30767" x="9775825" y="2941638"/>
          <p14:tracePt t="30780" x="9791700" y="2925763"/>
          <p14:tracePt t="30794" x="9813925" y="2895600"/>
          <p14:tracePt t="30811" x="9845675" y="2849563"/>
          <p14:tracePt t="30828" x="9852025" y="2841625"/>
          <p14:tracePt t="30844" x="9867900" y="2819400"/>
          <p14:tracePt t="31083" x="9859963" y="2819400"/>
          <p14:tracePt t="31092" x="9859963" y="2827338"/>
          <p14:tracePt t="31103" x="9852025" y="2835275"/>
          <p14:tracePt t="31123" x="9852025" y="2841625"/>
          <p14:tracePt t="31153" x="9867900" y="2841625"/>
          <p14:tracePt t="31164" x="9883775" y="2841625"/>
          <p14:tracePt t="31173" x="9906000" y="2841625"/>
          <p14:tracePt t="31184" x="9928225" y="2841625"/>
          <p14:tracePt t="31194" x="9966325" y="2827338"/>
          <p14:tracePt t="31211" x="10012363" y="2811463"/>
          <p14:tracePt t="31228" x="10080625" y="2781300"/>
          <p14:tracePt t="31244" x="10104438" y="2773363"/>
          <p14:tracePt t="31261" x="10126663" y="2751138"/>
          <p14:tracePt t="31329" x="10118725" y="2751138"/>
          <p14:tracePt t="31337" x="10112375" y="2751138"/>
          <p14:tracePt t="31357" x="10104438" y="2759075"/>
          <p14:tracePt t="31368" x="10096500" y="2765425"/>
          <p14:tracePt t="31378" x="10088563" y="2773363"/>
          <p14:tracePt t="31394" x="10080625" y="2797175"/>
          <p14:tracePt t="31411" x="10074275" y="2827338"/>
          <p14:tracePt t="31428" x="10066338" y="2849563"/>
          <p14:tracePt t="31444" x="10058400" y="2895600"/>
          <p14:tracePt t="31461" x="10058400" y="2933700"/>
          <p14:tracePt t="31478" x="10058400" y="2949575"/>
          <p14:tracePt t="31494" x="10066338" y="2979738"/>
          <p14:tracePt t="31511" x="10066338" y="2987675"/>
          <p14:tracePt t="31528" x="10074275" y="3009900"/>
          <p14:tracePt t="31544" x="10080625" y="3009900"/>
          <p14:tracePt t="31561" x="10080625" y="3017838"/>
          <p14:tracePt t="31581" x="10088563" y="3017838"/>
          <p14:tracePt t="31600" x="10096500" y="3017838"/>
          <p14:tracePt t="31631" x="10096500" y="3025775"/>
          <p14:tracePt t="31642" x="10104438" y="3025775"/>
          <p14:tracePt t="31651" x="10104438" y="3032125"/>
          <p14:tracePt t="31671" x="10104438" y="3040063"/>
          <p14:tracePt t="31682" x="10112375" y="3040063"/>
          <p14:tracePt t="31694" x="10112375" y="3048000"/>
          <p14:tracePt t="31711" x="10112375" y="3055938"/>
          <p14:tracePt t="31728" x="10112375" y="3063875"/>
          <p14:tracePt t="31755" x="10112375" y="3070225"/>
          <p14:tracePt t="31777" x="10112375" y="3078163"/>
          <p14:tracePt t="31906" x="10104438" y="3078163"/>
          <p14:tracePt t="31936" x="10096500" y="3078163"/>
          <p14:tracePt t="31947" x="10088563" y="3078163"/>
          <p14:tracePt t="32038" x="10080625" y="3078163"/>
          <p14:tracePt t="32058" x="10066338" y="3078163"/>
          <p14:tracePt t="32078" x="10058400" y="3078163"/>
          <p14:tracePt t="32089" x="10050463" y="3078163"/>
          <p14:tracePt t="32098" x="10042525" y="3070225"/>
          <p14:tracePt t="32111" x="10028238" y="3063875"/>
          <p14:tracePt t="32130" x="10012363" y="3055938"/>
          <p14:tracePt t="32144" x="9998075" y="3048000"/>
          <p14:tracePt t="32161" x="9966325" y="3032125"/>
          <p14:tracePt t="32178" x="9959975" y="3032125"/>
          <p14:tracePt t="32194" x="9921875" y="3032125"/>
          <p14:tracePt t="32212" x="9898063" y="3032125"/>
          <p14:tracePt t="32228" x="9829800" y="3032125"/>
          <p14:tracePt t="32244" x="9753600" y="3032125"/>
          <p14:tracePt t="32261" x="9707563" y="3048000"/>
          <p14:tracePt t="32278" x="9593263" y="3078163"/>
          <p14:tracePt t="32294" x="9456738" y="3108325"/>
          <p14:tracePt t="32311" x="9380538" y="3124200"/>
          <p14:tracePt t="32328" x="9197975" y="3170238"/>
          <p14:tracePt t="32344" x="8999538" y="3208338"/>
          <p14:tracePt t="32361" x="8893175" y="3238500"/>
          <p14:tracePt t="32378" x="8702675" y="3268663"/>
          <p14:tracePt t="32394" x="8610600" y="3306763"/>
          <p14:tracePt t="32586" x="8594725" y="3306763"/>
          <p14:tracePt t="32597" x="8572500" y="3306763"/>
          <p14:tracePt t="32607" x="8534400" y="3306763"/>
          <p14:tracePt t="32618" x="8474075" y="3298825"/>
          <p14:tracePt t="32628" x="8374063" y="3292475"/>
          <p14:tracePt t="32645" x="8259763" y="3292475"/>
          <p14:tracePt t="32661" x="7940675" y="3306763"/>
          <p14:tracePt t="32678" x="7734300" y="3330575"/>
          <p14:tracePt t="32695" x="7375525" y="3375025"/>
          <p14:tracePt t="32711" x="7048500" y="3429000"/>
          <p14:tracePt t="32728" x="6934200" y="3444875"/>
          <p14:tracePt t="32745" x="6743700" y="3467100"/>
          <p14:tracePt t="32761" x="6637338" y="3467100"/>
          <p14:tracePt t="32778" x="6599238" y="3467100"/>
          <p14:tracePt t="32795" x="6537325" y="3467100"/>
          <p14:tracePt t="32811" x="6477000" y="3467100"/>
          <p14:tracePt t="32828" x="6454775" y="3467100"/>
          <p14:tracePt t="32844" x="6408738" y="3467100"/>
          <p14:tracePt t="32861" x="6384925" y="3467100"/>
          <p14:tracePt t="32878" x="6340475" y="3475038"/>
          <p14:tracePt t="32894" x="6294438" y="3489325"/>
          <p14:tracePt t="32911" x="6270625" y="3505200"/>
          <p14:tracePt t="32927" x="6218238" y="3521075"/>
          <p14:tracePt t="32944" x="6156325" y="3551238"/>
          <p14:tracePt t="32961" x="6134100" y="3559175"/>
          <p14:tracePt t="32978" x="6080125" y="3597275"/>
          <p14:tracePt t="32995" x="6035675" y="3619500"/>
          <p14:tracePt t="33011" x="6019800" y="3627438"/>
          <p14:tracePt t="33028" x="5989638" y="3649663"/>
          <p14:tracePt t="33045" x="5965825" y="3665538"/>
          <p14:tracePt t="33061" x="5951538" y="3665538"/>
          <p14:tracePt t="33078" x="5935663" y="3665538"/>
          <p14:tracePt t="33095" x="5935663" y="3673475"/>
          <p14:tracePt t="33111" x="5927725" y="3673475"/>
          <p14:tracePt t="33180" x="5921375" y="3673475"/>
          <p14:tracePt t="33187" x="5921375" y="3679825"/>
          <p14:tracePt t="33217" x="5913438" y="3679825"/>
          <p14:tracePt t="33339" x="5913438" y="3673475"/>
          <p14:tracePt t="33350" x="5921375" y="3673475"/>
          <p14:tracePt t="33359" x="5927725" y="3673475"/>
          <p14:tracePt t="33370" x="5935663" y="3673475"/>
          <p14:tracePt t="33380" x="5943600" y="3673475"/>
          <p14:tracePt t="33395" x="5959475" y="3673475"/>
          <p14:tracePt t="33412" x="5973763" y="3673475"/>
          <p14:tracePt t="33428" x="5997575" y="3673475"/>
          <p14:tracePt t="33445" x="6011863" y="3673475"/>
          <p14:tracePt t="33462" x="6027738" y="3673475"/>
          <p14:tracePt t="33478" x="6035675" y="3673475"/>
          <p14:tracePt t="33495" x="6057900" y="3673475"/>
          <p14:tracePt t="33512" x="6073775" y="3673475"/>
          <p14:tracePt t="33528" x="6103938" y="3673475"/>
          <p14:tracePt t="33545" x="6126163" y="3673475"/>
          <p14:tracePt t="33561" x="6149975" y="3673475"/>
          <p14:tracePt t="33578" x="6180138" y="3679825"/>
          <p14:tracePt t="33595" x="6210300" y="3687763"/>
          <p14:tracePt t="33611" x="6240463" y="3695700"/>
          <p14:tracePt t="33628" x="6278563" y="3695700"/>
          <p14:tracePt t="33645" x="6324600" y="3695700"/>
          <p14:tracePt t="33661" x="6340475" y="3703638"/>
          <p14:tracePt t="33678" x="6384925" y="3703638"/>
          <p14:tracePt t="33695" x="6416675" y="3703638"/>
          <p14:tracePt t="33711" x="6477000" y="3703638"/>
          <p14:tracePt t="33728" x="6530975" y="3703638"/>
          <p14:tracePt t="33745" x="6569075" y="3703638"/>
          <p14:tracePt t="33761" x="6637338" y="3703638"/>
          <p14:tracePt t="33778" x="6697663" y="3703638"/>
          <p14:tracePt t="33795" x="6735763" y="3703638"/>
          <p14:tracePt t="33811" x="6797675" y="3703638"/>
          <p14:tracePt t="33828" x="6850063" y="3703638"/>
          <p14:tracePt t="33845" x="6888163" y="3711575"/>
          <p14:tracePt t="33861" x="6942138" y="3725863"/>
          <p14:tracePt t="33878" x="6964363" y="3725863"/>
          <p14:tracePt t="33895" x="7026275" y="3733800"/>
          <p14:tracePt t="33912" x="7094538" y="3749675"/>
          <p14:tracePt t="33929" x="7154863" y="3756025"/>
          <p14:tracePt t="33945" x="7208838" y="3756025"/>
          <p14:tracePt t="33961" x="7292975" y="3749675"/>
          <p14:tracePt t="33978" x="7353300" y="3733800"/>
          <p14:tracePt t="33995" x="7467600" y="3703638"/>
          <p14:tracePt t="34011" x="7581900" y="3657600"/>
          <p14:tracePt t="34028" x="7604125" y="3649663"/>
          <p14:tracePt t="34045" x="7635875" y="3627438"/>
          <p14:tracePt t="34062" x="7642225" y="3611563"/>
          <p14:tracePt t="34083" x="7642225" y="3603625"/>
          <p14:tracePt t="34095" x="7635875" y="3597275"/>
          <p14:tracePt t="34112" x="7612063" y="3565525"/>
          <p14:tracePt t="34128" x="7597775" y="3543300"/>
          <p14:tracePt t="34145" x="7527925" y="3467100"/>
          <p14:tracePt t="34162" x="7497763" y="3429000"/>
          <p14:tracePt t="34178" x="7421563" y="3352800"/>
          <p14:tracePt t="34195" x="7345363" y="3298825"/>
          <p14:tracePt t="34211" x="7323138" y="3284538"/>
          <p14:tracePt t="34228" x="7285038" y="3284538"/>
          <p14:tracePt t="34245" x="7277100" y="3284538"/>
          <p14:tracePt t="34261" x="7269163" y="3284538"/>
          <p14:tracePt t="34278" x="7269163" y="3298825"/>
          <p14:tracePt t="34295" x="7285038" y="3314700"/>
          <p14:tracePt t="34311" x="7299325" y="3322638"/>
          <p14:tracePt t="34328" x="7353300" y="3352800"/>
          <p14:tracePt t="34345" x="7391400" y="3375025"/>
          <p14:tracePt t="34361" x="7505700" y="3436938"/>
          <p14:tracePt t="34378" x="7620000" y="3482975"/>
          <p14:tracePt t="34395" x="7696200" y="3497263"/>
          <p14:tracePt t="34412" x="7856538" y="3505200"/>
          <p14:tracePt t="34428" x="8008938" y="3513138"/>
          <p14:tracePt t="34445" x="8085138" y="3513138"/>
          <p14:tracePt t="34462" x="8251825" y="3489325"/>
          <p14:tracePt t="34478" x="8397875" y="3444875"/>
          <p14:tracePt t="34495" x="8450263" y="3429000"/>
          <p14:tracePt t="34512" x="8534400" y="3421063"/>
          <p14:tracePt t="34528" x="8550275" y="3421063"/>
          <p14:tracePt t="34545" x="8564563" y="3421063"/>
          <p14:tracePt t="34843" x="8588375" y="3421063"/>
          <p14:tracePt t="34855" x="8626475" y="3429000"/>
          <p14:tracePt t="34864" x="8670925" y="3444875"/>
          <p14:tracePt t="34878" x="8716963" y="3459163"/>
          <p14:tracePt t="34895" x="8831263" y="3467100"/>
          <p14:tracePt t="34912" x="8893175" y="3475038"/>
          <p14:tracePt t="34928" x="9021763" y="3482975"/>
          <p14:tracePt t="34945" x="9136063" y="3482975"/>
          <p14:tracePt t="34962" x="9166225" y="3489325"/>
          <p14:tracePt t="34978" x="9190038" y="3489325"/>
          <p14:tracePt t="34995" x="9197975" y="3489325"/>
          <p14:tracePt t="35026" x="9190038" y="3482975"/>
          <p14:tracePt t="35038" x="9182100" y="3482975"/>
          <p14:tracePt t="35047" x="9166225" y="3467100"/>
          <p14:tracePt t="35230" x="9174163" y="3467100"/>
          <p14:tracePt t="35241" x="9197975" y="3467100"/>
          <p14:tracePt t="35250" x="9258300" y="3475038"/>
          <p14:tracePt t="35262" x="9342438" y="3482975"/>
          <p14:tracePt t="35278" x="9440863" y="3497263"/>
          <p14:tracePt t="35295" x="9807575" y="3513138"/>
          <p14:tracePt t="35312" x="10194925" y="3521075"/>
          <p14:tracePt t="35328" x="10309225" y="3521075"/>
          <p14:tracePt t="35345" x="10439400" y="3489325"/>
          <p14:tracePt t="35362" x="10461625" y="3475038"/>
          <p14:tracePt t="35378" x="10461625" y="3444875"/>
          <p14:tracePt t="35395" x="10455275" y="3390900"/>
          <p14:tracePt t="35412" x="10439400" y="3344863"/>
          <p14:tracePt t="35428" x="10393363" y="3260725"/>
          <p14:tracePt t="35445" x="10355263" y="3238500"/>
          <p14:tracePt t="35462" x="10347325" y="3238500"/>
          <p14:tracePt t="35478" x="10317163" y="3238500"/>
          <p14:tracePt t="35495" x="10294938" y="3254375"/>
          <p14:tracePt t="35512" x="10264775" y="3268663"/>
          <p14:tracePt t="35528" x="10202863" y="3306763"/>
          <p14:tracePt t="35545" x="10156825" y="3330575"/>
          <p14:tracePt t="35562" x="10028238" y="3360738"/>
          <p14:tracePt t="35578" x="9859963" y="3375025"/>
          <p14:tracePt t="35595" x="9761538" y="3382963"/>
          <p14:tracePt t="35612" x="9532938" y="3406775"/>
          <p14:tracePt t="35628" x="9266238" y="3421063"/>
          <p14:tracePt t="35645" x="9113838" y="3429000"/>
          <p14:tracePt t="35662" x="8740775" y="3505200"/>
          <p14:tracePt t="35678" x="8343900" y="3589338"/>
          <p14:tracePt t="35695" x="8153400" y="3641725"/>
          <p14:tracePt t="35712" x="7810500" y="3749675"/>
          <p14:tracePt t="35728" x="7704138" y="3787775"/>
          <p14:tracePt t="35745" x="7551738" y="3856038"/>
          <p14:tracePt t="35762" x="7513638" y="3870325"/>
          <p14:tracePt t="35800" x="7527925" y="3870325"/>
          <p14:tracePt t="35809" x="7535863" y="3870325"/>
          <p14:tracePt t="35821" x="7543800" y="3870325"/>
          <p14:tracePt t="35829" x="7559675" y="3870325"/>
          <p14:tracePt t="35845" x="7581900" y="3878263"/>
          <p14:tracePt t="35862" x="7620000" y="3902075"/>
          <p14:tracePt t="35879" x="7658100" y="3916363"/>
          <p14:tracePt t="35895" x="7712075" y="3962400"/>
          <p14:tracePt t="35912" x="7772400" y="4008438"/>
          <p14:tracePt t="35928" x="7810500" y="4022725"/>
          <p14:tracePt t="35945" x="7886700" y="4046538"/>
          <p14:tracePt t="35962" x="7940675" y="4054475"/>
          <p14:tracePt t="35978" x="8047038" y="4060825"/>
          <p14:tracePt t="35995" x="8169275" y="4060825"/>
          <p14:tracePt t="36012" x="8229600" y="4060825"/>
          <p14:tracePt t="36028" x="8366125" y="4060825"/>
          <p14:tracePt t="36045" x="8512175" y="4046538"/>
          <p14:tracePt t="36062" x="8594725" y="4038600"/>
          <p14:tracePt t="36079" x="8770938" y="4016375"/>
          <p14:tracePt t="36095" x="8961438" y="3992563"/>
          <p14:tracePt t="36112" x="9051925" y="3984625"/>
          <p14:tracePt t="36129" x="9236075" y="3970338"/>
          <p14:tracePt t="36145" x="9296400" y="3962400"/>
          <p14:tracePt t="36162" x="9410700" y="3962400"/>
          <p14:tracePt t="36179" x="9494838" y="3962400"/>
          <p14:tracePt t="36196" x="9547225" y="3954463"/>
          <p14:tracePt t="36212" x="9555163" y="3954463"/>
          <p14:tracePt t="36229" x="9563100" y="3954463"/>
          <p14:tracePt t="36256" x="9555163" y="3946525"/>
          <p14:tracePt t="36267" x="9547225" y="3946525"/>
          <p14:tracePt t="36279" x="9532938" y="3932238"/>
          <p14:tracePt t="36296" x="9517063" y="3924300"/>
          <p14:tracePt t="36312" x="9494838" y="3916363"/>
          <p14:tracePt t="36379" x="9478963" y="3908425"/>
          <p14:tracePt t="36388" x="9471025" y="3902075"/>
          <p14:tracePt t="36399" x="9464675" y="3902075"/>
          <p14:tracePt t="36412" x="9440863" y="3894138"/>
          <p14:tracePt t="36429" x="9418638" y="3886200"/>
          <p14:tracePt t="36445" x="9380538" y="3878263"/>
          <p14:tracePt t="36462" x="9334500" y="3878263"/>
          <p14:tracePt t="36479" x="9304338" y="3878263"/>
          <p14:tracePt t="36495" x="9242425" y="3878263"/>
          <p14:tracePt t="36512" x="9159875" y="3886200"/>
          <p14:tracePt t="36529" x="9113838" y="3886200"/>
          <p14:tracePt t="36545" x="9045575" y="3886200"/>
          <p14:tracePt t="36562" x="8999538" y="3894138"/>
          <p14:tracePt t="36579" x="8931275" y="3894138"/>
          <p14:tracePt t="36596" x="8899525" y="3894138"/>
          <p14:tracePt t="36654" x="8907463" y="3894138"/>
          <p14:tracePt t="36663" x="8915400" y="3894138"/>
          <p14:tracePt t="36674" x="8931275" y="3902075"/>
          <p14:tracePt t="36683" x="8953500" y="3916363"/>
          <p14:tracePt t="36696" x="8983663" y="3916363"/>
          <p14:tracePt t="36712" x="9021763" y="3932238"/>
          <p14:tracePt t="36729" x="9113838" y="3962400"/>
          <p14:tracePt t="36745" x="9220200" y="3978275"/>
          <p14:tracePt t="36762" x="9280525" y="3984625"/>
          <p14:tracePt t="36779" x="9432925" y="3992563"/>
          <p14:tracePt t="36795" x="9509125" y="3992563"/>
          <p14:tracePt t="36812" x="9693275" y="3992563"/>
          <p14:tracePt t="36829" x="9867900" y="3978275"/>
          <p14:tracePt t="36847" x="10012363" y="3962400"/>
          <p14:tracePt t="36862" x="10080625" y="3962400"/>
          <p14:tracePt t="36879" x="10164763" y="3954463"/>
          <p14:tracePt t="36895" x="10194925" y="3954463"/>
          <p14:tracePt t="36912" x="10233025" y="3946525"/>
          <p14:tracePt t="36929" x="10240963" y="3946525"/>
          <p14:tracePt t="36969" x="10233025" y="3946525"/>
          <p14:tracePt t="36979" x="10226675" y="3946525"/>
          <p14:tracePt t="36989" x="10218738" y="3946525"/>
          <p14:tracePt t="37000" x="10218738" y="3940175"/>
          <p14:tracePt t="37012" x="10202863" y="3940175"/>
          <p14:tracePt t="37029" x="10180638" y="3932238"/>
          <p14:tracePt t="37030" x="10150475" y="3916363"/>
          <p14:tracePt t="37046" x="10118725" y="3902075"/>
          <p14:tracePt t="37062" x="10028238" y="3870325"/>
          <p14:tracePt t="37079" x="9966325" y="3840163"/>
          <p14:tracePt t="37096" x="9837738" y="3802063"/>
          <p14:tracePt t="37112" x="9677400" y="3771900"/>
          <p14:tracePt t="37129" x="9593263" y="3749675"/>
          <p14:tracePt t="37145" x="9426575" y="3733800"/>
          <p14:tracePt t="37162" x="9266238" y="3733800"/>
          <p14:tracePt t="37179" x="9182100" y="3733800"/>
          <p14:tracePt t="37195" x="9029700" y="3749675"/>
          <p14:tracePt t="37212" x="8915400" y="3787775"/>
          <p14:tracePt t="37229" x="8855075" y="3802063"/>
          <p14:tracePt t="37246" x="8793163" y="3825875"/>
          <p14:tracePt t="37262" x="8778875" y="3832225"/>
          <p14:tracePt t="37279" x="8770938" y="3848100"/>
          <p14:tracePt t="37456" x="8755063" y="3848100"/>
          <p14:tracePt t="37467" x="8740775" y="3848100"/>
          <p14:tracePt t="37477" x="8709025" y="3848100"/>
          <p14:tracePt t="37488" x="8656638" y="3825875"/>
          <p14:tracePt t="37497" x="8564563" y="3794125"/>
          <p14:tracePt t="37512" x="8450263" y="3763963"/>
          <p14:tracePt t="37529" x="8047038" y="3673475"/>
          <p14:tracePt t="37545" x="7756525" y="3619500"/>
          <p14:tracePt t="37562" x="7124700" y="3513138"/>
          <p14:tracePt t="37579" x="6438900" y="3535363"/>
          <p14:tracePt t="37596" x="6088063" y="3581400"/>
          <p14:tracePt t="37612" x="5426075" y="3725863"/>
          <p14:tracePt t="37629" x="5127625" y="3794125"/>
          <p14:tracePt t="37645" x="4694238" y="3962400"/>
          <p14:tracePt t="37662" x="4441825" y="4054475"/>
          <p14:tracePt t="37679" x="4365625" y="4092575"/>
          <p14:tracePt t="37695" x="4283075" y="4137025"/>
          <p14:tracePt t="37712" x="4251325" y="4160838"/>
          <p14:tracePt t="37729" x="4237038" y="4160838"/>
          <p14:tracePt t="37745" x="4191000" y="4191000"/>
          <p14:tracePt t="37762" x="4144963" y="4213225"/>
          <p14:tracePt t="37779" x="4122738" y="4221163"/>
          <p14:tracePt t="37796" x="4092575" y="4221163"/>
          <p14:tracePt t="37812" x="4076700" y="4221163"/>
          <p14:tracePt t="37873" x="4084638" y="4221163"/>
          <p14:tracePt t="37885" x="4098925" y="4213225"/>
          <p14:tracePt t="37894" x="4114800" y="4206875"/>
          <p14:tracePt t="37906" x="4130675" y="4198938"/>
          <p14:tracePt t="37914" x="4152900" y="4191000"/>
          <p14:tracePt t="37929" x="4175125" y="4183063"/>
          <p14:tracePt t="37946" x="4213225" y="4160838"/>
          <p14:tracePt t="37962" x="4229100" y="4160838"/>
          <p14:tracePt t="37979" x="4259263" y="4144963"/>
          <p14:tracePt t="37996" x="4283075" y="4137025"/>
          <p14:tracePt t="38012" x="4289425" y="4122738"/>
          <p14:tracePt t="38029" x="4321175" y="4098925"/>
          <p14:tracePt t="38046" x="4343400" y="4068763"/>
          <p14:tracePt t="38062" x="4389438" y="4000500"/>
          <p14:tracePt t="38079" x="4449763" y="3940175"/>
          <p14:tracePt t="38096" x="4465638" y="3916363"/>
          <p14:tracePt t="38112" x="4487863" y="3902075"/>
          <p14:tracePt t="38189" x="4487863" y="3908425"/>
          <p14:tracePt t="38198" x="4495800" y="3916363"/>
          <p14:tracePt t="38209" x="4503738" y="3924300"/>
          <p14:tracePt t="38218" x="4518025" y="3932238"/>
          <p14:tracePt t="38229" x="4525963" y="3932238"/>
          <p14:tracePt t="38246" x="4541838" y="3940175"/>
          <p14:tracePt t="38262" x="4587875" y="3954463"/>
          <p14:tracePt t="38279" x="4610100" y="3954463"/>
          <p14:tracePt t="38296" x="4640263" y="3970338"/>
          <p14:tracePt t="38312" x="4670425" y="3978275"/>
          <p14:tracePt t="38329" x="4678363" y="3984625"/>
          <p14:tracePt t="38346" x="4694238" y="3992563"/>
          <p14:tracePt t="38362" x="4708525" y="4008438"/>
          <p14:tracePt t="38379" x="4716463" y="4008438"/>
          <p14:tracePt t="38396" x="4724400" y="4016375"/>
          <p14:tracePt t="38413" x="4732338" y="4016375"/>
          <p14:tracePt t="38443" x="4740275" y="4016375"/>
          <p14:tracePt t="38484" x="4746625" y="4016375"/>
          <p14:tracePt t="38504" x="4754563" y="4016375"/>
          <p14:tracePt t="38514" x="4762500" y="4016375"/>
          <p14:tracePt t="38525" x="4770438" y="4016375"/>
          <p14:tracePt t="38545" x="4778375" y="4016375"/>
          <p14:tracePt t="38554" x="4784725" y="4016375"/>
          <p14:tracePt t="38565" x="4792663" y="4016375"/>
          <p14:tracePt t="38585" x="4800600" y="4016375"/>
          <p14:tracePt t="38676" x="4800600" y="4022725"/>
          <p14:tracePt t="38799" x="4800600" y="4030663"/>
          <p14:tracePt t="38952" x="4800600" y="4022725"/>
          <p14:tracePt t="38961" x="4800600" y="4008438"/>
          <p14:tracePt t="38972" x="4808538" y="3992563"/>
          <p14:tracePt t="38981" x="4808538" y="3970338"/>
          <p14:tracePt t="38996" x="4808538" y="3954463"/>
          <p14:tracePt t="39013" x="4808538" y="3916363"/>
          <p14:tracePt t="39029" x="4808538" y="3902075"/>
          <p14:tracePt t="39046" x="4808538" y="3886200"/>
          <p14:tracePt t="39062" x="4800600" y="3886200"/>
          <p14:tracePt t="39084" x="4792663" y="3886200"/>
          <p14:tracePt t="39104" x="4784725" y="3886200"/>
          <p14:tracePt t="39113" x="4778375" y="3894138"/>
          <p14:tracePt t="39129" x="4778375" y="3902075"/>
          <p14:tracePt t="39146" x="4754563" y="3916363"/>
          <p14:tracePt t="39165" x="4740275" y="3932238"/>
          <p14:tracePt t="39179" x="4740275" y="3940175"/>
          <p14:tracePt t="39196" x="4732338" y="3962400"/>
          <p14:tracePt t="39212" x="4724400" y="3978275"/>
          <p14:tracePt t="39229" x="4724400" y="3992563"/>
          <p14:tracePt t="39246" x="4724400" y="4000500"/>
          <p14:tracePt t="39262" x="4746625" y="4016375"/>
          <p14:tracePt t="39279" x="4762500" y="4022725"/>
          <p14:tracePt t="39296" x="4784725" y="4030663"/>
          <p14:tracePt t="39312" x="4792663" y="4030663"/>
          <p14:tracePt t="39329" x="4816475" y="4030663"/>
          <p14:tracePt t="39346" x="4822825" y="4030663"/>
          <p14:tracePt t="39362" x="4830763" y="4030663"/>
          <p14:tracePt t="39581" x="4830763" y="4038600"/>
          <p14:tracePt t="39745" x="4830763" y="4030663"/>
          <p14:tracePt t="39754" x="4830763" y="4022725"/>
          <p14:tracePt t="39765" x="4830763" y="4016375"/>
          <p14:tracePt t="39779" x="4830763" y="4000500"/>
          <p14:tracePt t="39796" x="4830763" y="3984625"/>
          <p14:tracePt t="39813" x="4822825" y="3970338"/>
          <p14:tracePt t="39829" x="4822825" y="3962400"/>
          <p14:tracePt t="39846" x="4822825" y="3954463"/>
          <p14:tracePt t="40121" x="4822825" y="3962400"/>
          <p14:tracePt t="40141" x="4822825" y="3970338"/>
          <p14:tracePt t="40161" x="4830763" y="3978275"/>
          <p14:tracePt t="40171" x="4838700" y="3984625"/>
          <p14:tracePt t="40182" x="4846638" y="3992563"/>
          <p14:tracePt t="40196" x="4854575" y="4000500"/>
          <p14:tracePt t="40213" x="4884738" y="4022725"/>
          <p14:tracePt t="40229" x="4892675" y="4030663"/>
          <p14:tracePt t="40246" x="4930775" y="4046538"/>
          <p14:tracePt t="40263" x="4975225" y="4068763"/>
          <p14:tracePt t="40279" x="4999038" y="4076700"/>
          <p14:tracePt t="40296" x="5075238" y="4114800"/>
          <p14:tracePt t="40313" x="5159375" y="4152900"/>
          <p14:tracePt t="40329" x="5203825" y="4175125"/>
          <p14:tracePt t="40346" x="5311775" y="4229100"/>
          <p14:tracePt t="40363" x="5372100" y="4251325"/>
          <p14:tracePt t="40379" x="5486400" y="4297363"/>
          <p14:tracePt t="40396" x="5600700" y="4321175"/>
          <p14:tracePt t="40413" x="5638800" y="4321175"/>
          <p14:tracePt t="40429" x="5715000" y="4313238"/>
          <p14:tracePt t="40446" x="5737225" y="4297363"/>
          <p14:tracePt t="40537" x="5730875" y="4297363"/>
          <p14:tracePt t="40546" x="5722938" y="4297363"/>
          <p14:tracePt t="40558" x="5715000" y="4297363"/>
          <p14:tracePt t="40567" x="5699125" y="4297363"/>
          <p14:tracePt t="40580" x="5676900" y="4297363"/>
          <p14:tracePt t="40596" x="5661025" y="4297363"/>
          <p14:tracePt t="40613" x="5638800" y="4297363"/>
          <p14:tracePt t="40629" x="5616575" y="4297363"/>
          <p14:tracePt t="40646" x="5600700" y="4297363"/>
          <p14:tracePt t="40663" x="5554663" y="4283075"/>
          <p14:tracePt t="40680" x="5516563" y="4267200"/>
          <p14:tracePt t="40697" x="5502275" y="4259263"/>
          <p14:tracePt t="40713" x="5456238" y="4244975"/>
          <p14:tracePt t="40730" x="5432425" y="4221163"/>
          <p14:tracePt t="40746" x="5426075" y="4213225"/>
          <p14:tracePt t="40763" x="5418138" y="4206875"/>
          <p14:tracePt t="40781" x="5418138" y="4198938"/>
          <p14:tracePt t="40841" x="5426075" y="4198938"/>
          <p14:tracePt t="40871" x="5432425" y="4198938"/>
          <p14:tracePt t="40944" x="5440363" y="4198938"/>
          <p14:tracePt t="41035" x="5432425" y="4198938"/>
          <p14:tracePt t="41055" x="5426075" y="4198938"/>
          <p14:tracePt t="41066" x="5418138" y="4198938"/>
          <p14:tracePt t="41075" x="5394325" y="4198938"/>
          <p14:tracePt t="41086" x="5380038" y="4198938"/>
          <p14:tracePt t="41096" x="5356225" y="4198938"/>
          <p14:tracePt t="41113" x="5334000" y="4198938"/>
          <p14:tracePt t="41129" x="5295900" y="4198938"/>
          <p14:tracePt t="41146" x="5287963" y="4198938"/>
          <p14:tracePt t="41163" x="5273675" y="4198938"/>
          <p14:tracePt t="41228" x="5280025" y="4198938"/>
          <p14:tracePt t="41239" x="5287963" y="4198938"/>
          <p14:tracePt t="41248" x="5295900" y="4198938"/>
          <p14:tracePt t="41263" x="5311775" y="4206875"/>
          <p14:tracePt t="41280" x="5349875" y="4213225"/>
          <p14:tracePt t="41296" x="5372100" y="4221163"/>
          <p14:tracePt t="41313" x="5426075" y="4237038"/>
          <p14:tracePt t="41330" x="5502275" y="4259263"/>
          <p14:tracePt t="41347" x="5540375" y="4267200"/>
          <p14:tracePt t="41363" x="5638800" y="4275138"/>
          <p14:tracePt t="41379" x="5692775" y="4275138"/>
          <p14:tracePt t="41396" x="5775325" y="4275138"/>
          <p14:tracePt t="41413" x="5851525" y="4275138"/>
          <p14:tracePt t="41429" x="5883275" y="4275138"/>
          <p14:tracePt t="41447" x="5943600" y="4267200"/>
          <p14:tracePt t="41463" x="5989638" y="4259263"/>
          <p14:tracePt t="41480" x="6011863" y="4259263"/>
          <p14:tracePt t="41496" x="6049963" y="4244975"/>
          <p14:tracePt t="41513" x="6057900" y="4244975"/>
          <p14:tracePt t="41530" x="6073775" y="4237038"/>
          <p14:tracePt t="41546" x="6073775" y="4229100"/>
          <p14:tracePt t="41563" x="6073775" y="4221163"/>
          <p14:tracePt t="41595" x="6073775" y="4213225"/>
          <p14:tracePt t="41604" x="6065838" y="4206875"/>
          <p14:tracePt t="41615" x="6057900" y="4191000"/>
          <p14:tracePt t="41630" x="6042025" y="4183063"/>
          <p14:tracePt t="41647" x="6019800" y="4144963"/>
          <p14:tracePt t="41663" x="5989638" y="4122738"/>
          <p14:tracePt t="41680" x="5927725" y="4084638"/>
          <p14:tracePt t="41697" x="5851525" y="4038600"/>
          <p14:tracePt t="41713" x="5807075" y="4016375"/>
          <p14:tracePt t="41730" x="5707063" y="3992563"/>
          <p14:tracePt t="41747" x="5600700" y="3978275"/>
          <p14:tracePt t="41763" x="5546725" y="3978275"/>
          <p14:tracePt t="41780" x="5440363" y="3984625"/>
          <p14:tracePt t="41796" x="5394325" y="3992563"/>
          <p14:tracePt t="41813" x="5318125" y="4022725"/>
          <p14:tracePt t="41830" x="5257800" y="4054475"/>
          <p14:tracePt t="41847" x="5241925" y="4060825"/>
          <p14:tracePt t="41863" x="5235575" y="4076700"/>
          <p14:tracePt t="41880" x="5235575" y="4084638"/>
          <p14:tracePt t="41928" x="5241925" y="4092575"/>
          <p14:tracePt t="41941" x="5241925" y="4098925"/>
          <p14:tracePt t="41950" x="5241925" y="4106863"/>
          <p14:tracePt t="41963" x="5241925" y="4122738"/>
          <p14:tracePt t="41980" x="5241925" y="4130675"/>
          <p14:tracePt t="41997" x="5241925" y="4152900"/>
          <p14:tracePt t="42013" x="5241925" y="4175125"/>
          <p14:tracePt t="42030" x="5249863" y="4183063"/>
          <p14:tracePt t="42046" x="5257800" y="4206875"/>
          <p14:tracePt t="42063" x="5280025" y="4221163"/>
          <p14:tracePt t="42080" x="5303838" y="4237038"/>
          <p14:tracePt t="42097" x="5341938" y="4251325"/>
          <p14:tracePt t="42113" x="5394325" y="4267200"/>
          <p14:tracePt t="42130" x="5418138" y="4267200"/>
          <p14:tracePt t="42147" x="5470525" y="4267200"/>
          <p14:tracePt t="42163" x="5502275" y="4267200"/>
          <p14:tracePt t="42180" x="5578475" y="4267200"/>
          <p14:tracePt t="42197" x="5661025" y="4251325"/>
          <p14:tracePt t="42213" x="5715000" y="4237038"/>
          <p14:tracePt t="42230" x="5821363" y="4206875"/>
          <p14:tracePt t="42247" x="5927725" y="4183063"/>
          <p14:tracePt t="42263" x="5981700" y="4168775"/>
          <p14:tracePt t="42280" x="6088063" y="4137025"/>
          <p14:tracePt t="42297" x="6180138" y="4106863"/>
          <p14:tracePt t="42313" x="6218238" y="4098925"/>
          <p14:tracePt t="42330" x="6256338" y="4076700"/>
          <p14:tracePt t="42347" x="6270625" y="4068763"/>
          <p14:tracePt t="42366" x="6270625" y="4060825"/>
          <p14:tracePt t="42386" x="6264275" y="4060825"/>
          <p14:tracePt t="42397" x="6256338" y="4060825"/>
          <p14:tracePt t="42413" x="6240463" y="4054475"/>
          <p14:tracePt t="42430" x="6194425" y="4030663"/>
          <p14:tracePt t="42447" x="6164263" y="4022725"/>
          <p14:tracePt t="42463" x="6065838" y="3978275"/>
          <p14:tracePt t="42480" x="5943600" y="3946525"/>
          <p14:tracePt t="42497" x="5867400" y="3932238"/>
          <p14:tracePt t="42513" x="5707063" y="3908425"/>
          <p14:tracePt t="42530" x="5554663" y="3902075"/>
          <p14:tracePt t="42547" x="5478463" y="3916363"/>
          <p14:tracePt t="42563" x="5326063" y="3954463"/>
          <p14:tracePt t="42580" x="5249863" y="3984625"/>
          <p14:tracePt t="42597" x="5121275" y="4046538"/>
          <p14:tracePt t="42613" x="5021263" y="4106863"/>
          <p14:tracePt t="42630" x="4991100" y="4137025"/>
          <p14:tracePt t="42630" x="4968875" y="4152900"/>
          <p14:tracePt t="42647" x="4960938" y="4175125"/>
          <p14:tracePt t="42663" x="4953000" y="4191000"/>
          <p14:tracePt t="42680" x="4953000" y="4198938"/>
          <p14:tracePt t="42697" x="4960938" y="4221163"/>
          <p14:tracePt t="42713" x="4975225" y="4251325"/>
          <p14:tracePt t="42730" x="4983163" y="4259263"/>
          <p14:tracePt t="42747" x="5013325" y="4289425"/>
          <p14:tracePt t="42763" x="5059363" y="4313238"/>
          <p14:tracePt t="42780" x="5083175" y="4335463"/>
          <p14:tracePt t="42797" x="5151438" y="4351338"/>
          <p14:tracePt t="42813" x="5257800" y="4365625"/>
          <p14:tracePt t="42830" x="5311775" y="4365625"/>
          <p14:tracePt t="42847" x="5448300" y="4365625"/>
          <p14:tracePt t="42863" x="5524500" y="4365625"/>
          <p14:tracePt t="42880" x="5715000" y="4327525"/>
          <p14:tracePt t="42897" x="5905500" y="4251325"/>
          <p14:tracePt t="42913" x="5997575" y="4221163"/>
          <p14:tracePt t="42930" x="6164263" y="4122738"/>
          <p14:tracePt t="42947" x="6278563" y="4060825"/>
          <p14:tracePt t="42963" x="6316663" y="4038600"/>
          <p14:tracePt t="42980" x="6332538" y="4016375"/>
          <p14:tracePt t="42998" x="6324600" y="4016375"/>
          <p14:tracePt t="43018" x="6316663" y="4016375"/>
          <p14:tracePt t="43030" x="6294438" y="4016375"/>
          <p14:tracePt t="43047" x="6278563" y="4008438"/>
          <p14:tracePt t="43047" x="6248400" y="4008438"/>
          <p14:tracePt t="43063" x="6226175" y="4000500"/>
          <p14:tracePt t="43080" x="6149975" y="3992563"/>
          <p14:tracePt t="43097" x="6103938" y="3984625"/>
          <p14:tracePt t="43113" x="6011863" y="3978275"/>
          <p14:tracePt t="43130" x="5943600" y="3978275"/>
          <p14:tracePt t="43147" x="5913438" y="3978275"/>
          <p14:tracePt t="43163" x="5867400" y="3978275"/>
          <p14:tracePt t="43180" x="5851525" y="3978275"/>
          <p14:tracePt t="43197" x="5837238" y="3978275"/>
          <p14:tracePt t="43322" x="5837238" y="3984625"/>
          <p14:tracePt t="43332" x="5837238" y="3992563"/>
          <p14:tracePt t="43352" x="5837238" y="4000500"/>
          <p14:tracePt t="43363" x="5829300" y="4008438"/>
          <p14:tracePt t="43372" x="5829300" y="4016375"/>
          <p14:tracePt t="43384" x="5821363" y="4016375"/>
          <p14:tracePt t="43397" x="5821363" y="4022725"/>
          <p14:tracePt t="43627" x="5813425" y="4022725"/>
          <p14:tracePt t="43638" x="5799138" y="4022725"/>
          <p14:tracePt t="43647" x="5775325" y="4022725"/>
          <p14:tracePt t="43663" x="5745163" y="4030663"/>
          <p14:tracePt t="43680" x="5622925" y="4084638"/>
          <p14:tracePt t="43697" x="5554663" y="4130675"/>
          <p14:tracePt t="43713" x="5410200" y="4229100"/>
          <p14:tracePt t="43730" x="5295900" y="4321175"/>
          <p14:tracePt t="43747" x="5257800" y="4359275"/>
          <p14:tracePt t="43763" x="5211763" y="4419600"/>
          <p14:tracePt t="43780" x="5211763" y="4457700"/>
          <p14:tracePt t="43797" x="5211763" y="4465638"/>
          <p14:tracePt t="43813" x="5211763" y="4479925"/>
          <p14:tracePt t="43830" x="5235575" y="4495800"/>
          <p14:tracePt t="43847" x="5249863" y="4511675"/>
          <p14:tracePt t="43863" x="5287963" y="4525963"/>
          <p14:tracePt t="43880" x="5303838" y="4533900"/>
          <p14:tracePt t="43897" x="5334000" y="4549775"/>
          <p14:tracePt t="43914" x="5349875" y="4556125"/>
          <p14:tracePt t="43930" x="5364163" y="4564063"/>
          <p14:tracePt t="43947" x="5387975" y="4572000"/>
          <p14:tracePt t="43963" x="5418138" y="4579938"/>
          <p14:tracePt t="43980" x="5432425" y="4579938"/>
          <p14:tracePt t="43997" x="5478463" y="4579938"/>
          <p14:tracePt t="44014" x="5532438" y="4579938"/>
          <p14:tracePt t="44030" x="5562600" y="4579938"/>
          <p14:tracePt t="44047" x="5646738" y="4572000"/>
          <p14:tracePt t="44063" x="5692775" y="4556125"/>
          <p14:tracePt t="44080" x="5761038" y="4533900"/>
          <p14:tracePt t="44097" x="5807075" y="4495800"/>
          <p14:tracePt t="44113" x="5821363" y="4495800"/>
          <p14:tracePt t="44130" x="5829300" y="4479925"/>
          <p14:tracePt t="44147" x="5829300" y="4473575"/>
          <p14:tracePt t="44166" x="5829300" y="4465638"/>
          <p14:tracePt t="44180" x="5821363" y="4457700"/>
          <p14:tracePt t="44197" x="5791200" y="4435475"/>
          <p14:tracePt t="44213" x="5768975" y="4435475"/>
          <p14:tracePt t="44230" x="5692775" y="4397375"/>
          <p14:tracePt t="44247" x="5646738" y="4381500"/>
          <p14:tracePt t="44264" x="5562600" y="4351338"/>
          <p14:tracePt t="44280" x="5464175" y="4327525"/>
          <p14:tracePt t="44297" x="5418138" y="4327525"/>
          <p14:tracePt t="44313" x="5341938" y="4327525"/>
          <p14:tracePt t="44330" x="5295900" y="4335463"/>
          <p14:tracePt t="44347" x="5273675" y="4351338"/>
          <p14:tracePt t="44363" x="5249863" y="4381500"/>
          <p14:tracePt t="44380" x="5241925" y="4397375"/>
          <p14:tracePt t="44397" x="5241925" y="4419600"/>
          <p14:tracePt t="44413" x="5241925" y="4441825"/>
          <p14:tracePt t="44430" x="5241925" y="4449763"/>
          <p14:tracePt t="44447" x="5241925" y="4487863"/>
          <p14:tracePt t="44463" x="5249863" y="4525963"/>
          <p14:tracePt t="44481" x="5273675" y="4572000"/>
          <p14:tracePt t="44497" x="5280025" y="4594225"/>
          <p14:tracePt t="44513" x="5318125" y="4640263"/>
          <p14:tracePt t="44530" x="5349875" y="4656138"/>
          <p14:tracePt t="44547" x="5387975" y="4664075"/>
          <p14:tracePt t="44563" x="5426075" y="4670425"/>
          <p14:tracePt t="44580" x="5448300" y="4670425"/>
          <p14:tracePt t="44597" x="5470525" y="4664075"/>
          <p14:tracePt t="44614" x="5494338" y="4640263"/>
          <p14:tracePt t="44630" x="5494338" y="4632325"/>
          <p14:tracePt t="44647" x="5494338" y="4625975"/>
          <p14:tracePt t="44705" x="5486400" y="4625975"/>
          <p14:tracePt t="44736" x="5486400" y="4632325"/>
          <p14:tracePt t="44917" x="5478463" y="4632325"/>
          <p14:tracePt t="44928" x="5470525" y="4632325"/>
          <p14:tracePt t="44938" x="5464175" y="4640263"/>
          <p14:tracePt t="44949" x="5448300" y="4656138"/>
          <p14:tracePt t="44964" x="5432425" y="4678363"/>
          <p14:tracePt t="44980" x="5402263" y="4732338"/>
          <p14:tracePt t="44997" x="5380038" y="4762500"/>
          <p14:tracePt t="45014" x="5356225" y="4800600"/>
          <p14:tracePt t="45030" x="5341938" y="4830763"/>
          <p14:tracePt t="45047" x="5334000" y="4846638"/>
          <p14:tracePt t="45064" x="5334000" y="4854575"/>
          <p14:tracePt t="45080" x="5334000" y="4868863"/>
          <p14:tracePt t="45101" x="5341938" y="4876800"/>
          <p14:tracePt t="45113" x="5349875" y="4876800"/>
          <p14:tracePt t="45130" x="5356225" y="4892675"/>
          <p14:tracePt t="45147" x="5380038" y="4899025"/>
          <p14:tracePt t="45164" x="5402263" y="4914900"/>
          <p14:tracePt t="45180" x="5418138" y="4922838"/>
          <p14:tracePt t="45197" x="5440363" y="4937125"/>
          <p14:tracePt t="45214" x="5470525" y="4953000"/>
          <p14:tracePt t="45230" x="5494338" y="4953000"/>
          <p14:tracePt t="45247" x="5540375" y="4968875"/>
          <p14:tracePt t="45264" x="5608638" y="4983163"/>
          <p14:tracePt t="45280" x="5646738" y="4983163"/>
          <p14:tracePt t="45297" x="5745163" y="4983163"/>
          <p14:tracePt t="45314" x="5799138" y="4983163"/>
          <p14:tracePt t="45330" x="5905500" y="4968875"/>
          <p14:tracePt t="45347" x="5989638" y="4930775"/>
          <p14:tracePt t="45364" x="6011863" y="4914900"/>
          <p14:tracePt t="45380" x="6035675" y="4884738"/>
          <p14:tracePt t="45397" x="6035675" y="4868863"/>
          <p14:tracePt t="45414" x="6035675" y="4854575"/>
          <p14:tracePt t="45430" x="6027738" y="4816475"/>
          <p14:tracePt t="45447" x="6003925" y="4762500"/>
          <p14:tracePt t="45464" x="5973763" y="4740275"/>
          <p14:tracePt t="45480" x="5905500" y="4678363"/>
          <p14:tracePt t="45497" x="5807075" y="4632325"/>
          <p14:tracePt t="45514" x="5761038" y="4610100"/>
          <p14:tracePt t="45530" x="5654675" y="4587875"/>
          <p14:tracePt t="45548" x="5546725" y="4579938"/>
          <p14:tracePt t="45564" x="5494338" y="4579938"/>
          <p14:tracePt t="45581" x="5410200" y="4587875"/>
          <p14:tracePt t="45597" x="5364163" y="4602163"/>
          <p14:tracePt t="45614" x="5295900" y="4632325"/>
          <p14:tracePt t="45630" x="5257800" y="4656138"/>
          <p14:tracePt t="45647" x="5249863" y="4664075"/>
          <p14:tracePt t="45664" x="5249863" y="4678363"/>
          <p14:tracePt t="45713" x="5249863" y="4686300"/>
          <p14:tracePt t="45721" x="5257800" y="4686300"/>
          <p14:tracePt t="45732" x="5265738" y="4702175"/>
          <p14:tracePt t="45748" x="5265738" y="4716463"/>
          <p14:tracePt t="45764" x="5295900" y="4770438"/>
          <p14:tracePt t="45780" x="5303838" y="4792663"/>
          <p14:tracePt t="45798" x="5341938" y="4838700"/>
          <p14:tracePt t="45814" x="5387975" y="4884738"/>
          <p14:tracePt t="45830" x="5410200" y="4906963"/>
          <p14:tracePt t="45847" x="5486400" y="4945063"/>
          <p14:tracePt t="45864" x="5570538" y="4983163"/>
          <p14:tracePt t="45880" x="5622925" y="4999038"/>
          <p14:tracePt t="45897" x="5737225" y="5006975"/>
          <p14:tracePt t="45914" x="5791200" y="5006975"/>
          <p14:tracePt t="45930" x="5913438" y="4983163"/>
          <p14:tracePt t="45947" x="5989638" y="4953000"/>
          <p14:tracePt t="45964" x="6003925" y="4945063"/>
          <p14:tracePt t="45981" x="6011863" y="4930775"/>
          <p14:tracePt t="45997" x="6011863" y="4922838"/>
          <p14:tracePt t="46014" x="6011863" y="4914900"/>
          <p14:tracePt t="46030" x="6003925" y="4914900"/>
          <p14:tracePt t="46048" x="5997575" y="4899025"/>
          <p14:tracePt t="46064" x="5989638" y="4892675"/>
          <p14:tracePt t="46080" x="5981700" y="4868863"/>
          <p14:tracePt t="46097" x="5965825" y="4830763"/>
          <p14:tracePt t="46114" x="5943600" y="4816475"/>
          <p14:tracePt t="46130" x="5921375" y="4778375"/>
          <p14:tracePt t="46147" x="5913438" y="4762500"/>
          <p14:tracePt t="46164" x="5897563" y="4740275"/>
          <p14:tracePt t="46181" x="5889625" y="4732338"/>
          <p14:tracePt t="46289" x="5897563" y="4732338"/>
          <p14:tracePt t="46320" x="5905500" y="4740275"/>
          <p14:tracePt t="46340" x="5905500" y="4746625"/>
          <p14:tracePt t="46351" x="5913438" y="4746625"/>
          <p14:tracePt t="46360" x="5921375" y="4746625"/>
          <p14:tracePt t="46404" x="5913438" y="4746625"/>
          <p14:tracePt t="46412" x="5897563" y="4740275"/>
          <p14:tracePt t="46424" x="5883275" y="4732338"/>
          <p14:tracePt t="46433" x="5851525" y="4724400"/>
          <p14:tracePt t="46447" x="5807075" y="4716463"/>
          <p14:tracePt t="46464" x="5661025" y="4708525"/>
          <p14:tracePt t="46480" x="5562600" y="4708525"/>
          <p14:tracePt t="46497" x="5311775" y="4708525"/>
          <p14:tracePt t="46514" x="4892675" y="4808538"/>
          <p14:tracePt t="46530" x="4656138" y="4884738"/>
          <p14:tracePt t="46548" x="4183063" y="5045075"/>
          <p14:tracePt t="46564" x="3978275" y="5127625"/>
          <p14:tracePt t="46581" x="3597275" y="5318125"/>
          <p14:tracePt t="46597" x="3322638" y="5494338"/>
          <p14:tracePt t="46614" x="3222625" y="5592763"/>
          <p14:tracePt t="46631" x="3070225" y="5737225"/>
          <p14:tracePt t="46648" x="2994025" y="5851525"/>
          <p14:tracePt t="46664" x="2979738" y="5883275"/>
          <p14:tracePt t="46681" x="2979738" y="5897563"/>
          <p14:tracePt t="46697" x="2994025" y="5897563"/>
          <p14:tracePt t="46714" x="3001963" y="5897563"/>
          <p14:tracePt t="46731" x="3017838" y="5897563"/>
          <p14:tracePt t="46747" x="3025775" y="5897563"/>
          <p14:tracePt t="46764" x="3055938" y="5905500"/>
          <p14:tracePt t="46781" x="3070225" y="5921375"/>
          <p14:tracePt t="46798" x="3086100" y="5921375"/>
          <p14:tracePt t="46814" x="3094038" y="5927725"/>
          <p14:tracePt t="46831" x="3101975" y="5935663"/>
          <p14:tracePt t="46942" x="3108325" y="5935663"/>
          <p14:tracePt t="46951" x="3132138" y="5943600"/>
          <p14:tracePt t="46962" x="3146425" y="5943600"/>
          <p14:tracePt t="46971" x="3170238" y="5951538"/>
          <p14:tracePt t="46983" x="3192463" y="5959475"/>
          <p14:tracePt t="46997" x="3222625" y="5959475"/>
          <p14:tracePt t="47014" x="3298825" y="5959475"/>
          <p14:tracePt t="47031" x="3344863" y="5959475"/>
          <p14:tracePt t="47048" x="3429000" y="5943600"/>
          <p14:tracePt t="47064" x="3513138" y="5913438"/>
          <p14:tracePt t="47081" x="3535363" y="5897563"/>
          <p14:tracePt t="47097" x="3565525" y="5859463"/>
          <p14:tracePt t="47114" x="3581400" y="5837238"/>
          <p14:tracePt t="47131" x="3581400" y="5813425"/>
          <p14:tracePt t="47147" x="3581400" y="5768975"/>
          <p14:tracePt t="47164" x="3581400" y="5722938"/>
          <p14:tracePt t="47181" x="3543300" y="5616575"/>
          <p14:tracePt t="47198" x="3489325" y="5508625"/>
          <p14:tracePt t="47214" x="3451225" y="5456238"/>
          <p14:tracePt t="47215" x="3406775" y="5402263"/>
          <p14:tracePt t="47231" x="3360738" y="5356225"/>
          <p14:tracePt t="47249" x="3284538" y="5295900"/>
          <p14:tracePt t="47264" x="3260725" y="5280025"/>
          <p14:tracePt t="47281" x="3222625" y="5280025"/>
          <p14:tracePt t="47298" x="3208338" y="5287963"/>
          <p14:tracePt t="47314" x="3208338" y="5303838"/>
          <p14:tracePt t="47331" x="3200400" y="5387975"/>
          <p14:tracePt t="47347" x="3200400" y="5432425"/>
          <p14:tracePt t="47364" x="3200400" y="5546725"/>
          <p14:tracePt t="47381" x="3222625" y="5661025"/>
          <p14:tracePt t="47397" x="3246438" y="5722938"/>
          <p14:tracePt t="47414" x="3314700" y="5813425"/>
          <p14:tracePt t="47431" x="3406775" y="5859463"/>
          <p14:tracePt t="47447" x="3467100" y="5875338"/>
          <p14:tracePt t="47464" x="3581400" y="5867400"/>
          <p14:tracePt t="47481" x="3703638" y="5821363"/>
          <p14:tracePt t="47497" x="3771900" y="5775325"/>
          <p14:tracePt t="47514" x="3886200" y="5654675"/>
          <p14:tracePt t="47532" x="3962400" y="5486400"/>
          <p14:tracePt t="47548" x="3978275" y="5418138"/>
          <p14:tracePt t="47564" x="4000500" y="5287963"/>
          <p14:tracePt t="47581" x="3962400" y="5165725"/>
          <p14:tracePt t="47597" x="3932238" y="5127625"/>
          <p14:tracePt t="47614" x="3840163" y="5075238"/>
          <p14:tracePt t="47631" x="3779838" y="5075238"/>
          <p14:tracePt t="47648" x="3649663" y="5097463"/>
          <p14:tracePt t="47664" x="3527425" y="5197475"/>
          <p14:tracePt t="47681" x="3475038" y="5265738"/>
          <p14:tracePt t="47698" x="3406775" y="5387975"/>
          <p14:tracePt t="47714" x="3398838" y="5478463"/>
          <p14:tracePt t="47731" x="3398838" y="5508625"/>
          <p14:tracePt t="47748" x="3459163" y="5570538"/>
          <p14:tracePt t="47764" x="3551238" y="5616575"/>
          <p14:tracePt t="47781" x="3603625" y="5638800"/>
          <p14:tracePt t="47798" x="3733800" y="5661025"/>
          <p14:tracePt t="47814" x="3802063" y="5661025"/>
          <p14:tracePt t="47831" x="3924300" y="5638800"/>
          <p14:tracePt t="47848" x="4038600" y="5578475"/>
          <p14:tracePt t="47864" x="4084638" y="5532438"/>
          <p14:tracePt t="47881" x="4168775" y="5426075"/>
          <p14:tracePt t="47898" x="4244975" y="5303838"/>
          <p14:tracePt t="47914" x="4267200" y="5235575"/>
          <p14:tracePt t="47931" x="4313238" y="5089525"/>
          <p14:tracePt t="47948" x="4327525" y="4983163"/>
          <p14:tracePt t="47964" x="4327525" y="4937125"/>
          <p14:tracePt t="47981" x="4321175" y="4892675"/>
          <p14:tracePt t="47998" x="4305300" y="4884738"/>
          <p14:tracePt t="48014" x="4259263" y="4876800"/>
          <p14:tracePt t="48031" x="4213225" y="4914900"/>
          <p14:tracePt t="48048" x="4168775" y="4953000"/>
          <p14:tracePt t="48048" x="4144963" y="4983163"/>
          <p14:tracePt t="48064" x="4122738" y="5037138"/>
          <p14:tracePt t="48081" x="4098925" y="5121275"/>
          <p14:tracePt t="48098" x="4098925" y="5151438"/>
          <p14:tracePt t="48114" x="4098925" y="5203825"/>
          <p14:tracePt t="48131" x="4144963" y="5265738"/>
          <p14:tracePt t="48148" x="4168775" y="5287963"/>
          <p14:tracePt t="48164" x="4229100" y="5295900"/>
          <p14:tracePt t="48181" x="4259263" y="5295900"/>
          <p14:tracePt t="48198" x="4327525" y="5295900"/>
          <p14:tracePt t="48214" x="4381500" y="5257800"/>
          <p14:tracePt t="48231" x="4403725" y="5241925"/>
          <p14:tracePt t="48248" x="4449763" y="5189538"/>
          <p14:tracePt t="48264" x="4465638" y="5151438"/>
          <p14:tracePt t="48281" x="4465638" y="5121275"/>
          <p14:tracePt t="48298" x="4419600" y="5045075"/>
          <p14:tracePt t="48314" x="4305300" y="4975225"/>
          <p14:tracePt t="48331" x="4221163" y="4945063"/>
          <p14:tracePt t="48348" x="4046538" y="4937125"/>
          <p14:tracePt t="48365" x="3863975" y="4999038"/>
          <p14:tracePt t="48381" x="3771900" y="5059363"/>
          <p14:tracePt t="48398" x="3695700" y="5173663"/>
          <p14:tracePt t="48414" x="3679825" y="5295900"/>
          <p14:tracePt t="48431" x="3687763" y="5349875"/>
          <p14:tracePt t="48448" x="3749675" y="5448300"/>
          <p14:tracePt t="48464" x="3787775" y="5502275"/>
          <p14:tracePt t="48481" x="3932238" y="5570538"/>
          <p14:tracePt t="48498" x="4092575" y="5584825"/>
          <p14:tracePt t="48514" x="4168775" y="5584825"/>
          <p14:tracePt t="48531" x="4327525" y="5540375"/>
          <p14:tracePt t="48548" x="4465638" y="5440363"/>
          <p14:tracePt t="48565" x="4525963" y="5372100"/>
          <p14:tracePt t="48581" x="4602163" y="5227638"/>
          <p14:tracePt t="48598" x="4625975" y="5059363"/>
          <p14:tracePt t="48614" x="4625975" y="4983163"/>
          <p14:tracePt t="48631" x="4594225" y="4838700"/>
          <p14:tracePt t="48648" x="4564063" y="4770438"/>
          <p14:tracePt t="48665" x="4465638" y="4678363"/>
          <p14:tracePt t="48681" x="4359275" y="4656138"/>
          <p14:tracePt t="48698" x="4289425" y="4664075"/>
          <p14:tracePt t="48714" x="4160838" y="4746625"/>
          <p14:tracePt t="48731" x="4046538" y="4868863"/>
          <p14:tracePt t="48748" x="4008438" y="4945063"/>
          <p14:tracePt t="48764" x="3962400" y="5059363"/>
          <p14:tracePt t="48781" x="3946525" y="5159375"/>
          <p14:tracePt t="48798" x="3946525" y="5189538"/>
          <p14:tracePt t="48814" x="3978275" y="5257800"/>
          <p14:tracePt t="48831" x="4000500" y="5280025"/>
          <p14:tracePt t="48848" x="4068763" y="5334000"/>
          <p14:tracePt t="48864" x="4152900" y="5364163"/>
          <p14:tracePt t="48881" x="4206875" y="5364163"/>
          <p14:tracePt t="48898" x="4297363" y="5364163"/>
          <p14:tracePt t="48914" x="4389438" y="5341938"/>
          <p14:tracePt t="48931" x="4419600" y="5318125"/>
          <p14:tracePt t="48948" x="4479925" y="5280025"/>
          <p14:tracePt t="48964" x="4525963" y="5203825"/>
          <p14:tracePt t="48981" x="4533900" y="5165725"/>
          <p14:tracePt t="48999" x="4549775" y="5113338"/>
          <p14:tracePt t="49014" x="4549775" y="5089525"/>
          <p14:tracePt t="49031" x="4549775" y="5045075"/>
          <p14:tracePt t="49048" x="4533900" y="5029200"/>
          <p14:tracePt t="49064" x="4518025" y="5029200"/>
          <p14:tracePt t="49081" x="4487863" y="5029200"/>
          <p14:tracePt t="49098" x="4449763" y="5051425"/>
          <p14:tracePt t="49114" x="4441825" y="5067300"/>
          <p14:tracePt t="49131" x="4419600" y="5113338"/>
          <p14:tracePt t="49148" x="4411663" y="5151438"/>
          <p14:tracePt t="49164" x="4411663" y="5165725"/>
          <p14:tracePt t="49181" x="4411663" y="5197475"/>
          <p14:tracePt t="49198" x="4411663" y="5203825"/>
          <p14:tracePt t="49214" x="4427538" y="5219700"/>
          <p14:tracePt t="49231" x="4441825" y="5235575"/>
          <p14:tracePt t="49248" x="4457700" y="5235575"/>
          <p14:tracePt t="49264" x="4465638" y="5235575"/>
          <p14:tracePt t="49281" x="4473575" y="5235575"/>
          <p14:tracePt t="49300" x="4479925" y="5235575"/>
          <p14:tracePt t="49314" x="4479925" y="5227638"/>
          <p14:tracePt t="49331" x="4487863" y="5219700"/>
          <p14:tracePt t="49348" x="4495800" y="5211763"/>
          <p14:tracePt t="49364" x="4503738" y="5197475"/>
          <p14:tracePt t="49564" x="4495800" y="5197475"/>
          <p14:tracePt t="49573" x="4479925" y="5203825"/>
          <p14:tracePt t="49585" x="4465638" y="5219700"/>
          <p14:tracePt t="49598" x="4435475" y="5249863"/>
          <p14:tracePt t="49615" x="4373563" y="5326063"/>
          <p14:tracePt t="49631" x="4351338" y="5380038"/>
          <p14:tracePt t="49648" x="4313238" y="5502275"/>
          <p14:tracePt t="49664" x="4313238" y="5554663"/>
          <p14:tracePt t="49681" x="4313238" y="5654675"/>
          <p14:tracePt t="49698" x="4351338" y="5730875"/>
          <p14:tracePt t="49714" x="4389438" y="5768975"/>
          <p14:tracePt t="49731" x="4511675" y="5851525"/>
          <p14:tracePt t="49748" x="4664075" y="5927725"/>
          <p14:tracePt t="49764" x="4754563" y="5951538"/>
          <p14:tracePt t="49781" x="4945063" y="5981700"/>
          <p14:tracePt t="49798" x="5113338" y="5973763"/>
          <p14:tracePt t="49814" x="5189538" y="5951538"/>
          <p14:tracePt t="49831" x="5295900" y="5897563"/>
          <p14:tracePt t="49848" x="5349875" y="5829300"/>
          <p14:tracePt t="49865" x="5356225" y="5807075"/>
          <p14:tracePt t="49881" x="5356225" y="5753100"/>
          <p14:tracePt t="49898" x="5341938" y="5715000"/>
          <p14:tracePt t="49915" x="5273675" y="5630863"/>
          <p14:tracePt t="49931" x="5143500" y="5578475"/>
          <p14:tracePt t="49948" x="5051425" y="5546725"/>
          <p14:tracePt t="49965" x="4876800" y="5540375"/>
          <p14:tracePt t="49981" x="4694238" y="5584825"/>
          <p14:tracePt t="49998" x="4618038" y="5630863"/>
          <p14:tracePt t="50015" x="4479925" y="5768975"/>
          <p14:tracePt t="50031" x="4441825" y="5845175"/>
          <p14:tracePt t="50048" x="4389438" y="5981700"/>
          <p14:tracePt t="50065" x="4381500" y="6088063"/>
          <p14:tracePt t="50081" x="4427538" y="6172200"/>
          <p14:tracePt t="50098" x="4465638" y="6210300"/>
          <p14:tracePt t="50115" x="4579938" y="6302375"/>
          <p14:tracePt t="50132" x="4656138" y="6324600"/>
          <p14:tracePt t="50148" x="4808538" y="6362700"/>
          <p14:tracePt t="50165" x="4975225" y="6370638"/>
          <p14:tracePt t="50181" x="5045075" y="6370638"/>
          <p14:tracePt t="50198" x="5197475" y="6340475"/>
          <p14:tracePt t="50215" x="5303838" y="6286500"/>
          <p14:tracePt t="50231" x="5356225" y="6248400"/>
          <p14:tracePt t="50248" x="5426075" y="6164263"/>
          <p14:tracePt t="50265" x="5456238" y="6065838"/>
          <p14:tracePt t="50281" x="5456238" y="6019800"/>
          <p14:tracePt t="50298" x="5448300" y="5943600"/>
          <p14:tracePt t="50315" x="5418138" y="5897563"/>
          <p14:tracePt t="50331" x="5341938" y="5807075"/>
          <p14:tracePt t="50348" x="5211763" y="5737225"/>
          <p14:tracePt t="50365" x="5151438" y="5715000"/>
          <p14:tracePt t="50381" x="5006975" y="5715000"/>
          <p14:tracePt t="50398" x="4884738" y="5753100"/>
          <p14:tracePt t="50415" x="4822825" y="5791200"/>
          <p14:tracePt t="50431" x="4746625" y="5867400"/>
          <p14:tracePt t="50448" x="4716463" y="5935663"/>
          <p14:tracePt t="50465" x="4716463" y="5973763"/>
          <p14:tracePt t="50481" x="4740275" y="6049963"/>
          <p14:tracePt t="50498" x="4770438" y="6088063"/>
          <p14:tracePt t="50515" x="4868863" y="6180138"/>
          <p14:tracePt t="50531" x="5013325" y="6264275"/>
          <p14:tracePt t="50548" x="5097463" y="6286500"/>
          <p14:tracePt t="50565" x="5265738" y="6332538"/>
          <p14:tracePt t="50581" x="5426075" y="6332538"/>
          <p14:tracePt t="50598" x="5486400" y="6324600"/>
          <p14:tracePt t="50615" x="5562600" y="6278563"/>
          <p14:tracePt t="50631" x="5592763" y="6226175"/>
          <p14:tracePt t="50648" x="5592763" y="6194425"/>
          <p14:tracePt t="50825" x="5584825" y="6194425"/>
          <p14:tracePt t="50856" x="5578475" y="6194425"/>
          <p14:tracePt t="50896" x="5592763" y="6194425"/>
          <p14:tracePt t="50905" x="5622925" y="6194425"/>
          <p14:tracePt t="50916" x="5661025" y="6194425"/>
          <p14:tracePt t="50931" x="5715000" y="6194425"/>
          <p14:tracePt t="50948" x="5837238" y="6194425"/>
          <p14:tracePt t="50965" x="5921375" y="6194425"/>
          <p14:tracePt t="50981" x="6065838" y="6180138"/>
          <p14:tracePt t="50998" x="6188075" y="6156325"/>
          <p14:tracePt t="51015" x="6218238" y="6142038"/>
          <p14:tracePt t="51031" x="6256338" y="6126163"/>
          <p14:tracePt t="51048" x="6256338" y="6118225"/>
          <p14:tracePt t="51078" x="6240463" y="6111875"/>
          <p14:tracePt t="51089" x="6226175" y="6103938"/>
          <p14:tracePt t="51098" x="6194425" y="6096000"/>
          <p14:tracePt t="51115" x="6164263" y="6088063"/>
          <p14:tracePt t="51131" x="6073775" y="6057900"/>
          <p14:tracePt t="51148" x="6027738" y="6049963"/>
          <p14:tracePt t="51165" x="5927725" y="6019800"/>
          <p14:tracePt t="51181" x="5845175" y="6003925"/>
          <p14:tracePt t="51198" x="5799138" y="5997575"/>
          <p14:tracePt t="51215" x="5730875" y="5989638"/>
          <p14:tracePt t="51232" x="5692775" y="5989638"/>
          <p14:tracePt t="51248" x="5684838" y="5989638"/>
          <p14:tracePt t="51265" x="5676900" y="5989638"/>
          <p14:tracePt t="51312" x="5684838" y="5981700"/>
          <p14:tracePt t="51323" x="5692775" y="5981700"/>
          <p14:tracePt t="51332" x="5715000" y="5981700"/>
          <p14:tracePt t="51348" x="5730875" y="5973763"/>
          <p14:tracePt t="51365" x="5768975" y="5959475"/>
          <p14:tracePt t="51381" x="5807075" y="5951538"/>
          <p14:tracePt t="51398" x="5875338" y="5935663"/>
          <p14:tracePt t="51415" x="5951538" y="5921375"/>
          <p14:tracePt t="51431" x="5981700" y="5913438"/>
          <p14:tracePt t="51448" x="6057900" y="5897563"/>
          <p14:tracePt t="51465" x="6118225" y="5889625"/>
          <p14:tracePt t="51482" x="6134100" y="5883275"/>
          <p14:tracePt t="51498" x="6156325" y="5875338"/>
          <p14:tracePt t="51820" x="6218238" y="5867400"/>
          <p14:tracePt t="51832" x="6302375" y="5859463"/>
          <p14:tracePt t="51840" x="6378575" y="5859463"/>
          <p14:tracePt t="51853" x="6477000" y="5859463"/>
          <p14:tracePt t="51865" x="6583363" y="5859463"/>
          <p14:tracePt t="51882" x="6842125" y="5859463"/>
          <p14:tracePt t="51898" x="6956425" y="5859463"/>
          <p14:tracePt t="51915" x="7154863" y="5859463"/>
          <p14:tracePt t="51931" x="7216775" y="5859463"/>
          <p14:tracePt t="51948" x="7261225" y="5859463"/>
          <p14:tracePt t="51965" x="7277100" y="5859463"/>
          <p14:tracePt t="52248" x="7361238" y="5845175"/>
          <p14:tracePt t="52257" x="7497763" y="5807075"/>
          <p14:tracePt t="52268" x="7642225" y="5775325"/>
          <p14:tracePt t="52282" x="7780338" y="5753100"/>
          <p14:tracePt t="52299" x="8016875" y="5707063"/>
          <p14:tracePt t="52315" x="8085138" y="5692775"/>
          <p14:tracePt t="52332" x="8169275" y="5676900"/>
          <p14:tracePt t="52348" x="8191500" y="5676900"/>
          <p14:tracePt t="52585" x="8251825" y="5676900"/>
          <p14:tracePt t="52593" x="8359775" y="5684838"/>
          <p14:tracePt t="52604" x="8450263" y="5699125"/>
          <p14:tracePt t="52615" x="8526463" y="5699125"/>
          <p14:tracePt t="52632" x="8594725" y="5707063"/>
          <p14:tracePt t="52648" x="8670925" y="5707063"/>
          <p14:tracePt t="52665" x="8678863" y="5707063"/>
          <p14:tracePt t="52898" x="8809038" y="5692775"/>
          <p14:tracePt t="52907" x="9013825" y="5668963"/>
          <p14:tracePt t="52918" x="9236075" y="5630863"/>
          <p14:tracePt t="52932" x="9418638" y="5600700"/>
          <p14:tracePt t="52949" x="9699625" y="5516563"/>
          <p14:tracePt t="52965" x="9769475" y="5486400"/>
          <p14:tracePt t="52982" x="9799638" y="5440363"/>
          <p14:tracePt t="53223" x="9859963" y="5440363"/>
          <p14:tracePt t="53234" x="9928225" y="5440363"/>
          <p14:tracePt t="53243" x="10004425" y="5440363"/>
          <p14:tracePt t="53254" x="10066338" y="5440363"/>
          <p14:tracePt t="53265" x="10134600" y="5448300"/>
          <p14:tracePt t="53282" x="10188575" y="5464175"/>
          <p14:tracePt t="53299" x="10264775" y="5486400"/>
          <p14:tracePt t="53316" x="10317163" y="5508625"/>
          <p14:tracePt t="53332" x="10333038" y="5524500"/>
          <p14:tracePt t="53349" x="10355263" y="5540375"/>
          <p14:tracePt t="53365" x="10363200" y="5554663"/>
          <p14:tracePt t="53436" x="10355263" y="5554663"/>
          <p14:tracePt t="53488" x="10355263" y="5546725"/>
          <p14:tracePt t="53497" x="10347325" y="5540375"/>
          <p14:tracePt t="53509" x="10347325" y="5524500"/>
          <p14:tracePt t="53518" x="10333038" y="5516563"/>
          <p14:tracePt t="53532" x="10317163" y="5502275"/>
          <p14:tracePt t="53549" x="10302875" y="5494338"/>
          <p14:tracePt t="53549" x="10279063" y="5494338"/>
          <p14:tracePt t="53565" x="10248900" y="5478463"/>
          <p14:tracePt t="53582" x="10188575" y="5478463"/>
          <p14:tracePt t="53599" x="10096500" y="5478463"/>
          <p14:tracePt t="53615" x="10042525" y="5502275"/>
          <p14:tracePt t="53632" x="9936163" y="5540375"/>
          <p14:tracePt t="53649" x="9875838" y="5578475"/>
          <p14:tracePt t="53665" x="9753600" y="5630863"/>
          <p14:tracePt t="53682" x="9631363" y="5676900"/>
          <p14:tracePt t="53699" x="9578975" y="5707063"/>
          <p14:tracePt t="53715" x="9471025" y="5730875"/>
          <p14:tracePt t="53732" x="9372600" y="5745163"/>
          <p14:tracePt t="53749" x="9318625" y="5745163"/>
          <p14:tracePt t="53765" x="9212263" y="5753100"/>
          <p14:tracePt t="53782" x="9097963" y="5753100"/>
          <p14:tracePt t="53799" x="9037638" y="5761038"/>
          <p14:tracePt t="53815" x="8915400" y="5761038"/>
          <p14:tracePt t="53832" x="8855075" y="5761038"/>
          <p14:tracePt t="53849" x="8740775" y="5768975"/>
          <p14:tracePt t="53865" x="8626475" y="5783263"/>
          <p14:tracePt t="53882" x="8564563" y="5799138"/>
          <p14:tracePt t="54077" x="8556625" y="5799138"/>
          <p14:tracePt t="54087" x="8542338" y="5799138"/>
          <p14:tracePt t="54098" x="8518525" y="5799138"/>
          <p14:tracePt t="54107" x="8480425" y="5799138"/>
          <p14:tracePt t="54118" x="8404225" y="5799138"/>
          <p14:tracePt t="54132" x="8313738" y="5799138"/>
          <p14:tracePt t="54149" x="7985125" y="5783263"/>
          <p14:tracePt t="54165" x="7750175" y="5768975"/>
          <p14:tracePt t="54182" x="7178675" y="5768975"/>
          <p14:tracePt t="54199" x="6873875" y="5799138"/>
          <p14:tracePt t="54199" x="6583363" y="5859463"/>
          <p14:tracePt t="54215" x="6302375" y="5935663"/>
          <p14:tracePt t="54232" x="5989638" y="6073775"/>
          <p14:tracePt t="54249" x="5875338" y="6149975"/>
          <p14:tracePt t="54265" x="5867400" y="6164263"/>
          <p14:tracePt t="54300" x="5875338" y="6164263"/>
          <p14:tracePt t="54474" x="5875338" y="6172200"/>
          <p14:tracePt t="54504" x="5875338" y="6180138"/>
          <p14:tracePt t="54596" x="5883275" y="6180138"/>
          <p14:tracePt t="54605" x="5889625" y="6180138"/>
          <p14:tracePt t="54616" x="5921375" y="6172200"/>
          <p14:tracePt t="54632" x="5935663" y="6172200"/>
          <p14:tracePt t="54649" x="5989638" y="6156325"/>
          <p14:tracePt t="54666" x="6073775" y="6142038"/>
          <p14:tracePt t="54682" x="6111875" y="6134100"/>
          <p14:tracePt t="54699" x="6202363" y="6111875"/>
          <p14:tracePt t="54715" x="6240463" y="6103938"/>
          <p14:tracePt t="54732" x="6302375" y="6088063"/>
          <p14:tracePt t="54749" x="6362700" y="6080125"/>
          <p14:tracePt t="54765" x="6378575" y="6080125"/>
          <p14:tracePt t="54782" x="6408738" y="6080125"/>
          <p14:tracePt t="54799" x="6423025" y="6088063"/>
          <p14:tracePt t="54815" x="6430963" y="6096000"/>
          <p14:tracePt t="54832" x="6438900" y="6103938"/>
          <p14:tracePt t="54849" x="6438900" y="6111875"/>
          <p14:tracePt t="54881" x="6446838" y="6111875"/>
          <p14:tracePt t="54900" x="6446838" y="6118225"/>
          <p14:tracePt t="54911" x="6454775" y="6118225"/>
          <p14:tracePt t="54920" x="6461125" y="6118225"/>
          <p14:tracePt t="54933" x="6469063" y="6118225"/>
          <p14:tracePt t="54949" x="6477000" y="6118225"/>
          <p14:tracePt t="54965" x="6515100" y="6118225"/>
          <p14:tracePt t="54982" x="6569075" y="6118225"/>
          <p14:tracePt t="54999" x="6591300" y="6118225"/>
          <p14:tracePt t="55015" x="6651625" y="6118225"/>
          <p14:tracePt t="55032" x="6689725" y="6118225"/>
          <p14:tracePt t="55049" x="6797675" y="6118225"/>
          <p14:tracePt t="55066" x="6911975" y="6111875"/>
          <p14:tracePt t="55083" x="7040563" y="6111875"/>
          <p14:tracePt t="55099" x="7102475" y="6111875"/>
          <p14:tracePt t="55115" x="7246938" y="6111875"/>
          <p14:tracePt t="55132" x="7323138" y="6111875"/>
          <p14:tracePt t="55149" x="7467600" y="6111875"/>
          <p14:tracePt t="55166" x="7635875" y="6111875"/>
          <p14:tracePt t="55182" x="7718425" y="6111875"/>
          <p14:tracePt t="55199" x="7870825" y="6096000"/>
          <p14:tracePt t="55216" x="7916863" y="6080125"/>
          <p14:tracePt t="55232" x="7962900" y="6065838"/>
          <p14:tracePt t="55249" x="7970838" y="6049963"/>
          <p14:tracePt t="55479" x="7985125" y="6049963"/>
          <p14:tracePt t="55490" x="8008938" y="6049963"/>
          <p14:tracePt t="55500" x="8054975" y="6049963"/>
          <p14:tracePt t="55516" x="8123238" y="6049963"/>
          <p14:tracePt t="55532" x="8321675" y="6035675"/>
          <p14:tracePt t="55549" x="8435975" y="6027738"/>
          <p14:tracePt t="55566" x="8656638" y="6011863"/>
          <p14:tracePt t="55582" x="8823325" y="5989638"/>
          <p14:tracePt t="55599" x="8885238" y="5989638"/>
          <p14:tracePt t="55616" x="8953500" y="5989638"/>
          <p14:tracePt t="55632" x="8969375" y="5989638"/>
          <p14:tracePt t="55649" x="8975725" y="5989638"/>
          <p14:tracePt t="55685" x="8969375" y="5989638"/>
          <p14:tracePt t="55693" x="8961438" y="5989638"/>
          <p14:tracePt t="55704" x="8953500" y="5989638"/>
          <p14:tracePt t="55724" x="8945563" y="5989638"/>
          <p14:tracePt t="55734" x="8937625" y="5989638"/>
          <p14:tracePt t="55749" x="8923338" y="5989638"/>
          <p14:tracePt t="55766" x="8855075" y="5981700"/>
          <p14:tracePt t="55782" x="8816975" y="5981700"/>
          <p14:tracePt t="55799" x="8686800" y="5965825"/>
          <p14:tracePt t="55816" x="8534400" y="5965825"/>
          <p14:tracePt t="55832" x="8442325" y="5965825"/>
          <p14:tracePt t="55849" x="8199438" y="5965825"/>
          <p14:tracePt t="55866" x="8031163" y="5965825"/>
          <p14:tracePt t="55882" x="7604125" y="6011863"/>
          <p14:tracePt t="55899" x="7094538" y="6088063"/>
          <p14:tracePt t="55916" x="6804025" y="6156325"/>
          <p14:tracePt t="55932" x="6240463" y="6264275"/>
          <p14:tracePt t="55949" x="5707063" y="6370638"/>
          <p14:tracePt t="55966" x="5456238" y="6423025"/>
          <p14:tracePt t="55982" x="5013325" y="6530975"/>
          <p14:tracePt t="55999" x="4678363" y="6613525"/>
          <p14:tracePt t="56016" x="4549775" y="6659563"/>
          <p14:tracePt t="56032" x="4335463" y="6721475"/>
          <p14:tracePt t="56049" x="4244975" y="6765925"/>
          <p14:tracePt t="56221" x="4237038" y="6765925"/>
          <p14:tracePt t="56233" x="4221163" y="6765925"/>
          <p14:tracePt t="56242" x="4183063" y="6765925"/>
          <p14:tracePt t="56253" x="4098925" y="6759575"/>
          <p14:tracePt t="56266" x="3970338" y="6751638"/>
          <p14:tracePt t="56283" x="3451225" y="6727825"/>
          <p14:tracePt t="56299" x="3086100" y="6697663"/>
          <p14:tracePt t="56316" x="2232025" y="6651625"/>
          <p14:tracePt t="56332" x="2179638" y="6637338"/>
          <p14:tracePt t="56349" x="1752600" y="6569075"/>
          <p14:tracePt t="56366" x="1279525" y="6492875"/>
          <p14:tracePt t="56382" x="1127125" y="6446838"/>
          <p14:tracePt t="56399" x="990600" y="6416675"/>
          <p14:tracePt t="56557" x="982663" y="6416675"/>
          <p14:tracePt t="56568" x="974725" y="6416675"/>
          <p14:tracePt t="56577" x="952500" y="6416675"/>
          <p14:tracePt t="56588" x="922338" y="6416675"/>
          <p14:tracePt t="56599" x="884238" y="6416675"/>
          <p14:tracePt t="56616" x="822325" y="6400800"/>
          <p14:tracePt t="56632" x="685800" y="6362700"/>
          <p14:tracePt t="56649" x="555625" y="6340475"/>
          <p14:tracePt t="56666" x="511175" y="6332538"/>
          <p14:tracePt t="56682" x="465138" y="6324600"/>
          <p14:tracePt t="56699" x="457200" y="6324600"/>
          <p14:tracePt t="56720" x="457200" y="6332538"/>
          <p14:tracePt t="56733" x="457200" y="6340475"/>
          <p14:tracePt t="56749" x="457200" y="6346825"/>
          <p14:tracePt t="56766" x="457200" y="6384925"/>
          <p14:tracePt t="56782" x="465138" y="6454775"/>
          <p14:tracePt t="56799" x="473075" y="6477000"/>
          <p14:tracePt t="56816" x="473075" y="6515100"/>
          <p14:tracePt t="56833" x="479425" y="6545263"/>
          <p14:tracePt t="56849" x="479425" y="65532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68927" y="446809"/>
            <a:ext cx="8988137" cy="369332"/>
          </a:xfrm>
          <a:prstGeom prst="rect">
            <a:avLst/>
          </a:prstGeom>
          <a:noFill/>
        </p:spPr>
        <p:txBody>
          <a:bodyPr wrap="square" rtlCol="0">
            <a:spAutoFit/>
          </a:bodyPr>
          <a:lstStyle/>
          <a:p>
            <a:r>
              <a:rPr lang="es-CR" dirty="0" smtClean="0"/>
              <a:t>Ejemplos de tipos de enlaces </a:t>
            </a:r>
            <a:endParaRPr lang="es-CR" dirty="0"/>
          </a:p>
        </p:txBody>
      </p:sp>
      <p:pic>
        <p:nvPicPr>
          <p:cNvPr id="3" name="Imagen 2"/>
          <p:cNvPicPr>
            <a:picLocks noChangeAspect="1"/>
          </p:cNvPicPr>
          <p:nvPr/>
        </p:nvPicPr>
        <p:blipFill>
          <a:blip r:embed="rId4"/>
          <a:stretch>
            <a:fillRect/>
          </a:stretch>
        </p:blipFill>
        <p:spPr>
          <a:xfrm>
            <a:off x="1379826" y="1413163"/>
            <a:ext cx="3800475" cy="2026227"/>
          </a:xfrm>
          <a:prstGeom prst="rect">
            <a:avLst/>
          </a:prstGeom>
        </p:spPr>
      </p:pic>
      <p:pic>
        <p:nvPicPr>
          <p:cNvPr id="4" name="Imagen 3"/>
          <p:cNvPicPr>
            <a:picLocks noChangeAspect="1"/>
          </p:cNvPicPr>
          <p:nvPr/>
        </p:nvPicPr>
        <p:blipFill rotWithShape="1">
          <a:blip r:embed="rId5"/>
          <a:srcRect b="34122"/>
          <a:stretch/>
        </p:blipFill>
        <p:spPr>
          <a:xfrm>
            <a:off x="270163" y="3610387"/>
            <a:ext cx="8856986" cy="1595458"/>
          </a:xfrm>
          <a:prstGeom prst="rect">
            <a:avLst/>
          </a:prstGeom>
        </p:spPr>
      </p:pic>
      <p:pic>
        <p:nvPicPr>
          <p:cNvPr id="5" name="Imagen 4"/>
          <p:cNvPicPr>
            <a:picLocks noChangeAspect="1"/>
          </p:cNvPicPr>
          <p:nvPr/>
        </p:nvPicPr>
        <p:blipFill rotWithShape="1">
          <a:blip r:embed="rId6"/>
          <a:srcRect l="54242" t="42576" r="29963" b="39679"/>
          <a:stretch/>
        </p:blipFill>
        <p:spPr>
          <a:xfrm>
            <a:off x="7990609" y="1110642"/>
            <a:ext cx="1839191" cy="1674122"/>
          </a:xfrm>
          <a:prstGeom prst="rect">
            <a:avLst/>
          </a:prstGeom>
        </p:spPr>
      </p:pic>
      <p:pic>
        <p:nvPicPr>
          <p:cNvPr id="6" name="Imagen 5"/>
          <p:cNvPicPr>
            <a:picLocks noChangeAspect="1"/>
          </p:cNvPicPr>
          <p:nvPr/>
        </p:nvPicPr>
        <p:blipFill rotWithShape="1">
          <a:blip r:embed="rId6"/>
          <a:srcRect l="56681" t="60152" r="28713" b="18450"/>
          <a:stretch/>
        </p:blipFill>
        <p:spPr>
          <a:xfrm>
            <a:off x="5756564" y="1110642"/>
            <a:ext cx="1668173" cy="187154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7418449"/>
      </p:ext>
    </p:extLst>
  </p:cSld>
  <p:clrMapOvr>
    <a:masterClrMapping/>
  </p:clrMapOvr>
  <mc:AlternateContent xmlns:mc="http://schemas.openxmlformats.org/markup-compatibility/2006">
    <mc:Choice xmlns:p14="http://schemas.microsoft.com/office/powerpoint/2010/main" Requires="p14">
      <p:transition spd="slow" p14:dur="2000" advTm="62872"/>
    </mc:Choice>
    <mc:Fallback>
      <p:transition spd="slow" advTm="6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63" x="274638" y="6226175"/>
          <p14:tracePt t="574" x="198438" y="5851525"/>
          <p14:tracePt t="585" x="152400" y="5418138"/>
          <p14:tracePt t="602" x="122238" y="4953000"/>
          <p14:tracePt t="619" x="220663" y="4008438"/>
          <p14:tracePt t="636" x="373063" y="3733800"/>
          <p14:tracePt t="652" x="511175" y="3375025"/>
          <p14:tracePt t="669" x="838200" y="2674938"/>
          <p14:tracePt t="686" x="1181100" y="2163763"/>
          <p14:tracePt t="702" x="1303338" y="2041525"/>
          <p14:tracePt t="900" x="1287463" y="2041525"/>
          <p14:tracePt t="909" x="1265238" y="2027238"/>
          <p14:tracePt t="920" x="1227138" y="1997075"/>
          <p14:tracePt t="935" x="1165225" y="1935163"/>
          <p14:tracePt t="952" x="1020763" y="1730375"/>
          <p14:tracePt t="969" x="936625" y="1546225"/>
          <p14:tracePt t="985" x="784225" y="1036638"/>
          <p14:tracePt t="1002" x="731838" y="495300"/>
          <p14:tracePt t="1135" x="1684338" y="206375"/>
          <p14:tracePt t="1143" x="1798638" y="266700"/>
          <p14:tracePt t="1153" x="1935163" y="320675"/>
          <p14:tracePt t="1169" x="2073275" y="373063"/>
          <p14:tracePt t="1186" x="2422525" y="449263"/>
          <p14:tracePt t="1202" x="2613025" y="495300"/>
          <p14:tracePt t="1219" x="2994025" y="549275"/>
          <p14:tracePt t="1235" x="3298825" y="555625"/>
          <p14:tracePt t="1252" x="3413125" y="555625"/>
          <p14:tracePt t="1269" x="3573463" y="525463"/>
          <p14:tracePt t="1285" x="3619500" y="517525"/>
          <p14:tracePt t="1302" x="3649663" y="479425"/>
          <p14:tracePt t="1319" x="3635375" y="427038"/>
          <p14:tracePt t="1488" x="3649663" y="441325"/>
          <p14:tracePt t="1499" x="3665538" y="457200"/>
          <p14:tracePt t="1508" x="3717925" y="487363"/>
          <p14:tracePt t="1519" x="3779838" y="511175"/>
          <p14:tracePt t="1535" x="3863975" y="541338"/>
          <p14:tracePt t="1552" x="4098925" y="579438"/>
          <p14:tracePt t="1569" x="4321175" y="579438"/>
          <p14:tracePt t="1585" x="4389438" y="579438"/>
          <p14:tracePt t="1602" x="4457700" y="555625"/>
          <p14:tracePt t="1619" x="4465638" y="541338"/>
          <p14:tracePt t="1635" x="4465638" y="503238"/>
          <p14:tracePt t="1652" x="4403725" y="441325"/>
          <p14:tracePt t="1669" x="4359275" y="403225"/>
          <p14:tracePt t="1686" x="4191000" y="296863"/>
          <p14:tracePt t="1702" x="4098925" y="258763"/>
          <p14:tracePt t="1719" x="3832225" y="206375"/>
          <p14:tracePt t="1735" x="3573463" y="206375"/>
          <p14:tracePt t="1752" x="3475038" y="220663"/>
          <p14:tracePt t="1769" x="3314700" y="296863"/>
          <p14:tracePt t="1785" x="3254375" y="403225"/>
          <p14:tracePt t="1802" x="3246438" y="457200"/>
          <p14:tracePt t="1819" x="3260725" y="571500"/>
          <p14:tracePt t="1835" x="3336925" y="715963"/>
          <p14:tracePt t="1852" x="3390900" y="808038"/>
          <p14:tracePt t="1869" x="3521075" y="952500"/>
          <p14:tracePt t="1886" x="3687763" y="1074738"/>
          <p14:tracePt t="1902" x="3771900" y="1104900"/>
          <p14:tracePt t="1919" x="3954463" y="1150938"/>
          <p14:tracePt t="1936" x="4084638" y="1150938"/>
          <p14:tracePt t="1952" x="4144963" y="1135063"/>
          <p14:tracePt t="1969" x="4229100" y="1044575"/>
          <p14:tracePt t="1986" x="4244975" y="1006475"/>
          <p14:tracePt t="2002" x="4251325" y="906463"/>
          <p14:tracePt t="2019" x="4221163" y="754063"/>
          <p14:tracePt t="2036" x="4175125" y="685800"/>
          <p14:tracePt t="2052" x="4068763" y="609600"/>
          <p14:tracePt t="2069" x="3962400" y="593725"/>
          <p14:tracePt t="2085" x="3908425" y="601663"/>
          <p14:tracePt t="2102" x="3817938" y="677863"/>
          <p14:tracePt t="2119" x="3741738" y="822325"/>
          <p14:tracePt t="2135" x="3717925" y="906463"/>
          <p14:tracePt t="2152" x="3717925" y="1074738"/>
          <p14:tracePt t="2169" x="3741738" y="1165225"/>
          <p14:tracePt t="2185" x="3825875" y="1341438"/>
          <p14:tracePt t="2202" x="3954463" y="1470025"/>
          <p14:tracePt t="2219" x="4030663" y="1516063"/>
          <p14:tracePt t="2236" x="4122738" y="1562100"/>
          <p14:tracePt t="2485" x="4122738" y="1570038"/>
          <p14:tracePt t="2496" x="4130675" y="1577975"/>
          <p14:tracePt t="2505" x="4137025" y="1577975"/>
          <p14:tracePt t="2519" x="4160838" y="1584325"/>
          <p14:tracePt t="2536" x="4175125" y="1600200"/>
          <p14:tracePt t="2552" x="4221163" y="1622425"/>
          <p14:tracePt t="2569" x="4259263" y="1646238"/>
          <p14:tracePt t="2586" x="4275138" y="1654175"/>
          <p14:tracePt t="2616" x="4267200" y="1654175"/>
          <p14:tracePt t="2628" x="4251325" y="1654175"/>
          <p14:tracePt t="2637" x="4221163" y="1646238"/>
          <p14:tracePt t="2652" x="4168775" y="1630363"/>
          <p14:tracePt t="2669" x="4016375" y="1592263"/>
          <p14:tracePt t="2686" x="3908425" y="1562100"/>
          <p14:tracePt t="2702" x="3641725" y="1485900"/>
          <p14:tracePt t="2719" x="3284538" y="1393825"/>
          <p14:tracePt t="2736" x="3094038" y="1355725"/>
          <p14:tracePt t="2752" x="2759075" y="1311275"/>
          <p14:tracePt t="2769" x="2628900" y="1311275"/>
          <p14:tracePt t="2786" x="2438400" y="1349375"/>
          <p14:tracePt t="2802" x="2301875" y="1425575"/>
          <p14:tracePt t="2819" x="2255838" y="1463675"/>
          <p14:tracePt t="2836" x="2225675" y="1531938"/>
          <p14:tracePt t="2852" x="2225675" y="1584325"/>
          <p14:tracePt t="2869" x="2239963" y="1608138"/>
          <p14:tracePt t="2886" x="2270125" y="1622425"/>
          <p14:tracePt t="3014" x="2263775" y="1622425"/>
          <p14:tracePt t="3023" x="2247900" y="1622425"/>
          <p14:tracePt t="3035" x="2225675" y="1622425"/>
          <p14:tracePt t="3044" x="2193925" y="1622425"/>
          <p14:tracePt t="3055" x="2149475" y="1616075"/>
          <p14:tracePt t="3069" x="2095500" y="1616075"/>
          <p14:tracePt t="3086" x="1958975" y="1616075"/>
          <p14:tracePt t="3102" x="1874838" y="1622425"/>
          <p14:tracePt t="3119" x="1730375" y="1638300"/>
          <p14:tracePt t="3136" x="1584325" y="1692275"/>
          <p14:tracePt t="3152" x="1539875" y="1714500"/>
          <p14:tracePt t="3169" x="1455738" y="1774825"/>
          <p14:tracePt t="3186" x="1409700" y="1820863"/>
          <p14:tracePt t="3202" x="1393825" y="1851025"/>
          <p14:tracePt t="3219" x="1371600" y="1889125"/>
          <p14:tracePt t="3236" x="1363663" y="1905000"/>
          <p14:tracePt t="3252" x="1363663" y="1951038"/>
          <p14:tracePt t="3269" x="1363663" y="2011363"/>
          <p14:tracePt t="3286" x="1363663" y="2041525"/>
          <p14:tracePt t="3302" x="1363663" y="2103438"/>
          <p14:tracePt t="3319" x="1363663" y="2125663"/>
          <p14:tracePt t="3320" x="1363663" y="2149475"/>
          <p14:tracePt t="3336" x="1363663" y="2171700"/>
          <p14:tracePt t="3352" x="1363663" y="2193925"/>
          <p14:tracePt t="3369" x="1371600" y="2217738"/>
          <p14:tracePt t="3386" x="1379538" y="2225675"/>
          <p14:tracePt t="3402" x="1387475" y="2239963"/>
          <p14:tracePt t="3419" x="1393825" y="2255838"/>
          <p14:tracePt t="3436" x="1425575" y="2278063"/>
          <p14:tracePt t="3453" x="1455738" y="2293938"/>
          <p14:tracePt t="3469" x="1470025" y="2301875"/>
          <p14:tracePt t="3486" x="1501775" y="2316163"/>
          <p14:tracePt t="3503" x="1554163" y="2339975"/>
          <p14:tracePt t="3519" x="1577975" y="2354263"/>
          <p14:tracePt t="3536" x="1638300" y="2378075"/>
          <p14:tracePt t="3553" x="1722438" y="2400300"/>
          <p14:tracePt t="3569" x="1760538" y="2408238"/>
          <p14:tracePt t="3586" x="1851025" y="2430463"/>
          <p14:tracePt t="3603" x="1905000" y="2438400"/>
          <p14:tracePt t="3620" x="2011363" y="2460625"/>
          <p14:tracePt t="3636" x="2133600" y="2476500"/>
          <p14:tracePt t="3652" x="2193925" y="2484438"/>
          <p14:tracePt t="3669" x="2301875" y="2484438"/>
          <p14:tracePt t="3686" x="2400300" y="2484438"/>
          <p14:tracePt t="3702" x="2438400" y="2476500"/>
          <p14:tracePt t="3719" x="2522538" y="2438400"/>
          <p14:tracePt t="3736" x="2606675" y="2384425"/>
          <p14:tracePt t="3753" x="2636838" y="2354263"/>
          <p14:tracePt t="3769" x="2705100" y="2286000"/>
          <p14:tracePt t="3786" x="2727325" y="2247900"/>
          <p14:tracePt t="3802" x="2759075" y="2171700"/>
          <p14:tracePt t="3819" x="2773363" y="2041525"/>
          <p14:tracePt t="3836" x="2789238" y="1981200"/>
          <p14:tracePt t="3852" x="2789238" y="1820863"/>
          <p14:tracePt t="3869" x="2789238" y="1622425"/>
          <p14:tracePt t="3886" x="2773363" y="1508125"/>
          <p14:tracePt t="3902" x="2735263" y="1189038"/>
          <p14:tracePt t="3919" x="2667000" y="968375"/>
          <p14:tracePt t="3936" x="2628900" y="884238"/>
          <p14:tracePt t="3953" x="2530475" y="762000"/>
          <p14:tracePt t="3969" x="2460625" y="739775"/>
          <p14:tracePt t="3970" x="2408238" y="723900"/>
          <p14:tracePt t="3986" x="2324100" y="715963"/>
          <p14:tracePt t="4003" x="2155825" y="723900"/>
          <p14:tracePt t="4019" x="1965325" y="784225"/>
          <p14:tracePt t="4036" x="1866900" y="830263"/>
          <p14:tracePt t="4053" x="1654175" y="974725"/>
          <p14:tracePt t="4069" x="1546225" y="1050925"/>
          <p14:tracePt t="4086" x="1371600" y="1219200"/>
          <p14:tracePt t="4103" x="1241425" y="1379538"/>
          <p14:tracePt t="4119" x="1181100" y="1455738"/>
          <p14:tracePt t="4136" x="1104900" y="1584325"/>
          <p14:tracePt t="4153" x="1066800" y="1706563"/>
          <p14:tracePt t="4169" x="1050925" y="1760538"/>
          <p14:tracePt t="4186" x="1044575" y="1897063"/>
          <p14:tracePt t="4203" x="1050925" y="2027238"/>
          <p14:tracePt t="4219" x="1066800" y="2079625"/>
          <p14:tracePt t="4236" x="1112838" y="2201863"/>
          <p14:tracePt t="4253" x="1150938" y="2278063"/>
          <p14:tracePt t="4269" x="1227138" y="2400300"/>
          <p14:tracePt t="4286" x="1333500" y="2530475"/>
          <p14:tracePt t="4303" x="1401763" y="2590800"/>
          <p14:tracePt t="4319" x="1546225" y="2689225"/>
          <p14:tracePt t="4336" x="1730375" y="2789238"/>
          <p14:tracePt t="4353" x="1820863" y="2819400"/>
          <p14:tracePt t="4369" x="2011363" y="2879725"/>
          <p14:tracePt t="4386" x="2247900" y="2917825"/>
          <p14:tracePt t="4403" x="2362200" y="2917825"/>
          <p14:tracePt t="4419" x="2644775" y="2925763"/>
          <p14:tracePt t="4436" x="2781300" y="2917825"/>
          <p14:tracePt t="4453" x="3070225" y="2857500"/>
          <p14:tracePt t="4469" x="3330575" y="2773363"/>
          <p14:tracePt t="4486" x="3451225" y="2713038"/>
          <p14:tracePt t="4503" x="3635375" y="2574925"/>
          <p14:tracePt t="4519" x="3779838" y="2408238"/>
          <p14:tracePt t="4536" x="3817938" y="2332038"/>
          <p14:tracePt t="4553" x="3870325" y="2163763"/>
          <p14:tracePt t="4569" x="3886200" y="2019300"/>
          <p14:tracePt t="4586" x="3878263" y="1935163"/>
          <p14:tracePt t="4603" x="3802063" y="1760538"/>
          <p14:tracePt t="4620" x="3649663" y="1554163"/>
          <p14:tracePt t="4636" x="3521075" y="1409700"/>
          <p14:tracePt t="4653" x="3238500" y="1143000"/>
          <p14:tracePt t="4669" x="3063875" y="974725"/>
          <p14:tracePt t="4686" x="2713038" y="715963"/>
          <p14:tracePt t="4703" x="2416175" y="571500"/>
          <p14:tracePt t="4719" x="2286000" y="541338"/>
          <p14:tracePt t="4736" x="2019300" y="555625"/>
          <p14:tracePt t="4753" x="1736725" y="639763"/>
          <p14:tracePt t="4770" x="1584325" y="708025"/>
          <p14:tracePt t="4786" x="1249363" y="892175"/>
          <p14:tracePt t="4803" x="1082675" y="1006475"/>
          <p14:tracePt t="4820" x="815975" y="1211263"/>
          <p14:tracePt t="4836" x="625475" y="1387475"/>
          <p14:tracePt t="4853" x="503238" y="1531938"/>
          <p14:tracePt t="4869" x="465138" y="1608138"/>
          <p14:tracePt t="4886" x="411163" y="1768475"/>
          <p14:tracePt t="4903" x="403225" y="1844675"/>
          <p14:tracePt t="4919" x="396875" y="1951038"/>
          <p14:tracePt t="4936" x="411163" y="2049463"/>
          <p14:tracePt t="4953" x="441325" y="2103438"/>
          <p14:tracePt t="4969" x="525463" y="2232025"/>
          <p14:tracePt t="4986" x="639763" y="2346325"/>
          <p14:tracePt t="5003" x="708025" y="2408238"/>
          <p14:tracePt t="5019" x="884238" y="2514600"/>
          <p14:tracePt t="5036" x="1120775" y="2613025"/>
          <p14:tracePt t="5053" x="1235075" y="2659063"/>
          <p14:tracePt t="5069" x="1455738" y="2705100"/>
          <p14:tracePt t="5086" x="1592263" y="2713038"/>
          <p14:tracePt t="5103" x="1866900" y="2713038"/>
          <p14:tracePt t="5119" x="2155825" y="2697163"/>
          <p14:tracePt t="5136" x="2332038" y="2659063"/>
          <p14:tracePt t="5153" x="2620963" y="2582863"/>
          <p14:tracePt t="5170" x="2841625" y="2506663"/>
          <p14:tracePt t="5186" x="2941638" y="2460625"/>
          <p14:tracePt t="5203" x="3086100" y="2400300"/>
          <p14:tracePt t="5220" x="3162300" y="2308225"/>
          <p14:tracePt t="5236" x="3184525" y="2286000"/>
          <p14:tracePt t="5253" x="3184525" y="2239963"/>
          <p14:tracePt t="5269" x="3184525" y="2217738"/>
          <p14:tracePt t="5286" x="3146425" y="2171700"/>
          <p14:tracePt t="5303" x="3063875" y="2087563"/>
          <p14:tracePt t="5319" x="3009900" y="2035175"/>
          <p14:tracePt t="5336" x="2849563" y="1905000"/>
          <p14:tracePt t="5353" x="2644775" y="1736725"/>
          <p14:tracePt t="5369" x="2506663" y="1630363"/>
          <p14:tracePt t="5386" x="2217738" y="1379538"/>
          <p14:tracePt t="5403" x="1912938" y="1158875"/>
          <p14:tracePt t="5420" x="1768475" y="1082675"/>
          <p14:tracePt t="5436" x="1531938" y="1006475"/>
          <p14:tracePt t="5453" x="1333500" y="998538"/>
          <p14:tracePt t="5469" x="1241425" y="1006475"/>
          <p14:tracePt t="5486" x="1066800" y="1104900"/>
          <p14:tracePt t="5503" x="906463" y="1241425"/>
          <p14:tracePt t="5519" x="846138" y="1317625"/>
          <p14:tracePt t="5536" x="739775" y="1493838"/>
          <p14:tracePt t="5553" x="701675" y="1584325"/>
          <p14:tracePt t="5569" x="663575" y="1736725"/>
          <p14:tracePt t="5586" x="655638" y="1874838"/>
          <p14:tracePt t="5603" x="663575" y="1927225"/>
          <p14:tracePt t="5620" x="701675" y="2041525"/>
          <p14:tracePt t="5636" x="739775" y="2095500"/>
          <p14:tracePt t="5653" x="830263" y="2193925"/>
          <p14:tracePt t="5669" x="960438" y="2286000"/>
          <p14:tracePt t="5686" x="1036638" y="2332038"/>
          <p14:tracePt t="5687" x="1112838" y="2354263"/>
          <p14:tracePt t="5703" x="1196975" y="2378075"/>
          <p14:tracePt t="5719" x="1387475" y="2408238"/>
          <p14:tracePt t="5736" x="1477963" y="2408238"/>
          <p14:tracePt t="5753" x="1676400" y="2408238"/>
          <p14:tracePt t="5770" x="1866900" y="2408238"/>
          <p14:tracePt t="5786" x="1965325" y="2408238"/>
          <p14:tracePt t="5803" x="2155825" y="2378075"/>
          <p14:tracePt t="5820" x="2324100" y="2362200"/>
          <p14:tracePt t="5836" x="2392363" y="2339975"/>
          <p14:tracePt t="5853" x="2560638" y="2286000"/>
          <p14:tracePt t="5870" x="2697163" y="2225675"/>
          <p14:tracePt t="5886" x="2759075" y="2187575"/>
          <p14:tracePt t="5903" x="2841625" y="2117725"/>
          <p14:tracePt t="5920" x="2879725" y="2087563"/>
          <p14:tracePt t="5936" x="2925763" y="2027238"/>
          <p14:tracePt t="5953" x="2949575" y="1965325"/>
          <p14:tracePt t="5970" x="2949575" y="1935163"/>
          <p14:tracePt t="5986" x="2949575" y="1858963"/>
          <p14:tracePt t="6003" x="2911475" y="1752600"/>
          <p14:tracePt t="6021" x="2873375" y="1692275"/>
          <p14:tracePt t="6036" x="2797175" y="1577975"/>
          <p14:tracePt t="6053" x="2743200" y="1516063"/>
          <p14:tracePt t="6070" x="2644775" y="1409700"/>
          <p14:tracePt t="6086" x="2522538" y="1325563"/>
          <p14:tracePt t="6103" x="2460625" y="1295400"/>
          <p14:tracePt t="6104" x="2400300" y="1273175"/>
          <p14:tracePt t="6120" x="2332038" y="1257300"/>
          <p14:tracePt t="6136" x="2187575" y="1235075"/>
          <p14:tracePt t="6153" x="2125663" y="1235075"/>
          <p14:tracePt t="6170" x="1965325" y="1265238"/>
          <p14:tracePt t="6186" x="1812925" y="1325563"/>
          <p14:tracePt t="6203" x="1736725" y="1355725"/>
          <p14:tracePt t="6220" x="1600200" y="1439863"/>
          <p14:tracePt t="6237" x="1477963" y="1539875"/>
          <p14:tracePt t="6253" x="1431925" y="1584325"/>
          <p14:tracePt t="6270" x="1355725" y="1692275"/>
          <p14:tracePt t="6286" x="1317625" y="1806575"/>
          <p14:tracePt t="6303" x="1311275" y="1844675"/>
          <p14:tracePt t="6320" x="1311275" y="1935163"/>
          <p14:tracePt t="6336" x="1311275" y="1973263"/>
          <p14:tracePt t="6353" x="1349375" y="2065338"/>
          <p14:tracePt t="6370" x="1409700" y="2179638"/>
          <p14:tracePt t="6386" x="1455738" y="2239963"/>
          <p14:tracePt t="6403" x="1546225" y="2346325"/>
          <p14:tracePt t="6420" x="1638300" y="2430463"/>
          <p14:tracePt t="6436" x="1684338" y="2468563"/>
          <p14:tracePt t="6453" x="1760538" y="2536825"/>
          <p14:tracePt t="6470" x="1798638" y="2568575"/>
          <p14:tracePt t="6486" x="1874838" y="2613025"/>
          <p14:tracePt t="6503" x="1943100" y="2636838"/>
          <p14:tracePt t="6520" x="1973263" y="2644775"/>
          <p14:tracePt t="6536" x="2041525" y="2644775"/>
          <p14:tracePt t="6553" x="2095500" y="2613025"/>
          <p14:tracePt t="6570" x="2117725" y="2574925"/>
          <p14:tracePt t="6586" x="2163763" y="2476500"/>
          <p14:tracePt t="6603" x="2179638" y="2339975"/>
          <p14:tracePt t="6620" x="2179638" y="2278063"/>
          <p14:tracePt t="6636" x="2141538" y="2125663"/>
          <p14:tracePt t="6653" x="2073275" y="2019300"/>
          <p14:tracePt t="6670" x="2035175" y="1981200"/>
          <p14:tracePt t="6686" x="1951038" y="1951038"/>
          <p14:tracePt t="6703" x="1844675" y="1943100"/>
          <p14:tracePt t="6720" x="1782763" y="1943100"/>
          <p14:tracePt t="6736" x="1646238" y="1943100"/>
          <p14:tracePt t="6753" x="1577975" y="1943100"/>
          <p14:tracePt t="6770" x="1439863" y="1958975"/>
          <p14:tracePt t="6786" x="1303338" y="1973263"/>
          <p14:tracePt t="6803" x="1241425" y="1989138"/>
          <p14:tracePt t="6820" x="1173163" y="2011363"/>
          <p14:tracePt t="6837" x="1150938" y="2019300"/>
          <p14:tracePt t="6853" x="1150938" y="2027238"/>
          <p14:tracePt t="6870" x="1150938" y="2035175"/>
          <p14:tracePt t="6887" x="1173163" y="2041525"/>
          <p14:tracePt t="6903" x="1196975" y="2065338"/>
          <p14:tracePt t="6920" x="1249363" y="2095500"/>
          <p14:tracePt t="6937" x="1287463" y="2125663"/>
          <p14:tracePt t="6953" x="1371600" y="2179638"/>
          <p14:tracePt t="6970" x="1447800" y="2232025"/>
          <p14:tracePt t="6987" x="1501775" y="2255838"/>
          <p14:tracePt t="7003" x="1577975" y="2301875"/>
          <p14:tracePt t="7020" x="1654175" y="2332038"/>
          <p14:tracePt t="7036" x="1684338" y="2346325"/>
          <p14:tracePt t="7053" x="1768475" y="2384425"/>
          <p14:tracePt t="7070" x="1851025" y="2416175"/>
          <p14:tracePt t="7087" x="1897063" y="2430463"/>
          <p14:tracePt t="7103" x="1989138" y="2446338"/>
          <p14:tracePt t="7120" x="2035175" y="2446338"/>
          <p14:tracePt t="7136" x="2141538" y="2446338"/>
          <p14:tracePt t="7153" x="2239963" y="2446338"/>
          <p14:tracePt t="7170" x="2293938" y="2446338"/>
          <p14:tracePt t="7187" x="2416175" y="2408238"/>
          <p14:tracePt t="7203" x="2514600" y="2362200"/>
          <p14:tracePt t="7220" x="2574925" y="2346325"/>
          <p14:tracePt t="7236" x="2644775" y="2324100"/>
          <p14:tracePt t="7253" x="2697163" y="2293938"/>
          <p14:tracePt t="7270" x="2705100" y="2286000"/>
          <p14:tracePt t="7286" x="2720975" y="2263775"/>
          <p14:tracePt t="7303" x="2727325" y="2255838"/>
          <p14:tracePt t="7320" x="2727325" y="2239963"/>
          <p14:tracePt t="7337" x="2727325" y="2232025"/>
          <p14:tracePt t="7353" x="2727325" y="2217738"/>
          <p14:tracePt t="7370" x="2713038" y="2193925"/>
          <p14:tracePt t="7578" x="2705100" y="2201863"/>
          <p14:tracePt t="7587" x="2697163" y="2209800"/>
          <p14:tracePt t="7598" x="2689225" y="2239963"/>
          <p14:tracePt t="7607" x="2689225" y="2263775"/>
          <p14:tracePt t="7620" x="2689225" y="2286000"/>
          <p14:tracePt t="7637" x="2689225" y="2316163"/>
          <p14:tracePt t="7653" x="2697163" y="2362200"/>
          <p14:tracePt t="7670" x="2713038" y="2400300"/>
          <p14:tracePt t="7686" x="2727325" y="2416175"/>
          <p14:tracePt t="7703" x="2751138" y="2430463"/>
          <p14:tracePt t="7720" x="2759075" y="2438400"/>
          <p14:tracePt t="7737" x="2797175" y="2438400"/>
          <p14:tracePt t="7753" x="2819400" y="2438400"/>
          <p14:tracePt t="7770" x="2827338" y="2438400"/>
          <p14:tracePt t="7787" x="2841625" y="2438400"/>
          <p14:tracePt t="7803" x="2857500" y="2422525"/>
          <p14:tracePt t="7820" x="2857500" y="2416175"/>
          <p14:tracePt t="7837" x="2857500" y="2384425"/>
          <p14:tracePt t="7853" x="2849563" y="2332038"/>
          <p14:tracePt t="7870" x="2827338" y="2301875"/>
          <p14:tracePt t="7887" x="2765425" y="2225675"/>
          <p14:tracePt t="7903" x="2727325" y="2171700"/>
          <p14:tracePt t="7904" x="2667000" y="2133600"/>
          <p14:tracePt t="7920" x="2620963" y="2095500"/>
          <p14:tracePt t="7937" x="2498725" y="2041525"/>
          <p14:tracePt t="7954" x="2408238" y="2041525"/>
          <p14:tracePt t="7970" x="2362200" y="2057400"/>
          <p14:tracePt t="7987" x="2286000" y="2133600"/>
          <p14:tracePt t="8003" x="2247900" y="2187575"/>
          <p14:tracePt t="8020" x="2217738" y="2293938"/>
          <p14:tracePt t="8037" x="2209800" y="2416175"/>
          <p14:tracePt t="8053" x="2217738" y="2468563"/>
          <p14:tracePt t="8070" x="2270125" y="2552700"/>
          <p14:tracePt t="8087" x="2354263" y="2613025"/>
          <p14:tracePt t="8103" x="2416175" y="2651125"/>
          <p14:tracePt t="8120" x="2536825" y="2697163"/>
          <p14:tracePt t="8137" x="2667000" y="2727325"/>
          <p14:tracePt t="8153" x="2727325" y="2735263"/>
          <p14:tracePt t="8170" x="2841625" y="2735263"/>
          <p14:tracePt t="8187" x="2911475" y="2720975"/>
          <p14:tracePt t="8203" x="3001963" y="2667000"/>
          <p14:tracePt t="8220" x="3063875" y="2606675"/>
          <p14:tracePt t="8237" x="3078163" y="2582863"/>
          <p14:tracePt t="8253" x="3094038" y="2530475"/>
          <p14:tracePt t="8270" x="3094038" y="2498725"/>
          <p14:tracePt t="8287" x="3078163" y="2422525"/>
          <p14:tracePt t="8303" x="3017838" y="2339975"/>
          <p14:tracePt t="8320" x="2917825" y="2247900"/>
          <p14:tracePt t="8337" x="2865438" y="2209800"/>
          <p14:tracePt t="8353" x="2727325" y="2133600"/>
          <p14:tracePt t="8370" x="2674938" y="2111375"/>
          <p14:tracePt t="8387" x="2568575" y="2087563"/>
          <p14:tracePt t="8403" x="2492375" y="2095500"/>
          <p14:tracePt t="8420" x="2460625" y="2103438"/>
          <p14:tracePt t="8437" x="2430463" y="2141538"/>
          <p14:tracePt t="8453" x="2416175" y="2201863"/>
          <p14:tracePt t="8470" x="2416175" y="2232025"/>
          <p14:tracePt t="8487" x="2416175" y="2308225"/>
          <p14:tracePt t="8503" x="2438400" y="2392363"/>
          <p14:tracePt t="8520" x="2454275" y="2430463"/>
          <p14:tracePt t="8537" x="2506663" y="2506663"/>
          <p14:tracePt t="8554" x="2598738" y="2568575"/>
          <p14:tracePt t="8570" x="2644775" y="2590800"/>
          <p14:tracePt t="8587" x="2743200" y="2620963"/>
          <p14:tracePt t="8604" x="2835275" y="2628900"/>
          <p14:tracePt t="8620" x="2887663" y="2620963"/>
          <p14:tracePt t="8637" x="3001963" y="2574925"/>
          <p14:tracePt t="8653" x="3063875" y="2530475"/>
          <p14:tracePt t="8670" x="3178175" y="2446338"/>
          <p14:tracePt t="8688" x="3254375" y="2384425"/>
          <p14:tracePt t="8703" x="3260725" y="2362200"/>
          <p14:tracePt t="8720" x="3276600" y="2339975"/>
          <p14:tracePt t="8747" x="3268663" y="2339975"/>
          <p14:tracePt t="8767" x="3260725" y="2339975"/>
          <p14:tracePt t="8807" x="3254375" y="2339975"/>
          <p14:tracePt t="8819" x="3246438" y="2339975"/>
          <p14:tracePt t="8839" x="3238500" y="2339975"/>
          <p14:tracePt t="8859" x="3230563" y="2339975"/>
          <p14:tracePt t="8868" x="3222625" y="2339975"/>
          <p14:tracePt t="8879" x="3216275" y="2332038"/>
          <p14:tracePt t="8889" x="3208338" y="2332038"/>
          <p14:tracePt t="8903" x="3200400" y="2324100"/>
          <p14:tracePt t="8920" x="3192463" y="2316163"/>
          <p14:tracePt t="8937" x="3184525" y="2316163"/>
          <p14:tracePt t="8953" x="3178175" y="2308225"/>
          <p14:tracePt t="9123" x="3170238" y="2301875"/>
          <p14:tracePt t="9134" x="3162300" y="2293938"/>
          <p14:tracePt t="9143" x="3146425" y="2278063"/>
          <p14:tracePt t="9155" x="3140075" y="2270125"/>
          <p14:tracePt t="9170" x="3124200" y="2247900"/>
          <p14:tracePt t="9187" x="3101975" y="2232025"/>
          <p14:tracePt t="9204" x="3070225" y="2225675"/>
          <p14:tracePt t="9221" x="3055938" y="2225675"/>
          <p14:tracePt t="9237" x="3025775" y="2217738"/>
          <p14:tracePt t="9254" x="3017838" y="2217738"/>
          <p14:tracePt t="9270" x="2994025" y="2217738"/>
          <p14:tracePt t="9287" x="2987675" y="2217738"/>
          <p14:tracePt t="9304" x="2987675" y="2225675"/>
          <p14:tracePt t="9336" x="2987675" y="2232025"/>
          <p14:tracePt t="9478" x="2987675" y="2225675"/>
          <p14:tracePt t="9773" x="2987675" y="2232025"/>
          <p14:tracePt t="9793" x="2987675" y="2239963"/>
          <p14:tracePt t="9804" x="2987675" y="2263775"/>
          <p14:tracePt t="9814" x="2987675" y="2270125"/>
          <p14:tracePt t="9824" x="2987675" y="2286000"/>
          <p14:tracePt t="9837" x="2987675" y="2301875"/>
          <p14:tracePt t="9854" x="2987675" y="2324100"/>
          <p14:tracePt t="9870" x="2987675" y="2332038"/>
          <p14:tracePt t="9887" x="2987675" y="2339975"/>
          <p14:tracePt t="9904" x="2987675" y="2346325"/>
          <p14:tracePt t="10296" x="2994025" y="2354263"/>
          <p14:tracePt t="10307" x="3001963" y="2354263"/>
          <p14:tracePt t="10317" x="3009900" y="2362200"/>
          <p14:tracePt t="10328" x="3017838" y="2370138"/>
          <p14:tracePt t="10337" x="3040063" y="2392363"/>
          <p14:tracePt t="10354" x="3055938" y="2416175"/>
          <p14:tracePt t="10370" x="3124200" y="2476500"/>
          <p14:tracePt t="10387" x="3170238" y="2498725"/>
          <p14:tracePt t="10404" x="3276600" y="2552700"/>
          <p14:tracePt t="10421" x="3413125" y="2590800"/>
          <p14:tracePt t="10437" x="3475038" y="2590800"/>
          <p14:tracePt t="10454" x="3619500" y="2590800"/>
          <p14:tracePt t="10470" x="3695700" y="2590800"/>
          <p14:tracePt t="10487" x="3832225" y="2590800"/>
          <p14:tracePt t="10504" x="3924300" y="2590800"/>
          <p14:tracePt t="10521" x="3962400" y="2590800"/>
          <p14:tracePt t="10537" x="3970338" y="2582863"/>
          <p14:tracePt t="10554" x="3978275" y="2568575"/>
          <p14:tracePt t="10572" x="3978275" y="2560638"/>
          <p14:tracePt t="10587" x="3978275" y="2552700"/>
          <p14:tracePt t="10815" x="3992563" y="2560638"/>
          <p14:tracePt t="10825" x="4016375" y="2574925"/>
          <p14:tracePt t="10836" x="4054475" y="2590800"/>
          <p14:tracePt t="10845" x="4106863" y="2613025"/>
          <p14:tracePt t="10857" x="4183063" y="2628900"/>
          <p14:tracePt t="10870" x="4267200" y="2644775"/>
          <p14:tracePt t="10888" x="4457700" y="2689225"/>
          <p14:tracePt t="10904" x="4541838" y="2697163"/>
          <p14:tracePt t="10921" x="4708525" y="2705100"/>
          <p14:tracePt t="10938" x="4830763" y="2697163"/>
          <p14:tracePt t="10954" x="4884738" y="2667000"/>
          <p14:tracePt t="10971" x="4937125" y="2606675"/>
          <p14:tracePt t="10987" x="4960938" y="2552700"/>
          <p14:tracePt t="11004" x="4991100" y="2468563"/>
          <p14:tracePt t="11021" x="5006975" y="2346325"/>
          <p14:tracePt t="11037" x="5013325" y="2278063"/>
          <p14:tracePt t="11054" x="5013325" y="2117725"/>
          <p14:tracePt t="11070" x="5006975" y="1935163"/>
          <p14:tracePt t="11087" x="4991100" y="1844675"/>
          <p14:tracePt t="11104" x="4937125" y="1676400"/>
          <p14:tracePt t="11121" x="4876800" y="1524000"/>
          <p14:tracePt t="11137" x="4838700" y="1477963"/>
          <p14:tracePt t="11154" x="4762500" y="1409700"/>
          <p14:tracePt t="11171" x="4686300" y="1393825"/>
          <p14:tracePt t="11187" x="4640263" y="1387475"/>
          <p14:tracePt t="11204" x="4525963" y="1387475"/>
          <p14:tracePt t="11221" x="4449763" y="1401763"/>
          <p14:tracePt t="11237" x="4283075" y="1455738"/>
          <p14:tracePt t="11254" x="4092575" y="1531938"/>
          <p14:tracePt t="11271" x="3978275" y="1577975"/>
          <p14:tracePt t="11287" x="3749675" y="1722438"/>
          <p14:tracePt t="11304" x="3559175" y="1882775"/>
          <p14:tracePt t="11321" x="3475038" y="1958975"/>
          <p14:tracePt t="11337" x="3368675" y="2111375"/>
          <p14:tracePt t="11354" x="3314700" y="2225675"/>
          <p14:tracePt t="11371" x="3298825" y="2301875"/>
          <p14:tracePt t="11387" x="3298825" y="2438400"/>
          <p14:tracePt t="11404" x="3306763" y="2498725"/>
          <p14:tracePt t="11421" x="3368675" y="2620963"/>
          <p14:tracePt t="11437" x="3459163" y="2765425"/>
          <p14:tracePt t="11454" x="3497263" y="2835275"/>
          <p14:tracePt t="11471" x="3611563" y="2963863"/>
          <p14:tracePt t="11487" x="3717925" y="3055938"/>
          <p14:tracePt t="11504" x="3779838" y="3094038"/>
          <p14:tracePt t="11521" x="3916363" y="3154363"/>
          <p14:tracePt t="11538" x="4054475" y="3192463"/>
          <p14:tracePt t="11554" x="4137025" y="3208338"/>
          <p14:tracePt t="11571" x="4297363" y="3222625"/>
          <p14:tracePt t="11587" x="4381500" y="3222625"/>
          <p14:tracePt t="11604" x="4549775" y="3184525"/>
          <p14:tracePt t="11621" x="4724400" y="3116263"/>
          <p14:tracePt t="11637" x="4800600" y="3070225"/>
          <p14:tracePt t="11654" x="4953000" y="2971800"/>
          <p14:tracePt t="11671" x="5083175" y="2841625"/>
          <p14:tracePt t="11687" x="5135563" y="2773363"/>
          <p14:tracePt t="11704" x="5189538" y="2620963"/>
          <p14:tracePt t="11721" x="5197475" y="2484438"/>
          <p14:tracePt t="11737" x="5197475" y="2416175"/>
          <p14:tracePt t="11754" x="5181600" y="2255838"/>
          <p14:tracePt t="11771" x="5159375" y="2155825"/>
          <p14:tracePt t="11787" x="5067300" y="1989138"/>
          <p14:tracePt t="11804" x="4914900" y="1812925"/>
          <p14:tracePt t="11821" x="4702175" y="1622425"/>
          <p14:tracePt t="11837" x="4572000" y="1539875"/>
          <p14:tracePt t="11854" x="4327525" y="1401763"/>
          <p14:tracePt t="11871" x="4237038" y="1363663"/>
          <p14:tracePt t="11887" x="4046538" y="1303338"/>
          <p14:tracePt t="11904" x="3886200" y="1279525"/>
          <p14:tracePt t="11921" x="3810000" y="1279525"/>
          <p14:tracePt t="11937" x="3679825" y="1303338"/>
          <p14:tracePt t="11954" x="3551238" y="1341438"/>
          <p14:tracePt t="11971" x="3497263" y="1363663"/>
          <p14:tracePt t="11987" x="3382963" y="1439863"/>
          <p14:tracePt t="12004" x="3284538" y="1546225"/>
          <p14:tracePt t="12021" x="3230563" y="1622425"/>
          <p14:tracePt t="12037" x="3154363" y="1790700"/>
          <p14:tracePt t="12054" x="3124200" y="1889125"/>
          <p14:tracePt t="12071" x="3086100" y="2079625"/>
          <p14:tracePt t="12087" x="3078163" y="2255838"/>
          <p14:tracePt t="12104" x="3078163" y="2339975"/>
          <p14:tracePt t="12121" x="3124200" y="2476500"/>
          <p14:tracePt t="12138" x="3146425" y="2536825"/>
          <p14:tracePt t="12138" x="3184525" y="2590800"/>
          <p14:tracePt t="12154" x="3230563" y="2667000"/>
          <p14:tracePt t="12171" x="3330575" y="2797175"/>
          <p14:tracePt t="12188" x="3451225" y="2895600"/>
          <p14:tracePt t="12204" x="3521075" y="2941638"/>
          <p14:tracePt t="12221" x="3687763" y="3025775"/>
          <p14:tracePt t="12237" x="3763963" y="3055938"/>
          <p14:tracePt t="12254" x="3940175" y="3124200"/>
          <p14:tracePt t="12271" x="4144963" y="3178175"/>
          <p14:tracePt t="12287" x="4237038" y="3184525"/>
          <p14:tracePt t="12304" x="4435475" y="3208338"/>
          <p14:tracePt t="12321" x="4610100" y="3192463"/>
          <p14:tracePt t="12337" x="4708525" y="3162300"/>
          <p14:tracePt t="12354" x="4860925" y="3078163"/>
          <p14:tracePt t="12371" x="4999038" y="2963863"/>
          <p14:tracePt t="12387" x="5045075" y="2903538"/>
          <p14:tracePt t="12404" x="5105400" y="2781300"/>
          <p14:tracePt t="12422" x="5113338" y="2743200"/>
          <p14:tracePt t="12422" x="5113338" y="2674938"/>
          <p14:tracePt t="12437" x="5113338" y="2613025"/>
          <p14:tracePt t="12454" x="5097463" y="2468563"/>
          <p14:tracePt t="12471" x="5075238" y="2384425"/>
          <p14:tracePt t="12488" x="4999038" y="2209800"/>
          <p14:tracePt t="12504" x="4868863" y="2019300"/>
          <p14:tracePt t="12521" x="4800600" y="1943100"/>
          <p14:tracePt t="12537" x="4618038" y="1782763"/>
          <p14:tracePt t="12554" x="4435475" y="1668463"/>
          <p14:tracePt t="12571" x="4327525" y="1616075"/>
          <p14:tracePt t="12587" x="4144963" y="1577975"/>
          <p14:tracePt t="12604" x="4060825" y="1577975"/>
          <p14:tracePt t="12621" x="3886200" y="1616075"/>
          <p14:tracePt t="12638" x="3725863" y="1706563"/>
          <p14:tracePt t="12654" x="3657600" y="1768475"/>
          <p14:tracePt t="12671" x="3535363" y="1897063"/>
          <p14:tracePt t="12688" x="3451225" y="2019300"/>
          <p14:tracePt t="12704" x="3421063" y="2073275"/>
          <p14:tracePt t="12721" x="3375025" y="2209800"/>
          <p14:tracePt t="12737" x="3368675" y="2324100"/>
          <p14:tracePt t="12754" x="3368675" y="2378075"/>
          <p14:tracePt t="12771" x="3398838" y="2476500"/>
          <p14:tracePt t="12788" x="3444875" y="2598738"/>
          <p14:tracePt t="12804" x="3475038" y="2651125"/>
          <p14:tracePt t="12821" x="3565525" y="2751138"/>
          <p14:tracePt t="12838" x="3679825" y="2849563"/>
          <p14:tracePt t="12854" x="3756025" y="2895600"/>
          <p14:tracePt t="12871" x="3908425" y="2949575"/>
          <p14:tracePt t="12888" x="4000500" y="2979738"/>
          <p14:tracePt t="12904" x="4168775" y="3032125"/>
          <p14:tracePt t="12921" x="4335463" y="3048000"/>
          <p14:tracePt t="12938" x="4427538" y="3048000"/>
          <p14:tracePt t="12954" x="4610100" y="3025775"/>
          <p14:tracePt t="12971" x="4778375" y="2955925"/>
          <p14:tracePt t="12988" x="4854575" y="2917825"/>
          <p14:tracePt t="13004" x="4960938" y="2827338"/>
          <p14:tracePt t="13022" x="5006975" y="2743200"/>
          <p14:tracePt t="13038" x="5013325" y="2713038"/>
          <p14:tracePt t="13054" x="5013325" y="2613025"/>
          <p14:tracePt t="13071" x="5013325" y="2544763"/>
          <p14:tracePt t="13088" x="4991100" y="2384425"/>
          <p14:tracePt t="13104" x="4960938" y="2217738"/>
          <p14:tracePt t="13121" x="4937125" y="2117725"/>
          <p14:tracePt t="13138" x="4868863" y="1927225"/>
          <p14:tracePt t="13154" x="4778375" y="1774825"/>
          <p14:tracePt t="13171" x="4732338" y="1706563"/>
          <p14:tracePt t="13188" x="4625975" y="1592263"/>
          <p14:tracePt t="13205" x="4495800" y="1531938"/>
          <p14:tracePt t="13221" x="4427538" y="1524000"/>
          <p14:tracePt t="13238" x="4283075" y="1524000"/>
          <p14:tracePt t="13254" x="4206875" y="1539875"/>
          <p14:tracePt t="13271" x="4038600" y="1622425"/>
          <p14:tracePt t="13288" x="3878263" y="1730375"/>
          <p14:tracePt t="13304" x="3810000" y="1790700"/>
          <p14:tracePt t="13321" x="3673475" y="1927225"/>
          <p14:tracePt t="13338" x="3581400" y="2035175"/>
          <p14:tracePt t="13354" x="3543300" y="2095500"/>
          <p14:tracePt t="13371" x="3482975" y="2201863"/>
          <p14:tracePt t="13388" x="3467100" y="2293938"/>
          <p14:tracePt t="13404" x="3467100" y="2332038"/>
          <p14:tracePt t="13421" x="3467100" y="2400300"/>
          <p14:tracePt t="13438" x="3482975" y="2446338"/>
          <p14:tracePt t="13454" x="3527425" y="2536825"/>
          <p14:tracePt t="13471" x="3603625" y="2644775"/>
          <p14:tracePt t="13488" x="3641725" y="2689225"/>
          <p14:tracePt t="13504" x="3749675" y="2781300"/>
          <p14:tracePt t="13521" x="3870325" y="2841625"/>
          <p14:tracePt t="13538" x="3940175" y="2879725"/>
          <p14:tracePt t="13554" x="4068763" y="2925763"/>
          <p14:tracePt t="13571" x="4183063" y="2949575"/>
          <p14:tracePt t="13588" x="4251325" y="2955925"/>
          <p14:tracePt t="13604" x="4373563" y="2949575"/>
          <p14:tracePt t="13622" x="4503738" y="2887663"/>
          <p14:tracePt t="13638" x="4549775" y="2841625"/>
          <p14:tracePt t="13654" x="4632325" y="2759075"/>
          <p14:tracePt t="13672" x="4702175" y="2667000"/>
          <p14:tracePt t="13688" x="4732338" y="2606675"/>
          <p14:tracePt t="13704" x="4770438" y="2484438"/>
          <p14:tracePt t="13721" x="4784725" y="2422525"/>
          <p14:tracePt t="13738" x="4800600" y="2286000"/>
          <p14:tracePt t="13754" x="4800600" y="2149475"/>
          <p14:tracePt t="13771" x="4792663" y="2065338"/>
          <p14:tracePt t="13788" x="4770438" y="1912938"/>
          <p14:tracePt t="13804" x="4746625" y="1851025"/>
          <p14:tracePt t="13822" x="4678363" y="1714500"/>
          <p14:tracePt t="13838" x="4610100" y="1622425"/>
          <p14:tracePt t="13855" x="4564063" y="1592263"/>
          <p14:tracePt t="13871" x="4473575" y="1562100"/>
          <p14:tracePt t="13888" x="4365625" y="1562100"/>
          <p14:tracePt t="13904" x="4297363" y="1570038"/>
          <p14:tracePt t="13921" x="4168775" y="1600200"/>
          <p14:tracePt t="13938" x="4016375" y="1668463"/>
          <p14:tracePt t="13954" x="3954463" y="1714500"/>
          <p14:tracePt t="13971" x="3810000" y="1812925"/>
          <p14:tracePt t="13988" x="3687763" y="1912938"/>
          <p14:tracePt t="14004" x="3641725" y="1965325"/>
          <p14:tracePt t="14021" x="3565525" y="2057400"/>
          <p14:tracePt t="14038" x="3513138" y="2155825"/>
          <p14:tracePt t="14054" x="3505200" y="2217738"/>
          <p14:tracePt t="14071" x="3497263" y="2301875"/>
          <p14:tracePt t="14088" x="3497263" y="2346325"/>
          <p14:tracePt t="14104" x="3543300" y="2422525"/>
          <p14:tracePt t="14121" x="3619500" y="2514600"/>
          <p14:tracePt t="14138" x="3665538" y="2560638"/>
          <p14:tracePt t="14154" x="3779838" y="2651125"/>
          <p14:tracePt t="14171" x="3916363" y="2727325"/>
          <p14:tracePt t="14188" x="3978275" y="2751138"/>
          <p14:tracePt t="14204" x="4098925" y="2781300"/>
          <p14:tracePt t="14221" x="4198938" y="2797175"/>
          <p14:tracePt t="14238" x="4229100" y="2797175"/>
          <p14:tracePt t="14255" x="4267200" y="2797175"/>
          <p14:tracePt t="14272" x="4283075" y="2797175"/>
          <p14:tracePt t="14288" x="4283075" y="2789238"/>
          <p14:tracePt t="14312" x="4283075" y="2781300"/>
          <p14:tracePt t="14353" x="4275138" y="2781300"/>
          <p14:tracePt t="14394" x="4275138" y="2773363"/>
          <p14:tracePt t="14640" x="4275138" y="2781300"/>
          <p14:tracePt t="14647" x="4289425" y="2781300"/>
          <p14:tracePt t="14660" x="4335463" y="2803525"/>
          <p14:tracePt t="14672" x="4411663" y="2827338"/>
          <p14:tracePt t="14688" x="4648200" y="2925763"/>
          <p14:tracePt t="14705" x="4860925" y="2987675"/>
          <p14:tracePt t="14721" x="5387975" y="3132138"/>
          <p14:tracePt t="14738" x="5699125" y="3192463"/>
          <p14:tracePt t="14755" x="6340475" y="3292475"/>
          <p14:tracePt t="14771" x="6713538" y="3322638"/>
          <p14:tracePt t="14788" x="6773863" y="3322638"/>
          <p14:tracePt t="14805" x="6797675" y="3314700"/>
          <p14:tracePt t="14822" x="6797675" y="3292475"/>
          <p14:tracePt t="14838" x="6773863" y="3268663"/>
          <p14:tracePt t="14855" x="6713538" y="3192463"/>
          <p14:tracePt t="14871" x="6667500" y="3154363"/>
          <p14:tracePt t="14992" x="6659563" y="3154363"/>
          <p14:tracePt t="15013" x="6659563" y="3162300"/>
          <p14:tracePt t="15025" x="6659563" y="3178175"/>
          <p14:tracePt t="15034" x="6667500" y="3184525"/>
          <p14:tracePt t="15046" x="6689725" y="3208338"/>
          <p14:tracePt t="15056" x="6721475" y="3230563"/>
          <p14:tracePt t="15071" x="6765925" y="3254375"/>
          <p14:tracePt t="15088" x="6904038" y="3298825"/>
          <p14:tracePt t="15105" x="6972300" y="3322638"/>
          <p14:tracePt t="15122" x="7132638" y="3352800"/>
          <p14:tracePt t="15138" x="7231063" y="3344863"/>
          <p14:tracePt t="15155" x="7254875" y="3330575"/>
          <p14:tracePt t="15172" x="7285038" y="3268663"/>
          <p14:tracePt t="15421" x="7353300" y="3178175"/>
          <p14:tracePt t="15430" x="7421563" y="3070225"/>
          <p14:tracePt t="15441" x="7483475" y="2987675"/>
          <p14:tracePt t="15455" x="7527925" y="2903538"/>
          <p14:tracePt t="15472" x="7589838" y="2781300"/>
          <p14:tracePt t="15488" x="7604125" y="2720975"/>
          <p14:tracePt t="15505" x="7604125" y="2636838"/>
          <p14:tracePt t="15522" x="7604125" y="2606675"/>
          <p14:tracePt t="15538" x="7597775" y="2560638"/>
          <p14:tracePt t="15555" x="7573963" y="2536825"/>
          <p14:tracePt t="15827" x="7566025" y="2460625"/>
          <p14:tracePt t="15837" x="7559675" y="2354263"/>
          <p14:tracePt t="15851" x="7543800" y="2255838"/>
          <p14:tracePt t="15857" x="7521575" y="2133600"/>
          <p14:tracePt t="15872" x="7513638" y="2041525"/>
          <p14:tracePt t="15888" x="7497763" y="1851025"/>
          <p14:tracePt t="15905" x="7489825" y="1768475"/>
          <p14:tracePt t="15922" x="7475538" y="1684338"/>
          <p14:tracePt t="15938" x="7459663" y="1660525"/>
          <p14:tracePt t="15955" x="7445375" y="1646238"/>
          <p14:tracePt t="15972" x="7421563" y="1638300"/>
          <p14:tracePt t="15988" x="7413625" y="1638300"/>
          <p14:tracePt t="16005" x="7375525" y="1638300"/>
          <p14:tracePt t="16022" x="7361238" y="1638300"/>
          <p14:tracePt t="16224" x="7353300" y="1638300"/>
          <p14:tracePt t="16234" x="7353300" y="1630363"/>
          <p14:tracePt t="16245" x="7353300" y="1622425"/>
          <p14:tracePt t="16255" x="7337425" y="1600200"/>
          <p14:tracePt t="16272" x="7323138" y="1562100"/>
          <p14:tracePt t="16288" x="7261225" y="1447800"/>
          <p14:tracePt t="16305" x="7216775" y="1371600"/>
          <p14:tracePt t="16322" x="7124700" y="1235075"/>
          <p14:tracePt t="16338" x="7026275" y="1135063"/>
          <p14:tracePt t="16355" x="6972300" y="1089025"/>
          <p14:tracePt t="16356" x="6918325" y="1066800"/>
          <p14:tracePt t="16372" x="6880225" y="1050925"/>
          <p14:tracePt t="16388" x="6804025" y="1044575"/>
          <p14:tracePt t="16405" x="6759575" y="1044575"/>
          <p14:tracePt t="16422" x="6683375" y="1058863"/>
          <p14:tracePt t="16438" x="6607175" y="1089025"/>
          <p14:tracePt t="16455" x="6569075" y="1104900"/>
          <p14:tracePt t="16472" x="6492875" y="1135063"/>
          <p14:tracePt t="16488" x="6423025" y="1165225"/>
          <p14:tracePt t="16505" x="6392863" y="1181100"/>
          <p14:tracePt t="16522" x="6346825" y="1203325"/>
          <p14:tracePt t="16539" x="6294438" y="1227138"/>
          <p14:tracePt t="16555" x="6278563" y="1235075"/>
          <p14:tracePt t="16572" x="6218238" y="1273175"/>
          <p14:tracePt t="16588" x="6202363" y="1287463"/>
          <p14:tracePt t="16605" x="6156325" y="1311275"/>
          <p14:tracePt t="16623" x="6118225" y="1333500"/>
          <p14:tracePt t="16638" x="6103938" y="1349375"/>
          <p14:tracePt t="16655" x="6065838" y="1379538"/>
          <p14:tracePt t="16672" x="6042025" y="1417638"/>
          <p14:tracePt t="16688" x="6042025" y="1431925"/>
          <p14:tracePt t="16705" x="6019800" y="1485900"/>
          <p14:tracePt t="16722" x="6011863" y="1531938"/>
          <p14:tracePt t="16738" x="6003925" y="1554163"/>
          <p14:tracePt t="16755" x="6003925" y="1600200"/>
          <p14:tracePt t="16772" x="6003925" y="1616075"/>
          <p14:tracePt t="16788" x="6003925" y="1654175"/>
          <p14:tracePt t="16805" x="6003925" y="1692275"/>
          <p14:tracePt t="16823" x="6003925" y="1714500"/>
          <p14:tracePt t="16823" x="6003925" y="1736725"/>
          <p14:tracePt t="16839" x="6003925" y="1760538"/>
          <p14:tracePt t="16855" x="6003925" y="1812925"/>
          <p14:tracePt t="16872" x="6003925" y="1836738"/>
          <p14:tracePt t="16888" x="6019800" y="1897063"/>
          <p14:tracePt t="16905" x="6035675" y="1951038"/>
          <p14:tracePt t="16922" x="6042025" y="1973263"/>
          <p14:tracePt t="16938" x="6057900" y="2027238"/>
          <p14:tracePt t="16955" x="6073775" y="2073275"/>
          <p14:tracePt t="16972" x="6088063" y="2111375"/>
          <p14:tracePt t="16988" x="6118225" y="2171700"/>
          <p14:tracePt t="17006" x="6149975" y="2239963"/>
          <p14:tracePt t="17022" x="6164263" y="2270125"/>
          <p14:tracePt t="17039" x="6202363" y="2332038"/>
          <p14:tracePt t="17055" x="6232525" y="2370138"/>
          <p14:tracePt t="17072" x="6278563" y="2430463"/>
          <p14:tracePt t="17088" x="6340475" y="2498725"/>
          <p14:tracePt t="17105" x="6370638" y="2530475"/>
          <p14:tracePt t="17122" x="6423025" y="2582863"/>
          <p14:tracePt t="17138" x="6454775" y="2613025"/>
          <p14:tracePt t="17155" x="6515100" y="2674938"/>
          <p14:tracePt t="17172" x="6591300" y="2727325"/>
          <p14:tracePt t="17188" x="6629400" y="2751138"/>
          <p14:tracePt t="17189" x="6667500" y="2781300"/>
          <p14:tracePt t="17205" x="6705600" y="2803525"/>
          <p14:tracePt t="17222" x="6789738" y="2849563"/>
          <p14:tracePt t="17238" x="6842125" y="2865438"/>
          <p14:tracePt t="17255" x="6934200" y="2895600"/>
          <p14:tracePt t="17272" x="7048500" y="2911475"/>
          <p14:tracePt t="17289" x="7108825" y="2911475"/>
          <p14:tracePt t="17305" x="7269163" y="2879725"/>
          <p14:tracePt t="17322" x="7413625" y="2803525"/>
          <p14:tracePt t="17338" x="7459663" y="2765425"/>
          <p14:tracePt t="17355" x="7505700" y="2705100"/>
          <p14:tracePt t="17372" x="7505700" y="2682875"/>
          <p14:tracePt t="17388" x="7505700" y="2667000"/>
          <p14:tracePt t="17405" x="7505700" y="2636838"/>
          <p14:tracePt t="17422" x="7497763" y="2620963"/>
          <p14:tracePt t="17438" x="7489825" y="2568575"/>
          <p14:tracePt t="17455" x="7483475" y="2492375"/>
          <p14:tracePt t="17472" x="7483475" y="2438400"/>
          <p14:tracePt t="17488" x="7483475" y="2308225"/>
          <p14:tracePt t="17505" x="7475538" y="2125663"/>
          <p14:tracePt t="17522" x="7475538" y="2035175"/>
          <p14:tracePt t="17538" x="7475538" y="1851025"/>
          <p14:tracePt t="17555" x="7467600" y="1660525"/>
          <p14:tracePt t="17572" x="7467600" y="1577975"/>
          <p14:tracePt t="17588" x="7451725" y="1455738"/>
          <p14:tracePt t="17605" x="7451725" y="1409700"/>
          <p14:tracePt t="17622" x="7445375" y="1341438"/>
          <p14:tracePt t="17639" x="7413625" y="1295400"/>
          <p14:tracePt t="17655" x="7399338" y="1265238"/>
          <p14:tracePt t="17672" x="7337425" y="1219200"/>
          <p14:tracePt t="17689" x="7277100" y="1165225"/>
          <p14:tracePt t="17705" x="7239000" y="1143000"/>
          <p14:tracePt t="17722" x="7146925" y="1104900"/>
          <p14:tracePt t="17739" x="7040563" y="1066800"/>
          <p14:tracePt t="17755" x="6994525" y="1044575"/>
          <p14:tracePt t="17772" x="6873875" y="1012825"/>
          <p14:tracePt t="17789" x="6819900" y="1006475"/>
          <p14:tracePt t="17805" x="6705600" y="998538"/>
          <p14:tracePt t="17823" x="6575425" y="1006475"/>
          <p14:tracePt t="17838" x="6507163" y="1020763"/>
          <p14:tracePt t="17855" x="6370638" y="1082675"/>
          <p14:tracePt t="17872" x="6218238" y="1165225"/>
          <p14:tracePt t="17889" x="6126163" y="1211263"/>
          <p14:tracePt t="17905" x="5965825" y="1311275"/>
          <p14:tracePt t="17922" x="5807075" y="1463675"/>
          <p14:tracePt t="17939" x="5737225" y="1531938"/>
          <p14:tracePt t="17955" x="5616575" y="1654175"/>
          <p14:tracePt t="17972" x="5570538" y="1706563"/>
          <p14:tracePt t="17989" x="5502275" y="1782763"/>
          <p14:tracePt t="18005" x="5478463" y="1844675"/>
          <p14:tracePt t="18023" x="5478463" y="1889125"/>
          <p14:tracePt t="18039" x="5478463" y="1912938"/>
          <p14:tracePt t="18055" x="5502275" y="1965325"/>
          <p14:tracePt t="18072" x="5516563" y="1997075"/>
          <p14:tracePt t="18089" x="5554663" y="2073275"/>
          <p14:tracePt t="18105" x="5622925" y="2187575"/>
          <p14:tracePt t="18122" x="5654675" y="2239963"/>
          <p14:tracePt t="18139" x="5730875" y="2378075"/>
          <p14:tracePt t="18156" x="5768975" y="2430463"/>
          <p14:tracePt t="18172" x="5851525" y="2560638"/>
          <p14:tracePt t="18189" x="5943600" y="2659063"/>
          <p14:tracePt t="18205" x="6003925" y="2713038"/>
          <p14:tracePt t="18223" x="6126163" y="2781300"/>
          <p14:tracePt t="18239" x="6264275" y="2827338"/>
          <p14:tracePt t="18255" x="6346825" y="2849563"/>
          <p14:tracePt t="18272" x="6523038" y="2879725"/>
          <p14:tracePt t="18289" x="6689725" y="2903538"/>
          <p14:tracePt t="18305" x="6773863" y="2911475"/>
          <p14:tracePt t="18322" x="6918325" y="2911475"/>
          <p14:tracePt t="18339" x="7056438" y="2911475"/>
          <p14:tracePt t="18355" x="7116763" y="2911475"/>
          <p14:tracePt t="18372" x="7208838" y="2911475"/>
          <p14:tracePt t="18389" x="7261225" y="2903538"/>
          <p14:tracePt t="18405" x="7277100" y="2895600"/>
          <p14:tracePt t="18423" x="7292975" y="2879725"/>
          <p14:tracePt t="18439" x="7292975" y="2873375"/>
          <p14:tracePt t="18672" x="7292975" y="2879725"/>
          <p14:tracePt t="18685" x="7292975" y="2887663"/>
          <p14:tracePt t="18693" x="7299325" y="2903538"/>
          <p14:tracePt t="18706" x="7307263" y="2911475"/>
          <p14:tracePt t="18722" x="7315200" y="2925763"/>
          <p14:tracePt t="18739" x="7369175" y="2963863"/>
          <p14:tracePt t="18755" x="7475538" y="3017838"/>
          <p14:tracePt t="18772" x="7527925" y="3032125"/>
          <p14:tracePt t="18789" x="7642225" y="3040063"/>
          <p14:tracePt t="18805" x="7696200" y="3040063"/>
          <p14:tracePt t="18824" x="7810500" y="3017838"/>
          <p14:tracePt t="18839" x="7878763" y="2971800"/>
          <p14:tracePt t="18855" x="7908925" y="2949575"/>
          <p14:tracePt t="18872" x="7940675" y="2895600"/>
          <p14:tracePt t="18888" x="7954963" y="2849563"/>
          <p14:tracePt t="18905" x="7954963" y="2835275"/>
          <p14:tracePt t="18923" x="7954963" y="2797175"/>
          <p14:tracePt t="18939" x="7947025" y="2759075"/>
          <p14:tracePt t="18956" x="7932738" y="2720975"/>
          <p14:tracePt t="19111" x="7940675" y="2720975"/>
          <p14:tracePt t="19122" x="7962900" y="2735263"/>
          <p14:tracePt t="19131" x="8008938" y="2751138"/>
          <p14:tracePt t="19142" x="8093075" y="2773363"/>
          <p14:tracePt t="19155" x="8259763" y="2811463"/>
          <p14:tracePt t="19173" x="8550275" y="2887663"/>
          <p14:tracePt t="19189" x="9380538" y="3040063"/>
          <p14:tracePt t="19205" x="9974263" y="3124200"/>
          <p14:tracePt t="19223" x="10066338" y="3124200"/>
          <p14:tracePt t="19239" x="10118725" y="3108325"/>
          <p14:tracePt t="19255" x="10118725" y="3078163"/>
          <p14:tracePt t="19456" x="10218738" y="3055938"/>
          <p14:tracePt t="19465" x="10340975" y="3009900"/>
          <p14:tracePt t="19477" x="10461625" y="2949575"/>
          <p14:tracePt t="19489" x="10553700" y="2895600"/>
          <p14:tracePt t="19505" x="10621963" y="2835275"/>
          <p14:tracePt t="19522" x="10698163" y="2682875"/>
          <p14:tracePt t="19539" x="10714038" y="2536825"/>
          <p14:tracePt t="19556" x="10714038" y="2468563"/>
          <p14:tracePt t="19573" x="10660063" y="2332038"/>
          <p14:tracePt t="19589" x="10583863" y="2209800"/>
          <p14:tracePt t="19606" x="10537825" y="2155825"/>
          <p14:tracePt t="19623" x="10423525" y="2065338"/>
          <p14:tracePt t="19639" x="10355263" y="2027238"/>
          <p14:tracePt t="19640" x="10287000" y="1973263"/>
          <p14:tracePt t="19656" x="10218738" y="1935163"/>
          <p14:tracePt t="19672" x="10096500" y="1858963"/>
          <p14:tracePt t="19689" x="10042525" y="1828800"/>
          <p14:tracePt t="19706" x="9982200" y="1798638"/>
          <p14:tracePt t="19722" x="9959975" y="1806575"/>
          <p14:tracePt t="19903" x="9952038" y="1806575"/>
          <p14:tracePt t="19925" x="9928225" y="1774825"/>
          <p14:tracePt t="19933" x="9906000" y="1736725"/>
          <p14:tracePt t="19945" x="9875838" y="1684338"/>
          <p14:tracePt t="19956" x="9829800" y="1600200"/>
          <p14:tracePt t="19972" x="9775825" y="1501775"/>
          <p14:tracePt t="19989" x="9601200" y="1203325"/>
          <p14:tracePt t="20006" x="9402763" y="974725"/>
          <p14:tracePt t="20023" x="9304338" y="884238"/>
          <p14:tracePt t="20039" x="9151938" y="822325"/>
          <p14:tracePt t="20056" x="9029700" y="822325"/>
          <p14:tracePt t="20073" x="8969375" y="838200"/>
          <p14:tracePt t="20089" x="8861425" y="914400"/>
          <p14:tracePt t="20106" x="8816975" y="968375"/>
          <p14:tracePt t="20122" x="8724900" y="1082675"/>
          <p14:tracePt t="20139" x="8656638" y="1219200"/>
          <p14:tracePt t="20156" x="8632825" y="1287463"/>
          <p14:tracePt t="20173" x="8588375" y="1417638"/>
          <p14:tracePt t="20189" x="8556625" y="1570038"/>
          <p14:tracePt t="20206" x="8542338" y="1646238"/>
          <p14:tracePt t="20223" x="8518525" y="1798638"/>
          <p14:tracePt t="20239" x="8496300" y="1920875"/>
          <p14:tracePt t="20255" x="8480425" y="1973263"/>
          <p14:tracePt t="20272" x="8466138" y="2079625"/>
          <p14:tracePt t="20289" x="8466138" y="2125663"/>
          <p14:tracePt t="20306" x="8466138" y="2201863"/>
          <p14:tracePt t="20323" x="8474075" y="2278063"/>
          <p14:tracePt t="20339" x="8480425" y="2308225"/>
          <p14:tracePt t="20356" x="8518525" y="2400300"/>
          <p14:tracePt t="20373" x="8588375" y="2498725"/>
          <p14:tracePt t="20389" x="8626475" y="2536825"/>
          <p14:tracePt t="20406" x="8702675" y="2613025"/>
          <p14:tracePt t="20423" x="8785225" y="2674938"/>
          <p14:tracePt t="20439" x="8831263" y="2713038"/>
          <p14:tracePt t="20456" x="8937625" y="2781300"/>
          <p14:tracePt t="20472" x="8991600" y="2811463"/>
          <p14:tracePt t="20489" x="9113838" y="2849563"/>
          <p14:tracePt t="20506" x="9258300" y="2865438"/>
          <p14:tracePt t="20523" x="9402763" y="2865438"/>
          <p14:tracePt t="20539" x="9478963" y="2857500"/>
          <p14:tracePt t="20556" x="9655175" y="2789238"/>
          <p14:tracePt t="20573" x="9737725" y="2743200"/>
          <p14:tracePt t="20589" x="9906000" y="2613025"/>
          <p14:tracePt t="20606" x="10050463" y="2430463"/>
          <p14:tracePt t="20623" x="10104438" y="2346325"/>
          <p14:tracePt t="20639" x="10172700" y="2133600"/>
          <p14:tracePt t="20656" x="10202863" y="1927225"/>
          <p14:tracePt t="20673" x="10202863" y="1836738"/>
          <p14:tracePt t="20689" x="10188575" y="1616075"/>
          <p14:tracePt t="20706" x="10142538" y="1439863"/>
          <p14:tracePt t="20723" x="10096500" y="1349375"/>
          <p14:tracePt t="20739" x="9998075" y="1196975"/>
          <p14:tracePt t="20756" x="9944100" y="1127125"/>
          <p14:tracePt t="20773" x="9807575" y="1028700"/>
          <p14:tracePt t="20789" x="9647238" y="952500"/>
          <p14:tracePt t="20806" x="9555163" y="914400"/>
          <p14:tracePt t="20824" x="9394825" y="854075"/>
          <p14:tracePt t="20839" x="9250363" y="830263"/>
          <p14:tracePt t="20856" x="9174163" y="830263"/>
          <p14:tracePt t="20873" x="9013825" y="846138"/>
          <p14:tracePt t="20890" x="8855075" y="906463"/>
          <p14:tracePt t="20906" x="8778875" y="944563"/>
          <p14:tracePt t="20923" x="8632825" y="1028700"/>
          <p14:tracePt t="20939" x="8564563" y="1066800"/>
          <p14:tracePt t="20956" x="8474075" y="1158875"/>
          <p14:tracePt t="20973" x="8389938" y="1265238"/>
          <p14:tracePt t="20989" x="8359775" y="1317625"/>
          <p14:tracePt t="21006" x="8313738" y="1463675"/>
          <p14:tracePt t="21023" x="8283575" y="1616075"/>
          <p14:tracePt t="21039" x="8275638" y="1692275"/>
          <p14:tracePt t="21056" x="8267700" y="1866900"/>
          <p14:tracePt t="21073" x="8267700" y="2035175"/>
          <p14:tracePt t="21089" x="8267700" y="2111375"/>
          <p14:tracePt t="21106" x="8313738" y="2286000"/>
          <p14:tracePt t="21123" x="8335963" y="2362200"/>
          <p14:tracePt t="21139" x="8404225" y="2530475"/>
          <p14:tracePt t="21156" x="8488363" y="2682875"/>
          <p14:tracePt t="21173" x="8542338" y="2759075"/>
          <p14:tracePt t="21189" x="8656638" y="2873375"/>
          <p14:tracePt t="21206" x="8716963" y="2925763"/>
          <p14:tracePt t="21223" x="8861425" y="3009900"/>
          <p14:tracePt t="21239" x="9021763" y="3063875"/>
          <p14:tracePt t="21256" x="9204325" y="3078163"/>
          <p14:tracePt t="21273" x="9304338" y="3078163"/>
          <p14:tracePt t="21289" x="9532938" y="3055938"/>
          <p14:tracePt t="21306" x="9845675" y="2933700"/>
          <p14:tracePt t="21323" x="10004425" y="2849563"/>
          <p14:tracePt t="21339" x="10325100" y="2644775"/>
          <p14:tracePt t="21356" x="10461625" y="2544763"/>
          <p14:tracePt t="21373" x="10675938" y="2286000"/>
          <p14:tracePt t="21389" x="10774363" y="2103438"/>
          <p14:tracePt t="21406" x="10804525" y="2019300"/>
          <p14:tracePt t="21423" x="10812463" y="1889125"/>
          <p14:tracePt t="21439" x="10798175" y="1760538"/>
          <p14:tracePt t="21456" x="10774363" y="1684338"/>
          <p14:tracePt t="21473" x="10728325" y="1546225"/>
          <p14:tracePt t="21489" x="10660063" y="1371600"/>
          <p14:tracePt t="21506" x="10614025" y="1279525"/>
          <p14:tracePt t="21523" x="10507663" y="1089025"/>
          <p14:tracePt t="21539" x="10455275" y="990600"/>
          <p14:tracePt t="21556" x="10340975" y="800100"/>
          <p14:tracePt t="21573" x="10226675" y="639763"/>
          <p14:tracePt t="21589" x="10164763" y="579438"/>
          <p14:tracePt t="21606" x="10028238" y="487363"/>
          <p14:tracePt t="21623" x="9867900" y="411163"/>
          <p14:tracePt t="21639" x="9775825" y="396875"/>
          <p14:tracePt t="21656" x="9585325" y="381000"/>
          <p14:tracePt t="21673" x="9394825" y="427038"/>
          <p14:tracePt t="21689" x="9304338" y="465138"/>
          <p14:tracePt t="21706" x="9136063" y="563563"/>
          <p14:tracePt t="21723" x="9059863" y="625475"/>
          <p14:tracePt t="21916" x="9045575" y="625475"/>
          <p14:tracePt t="21927" x="9037638" y="625475"/>
          <p14:tracePt t="21936" x="9007475" y="625475"/>
          <p14:tracePt t="21947" x="8953500" y="609600"/>
          <p14:tracePt t="21957" x="8877300" y="571500"/>
          <p14:tracePt t="21973" x="8755063" y="549275"/>
          <p14:tracePt t="21989" x="8397875" y="465138"/>
          <p14:tracePt t="22006" x="8175625" y="427038"/>
          <p14:tracePt t="22023" x="7780338" y="396875"/>
          <p14:tracePt t="22039" x="7375525" y="396875"/>
          <p14:tracePt t="22056" x="7178675" y="396875"/>
          <p14:tracePt t="22073" x="6842125" y="434975"/>
          <p14:tracePt t="22089" x="6705600" y="441325"/>
          <p14:tracePt t="22106" x="6469063" y="479425"/>
          <p14:tracePt t="22123" x="6264275" y="503238"/>
          <p14:tracePt t="22140" x="6073775" y="541338"/>
          <p14:tracePt t="22156" x="5981700" y="563563"/>
          <p14:tracePt t="22173" x="5813425" y="609600"/>
          <p14:tracePt t="22189" x="5737225" y="639763"/>
          <p14:tracePt t="22206" x="5622925" y="693738"/>
          <p14:tracePt t="22224" x="5584825" y="754063"/>
          <p14:tracePt t="22394" x="5578475" y="754063"/>
          <p14:tracePt t="22403" x="5578475" y="762000"/>
          <p14:tracePt t="22414" x="5570538" y="762000"/>
          <p14:tracePt t="22425" x="5562600" y="777875"/>
          <p14:tracePt t="22439" x="5546725" y="792163"/>
          <p14:tracePt t="22456" x="5524500" y="868363"/>
          <p14:tracePt t="22473" x="5508625" y="930275"/>
          <p14:tracePt t="22489" x="5470525" y="1066800"/>
          <p14:tracePt t="22506" x="5464175" y="1241425"/>
          <p14:tracePt t="22523" x="5464175" y="1333500"/>
          <p14:tracePt t="22539" x="5464175" y="1524000"/>
          <p14:tracePt t="22556" x="5494338" y="1608138"/>
          <p14:tracePt t="22573" x="5540375" y="1790700"/>
          <p14:tracePt t="22589" x="5622925" y="1943100"/>
          <p14:tracePt t="22606" x="5668963" y="1997075"/>
          <p14:tracePt t="22624" x="5768975" y="2117725"/>
          <p14:tracePt t="22639" x="5875338" y="2225675"/>
          <p14:tracePt t="22656" x="5921375" y="2255838"/>
          <p14:tracePt t="22673" x="6019800" y="2316163"/>
          <p14:tracePt t="22689" x="6096000" y="2346325"/>
          <p14:tracePt t="22706" x="6118225" y="2346325"/>
          <p14:tracePt t="22723" x="6142038" y="2346325"/>
          <p14:tracePt t="22902" x="6142038" y="2354263"/>
          <p14:tracePt t="22913" x="6142038" y="2378075"/>
          <p14:tracePt t="22923" x="6142038" y="2400300"/>
          <p14:tracePt t="22940" x="6142038" y="2438400"/>
          <p14:tracePt t="22956" x="6172200" y="2568575"/>
          <p14:tracePt t="22973" x="6194425" y="2644775"/>
          <p14:tracePt t="22990" x="6294438" y="2803525"/>
          <p14:tracePt t="23006" x="6430963" y="2955925"/>
          <p14:tracePt t="23024" x="6591300" y="3063875"/>
          <p14:tracePt t="23040" x="6675438" y="3101975"/>
          <p14:tracePt t="23056" x="6858000" y="3162300"/>
          <p14:tracePt t="23073" x="6942138" y="3178175"/>
          <p14:tracePt t="23090" x="7108825" y="3184525"/>
          <p14:tracePt t="23106" x="7254875" y="3170238"/>
          <p14:tracePt t="23123" x="7299325" y="3140075"/>
          <p14:tracePt t="23140" x="7331075" y="3101975"/>
          <p14:tracePt t="23359" x="7475538" y="3094038"/>
          <p14:tracePt t="23371" x="7680325" y="3070225"/>
          <p14:tracePt t="23381" x="7894638" y="3055938"/>
          <p14:tracePt t="23391" x="8115300" y="3032125"/>
          <p14:tracePt t="23407" x="8321675" y="2994025"/>
          <p14:tracePt t="23424" x="8556625" y="2949575"/>
          <p14:tracePt t="23440" x="8618538" y="2917825"/>
          <p14:tracePt t="23655" x="8747125" y="2903538"/>
          <p14:tracePt t="23665" x="8953500" y="2879725"/>
          <p14:tracePt t="23675" x="9151938" y="2873375"/>
          <p14:tracePt t="23690" x="9350375" y="2849563"/>
          <p14:tracePt t="23707" x="9609138" y="2797175"/>
          <p14:tracePt t="23723" x="9661525" y="2773363"/>
          <p14:tracePt t="23740" x="9693275" y="2727325"/>
          <p14:tracePt t="23971" x="9715500" y="2651125"/>
          <p14:tracePt t="23979" x="9761538" y="2530475"/>
          <p14:tracePt t="23991" x="9821863" y="2370138"/>
          <p14:tracePt t="24006" x="9867900" y="2201863"/>
          <p14:tracePt t="24023" x="9921875" y="1958975"/>
          <p14:tracePt t="24040" x="9952038" y="1897063"/>
          <p14:tracePt t="24057" x="9959975" y="1866900"/>
          <p14:tracePt t="24275" x="9952038" y="1820863"/>
          <p14:tracePt t="24284" x="9928225" y="1760538"/>
          <p14:tracePt t="24295" x="9898063" y="1668463"/>
          <p14:tracePt t="24306" x="9837738" y="1562100"/>
          <p14:tracePt t="24323" x="9769475" y="1431925"/>
          <p14:tracePt t="24340" x="9617075" y="1265238"/>
          <p14:tracePt t="24357" x="9440863" y="1150938"/>
          <p14:tracePt t="24373" x="9364663" y="1104900"/>
          <p14:tracePt t="24390" x="9220200" y="1096963"/>
          <p14:tracePt t="24589" x="9212263" y="1096963"/>
          <p14:tracePt t="24601" x="9182100" y="1082675"/>
          <p14:tracePt t="24610" x="9136063" y="1036638"/>
          <p14:tracePt t="24624" x="9067800" y="990600"/>
          <p14:tracePt t="24640" x="8969375" y="922338"/>
          <p14:tracePt t="24657" x="8678863" y="815975"/>
          <p14:tracePt t="24673" x="8259763" y="777875"/>
          <p14:tracePt t="24690" x="8047038" y="777875"/>
          <p14:tracePt t="24706" x="7559675" y="838200"/>
          <p14:tracePt t="24724" x="6994525" y="974725"/>
          <p14:tracePt t="24740" x="6713538" y="1074738"/>
          <p14:tracePt t="24757" x="6172200" y="1279525"/>
          <p14:tracePt t="24773" x="5791200" y="1455738"/>
          <p14:tracePt t="24790" x="5676900" y="1501775"/>
          <p14:tracePt t="24807" x="5554663" y="1577975"/>
          <p14:tracePt t="24824" x="5532438" y="1592263"/>
          <p14:tracePt t="24986" x="5524500" y="1592263"/>
          <p14:tracePt t="24997" x="5508625" y="1592263"/>
          <p14:tracePt t="25007" x="5486400" y="1592263"/>
          <p14:tracePt t="25017" x="5448300" y="1584325"/>
          <p14:tracePt t="25026" x="5410200" y="1584325"/>
          <p14:tracePt t="25040" x="5364163" y="1584325"/>
          <p14:tracePt t="25057" x="5334000" y="1592263"/>
          <p14:tracePt t="25073" x="5287963" y="1616075"/>
          <p14:tracePt t="25090" x="5280025" y="1630363"/>
          <p14:tracePt t="25107" x="5280025" y="1654175"/>
          <p14:tracePt t="25124" x="5287963" y="1706563"/>
          <p14:tracePt t="25140" x="5334000" y="1774825"/>
          <p14:tracePt t="25157" x="5356225" y="1820863"/>
          <p14:tracePt t="25173" x="5418138" y="1912938"/>
          <p14:tracePt t="25190" x="5502275" y="2019300"/>
          <p14:tracePt t="25207" x="5546725" y="2065338"/>
          <p14:tracePt t="25224" x="5638800" y="2163763"/>
          <p14:tracePt t="25240" x="5676900" y="2209800"/>
          <p14:tracePt t="25257" x="5775325" y="2308225"/>
          <p14:tracePt t="25273" x="5859463" y="2392363"/>
          <p14:tracePt t="25290" x="5905500" y="2438400"/>
          <p14:tracePt t="25307" x="6003925" y="2514600"/>
          <p14:tracePt t="25324" x="6088063" y="2590800"/>
          <p14:tracePt t="25340" x="6126163" y="2628900"/>
          <p14:tracePt t="25357" x="6226175" y="2713038"/>
          <p14:tracePt t="25373" x="6302375" y="2781300"/>
          <p14:tracePt t="25390" x="6340475" y="2819400"/>
          <p14:tracePt t="25407" x="6416675" y="2873375"/>
          <p14:tracePt t="25424" x="6484938" y="2917825"/>
          <p14:tracePt t="25440" x="6523038" y="2925763"/>
          <p14:tracePt t="25457" x="6553200" y="2925763"/>
          <p14:tracePt t="25679" x="6607175" y="2933700"/>
          <p14:tracePt t="25688" x="6689725" y="2941638"/>
          <p14:tracePt t="25699" x="6804025" y="2949575"/>
          <p14:tracePt t="25708" x="6980238" y="2971800"/>
          <p14:tracePt t="25724" x="7200900" y="2987675"/>
          <p14:tracePt t="25740" x="7734300" y="2994025"/>
          <p14:tracePt t="25757" x="7985125" y="2994025"/>
          <p14:tracePt t="25774" x="8420100" y="2979738"/>
          <p14:tracePt t="25790" x="8678863" y="2933700"/>
          <p14:tracePt t="25807" x="8740775" y="2911475"/>
          <p14:tracePt t="25824" x="8785225" y="2857500"/>
          <p14:tracePt t="26054" x="8885238" y="2857500"/>
          <p14:tracePt t="26064" x="8999538" y="2857500"/>
          <p14:tracePt t="26074" x="9128125" y="2857500"/>
          <p14:tracePt t="26090" x="9280525" y="2857500"/>
          <p14:tracePt t="26107" x="9578975" y="2811463"/>
          <p14:tracePt t="26124" x="9699625" y="2789238"/>
          <p14:tracePt t="26140" x="9898063" y="2674938"/>
          <p14:tracePt t="26157" x="9998075" y="2560638"/>
          <p14:tracePt t="26174" x="10012363" y="2514600"/>
          <p14:tracePt t="26190" x="10012363" y="2446338"/>
          <p14:tracePt t="26207" x="9998075" y="2346325"/>
          <p14:tracePt t="26225" x="9974263" y="2286000"/>
          <p14:tracePt t="26240" x="9936163" y="2141538"/>
          <p14:tracePt t="26257" x="9913938" y="2079625"/>
          <p14:tracePt t="26274" x="9883775" y="1958975"/>
          <p14:tracePt t="26290" x="9845675" y="1851025"/>
          <p14:tracePt t="26307" x="9829800" y="1798638"/>
          <p14:tracePt t="26323" x="9813925" y="1698625"/>
          <p14:tracePt t="26340" x="9813925" y="1638300"/>
          <p14:tracePt t="26357" x="9821863" y="1622425"/>
          <p14:tracePt t="26374" x="9829800" y="1616075"/>
          <p14:tracePt t="26573" x="9829800" y="1600200"/>
          <p14:tracePt t="26582" x="9821863" y="1570038"/>
          <p14:tracePt t="26593" x="9799638" y="1501775"/>
          <p14:tracePt t="26607" x="9775825" y="1431925"/>
          <p14:tracePt t="26624" x="9715500" y="1257300"/>
          <p14:tracePt t="26640" x="9677400" y="1189038"/>
          <p14:tracePt t="26657" x="9593263" y="1096963"/>
          <p14:tracePt t="26674" x="9547225" y="1066800"/>
          <p14:tracePt t="26690" x="9478963" y="1028700"/>
          <p14:tracePt t="26707" x="9418638" y="1036638"/>
          <p14:tracePt t="26889" x="9402763" y="1028700"/>
          <p14:tracePt t="26898" x="9388475" y="1020763"/>
          <p14:tracePt t="26909" x="9350375" y="998538"/>
          <p14:tracePt t="26924" x="9288463" y="968375"/>
          <p14:tracePt t="26940" x="9090025" y="876300"/>
          <p14:tracePt t="26957" x="8915400" y="815975"/>
          <p14:tracePt t="26974" x="8542338" y="739775"/>
          <p14:tracePt t="26990" x="8107363" y="715963"/>
          <p14:tracePt t="27007" x="7870825" y="715963"/>
          <p14:tracePt t="27024" x="7361238" y="784225"/>
          <p14:tracePt t="27041" x="6842125" y="906463"/>
          <p14:tracePt t="27057" x="6591300" y="968375"/>
          <p14:tracePt t="27074" x="6202363" y="1158875"/>
          <p14:tracePt t="27090" x="6042025" y="1235075"/>
          <p14:tracePt t="27107" x="5845175" y="1341438"/>
          <p14:tracePt t="27124" x="5761038" y="1379538"/>
          <p14:tracePt t="27141" x="5761038" y="1387475"/>
          <p14:tracePt t="27326" x="5753100" y="1387475"/>
          <p14:tracePt t="27337" x="5737225" y="1387475"/>
          <p14:tracePt t="27346" x="5715000" y="1387475"/>
          <p14:tracePt t="27357" x="5684838" y="1387475"/>
          <p14:tracePt t="27374" x="5654675" y="1387475"/>
          <p14:tracePt t="27390" x="5600700" y="1409700"/>
          <p14:tracePt t="27407" x="5578475" y="1439863"/>
          <p14:tracePt t="27424" x="5570538" y="1455738"/>
          <p14:tracePt t="27440" x="5570538" y="1501775"/>
          <p14:tracePt t="27457" x="5570538" y="1554163"/>
          <p14:tracePt t="27474" x="5578475" y="1584325"/>
          <p14:tracePt t="27490" x="5608638" y="1676400"/>
          <p14:tracePt t="27507" x="5630863" y="1722438"/>
          <p14:tracePt t="27524" x="5676900" y="1836738"/>
          <p14:tracePt t="27540" x="5737225" y="1951038"/>
          <p14:tracePt t="27557" x="5768975" y="2003425"/>
          <p14:tracePt t="27574" x="5813425" y="2103438"/>
          <p14:tracePt t="27590" x="5875338" y="2201863"/>
          <p14:tracePt t="27607" x="5905500" y="2247900"/>
          <p14:tracePt t="27624" x="5981700" y="2339975"/>
          <p14:tracePt t="27640" x="6057900" y="2430463"/>
          <p14:tracePt t="27657" x="6111875" y="2484438"/>
          <p14:tracePt t="27674" x="6218238" y="2590800"/>
          <p14:tracePt t="27690" x="6278563" y="2659063"/>
          <p14:tracePt t="27707" x="6392863" y="2789238"/>
          <p14:tracePt t="27724" x="6530975" y="2911475"/>
          <p14:tracePt t="27740" x="6599238" y="2955925"/>
          <p14:tracePt t="27757" x="6735763" y="3070225"/>
          <p14:tracePt t="27774" x="6865938" y="3116263"/>
          <p14:tracePt t="27790" x="6926263" y="3116263"/>
          <p14:tracePt t="28045" x="7026275" y="3140075"/>
          <p14:tracePt t="28058" x="7140575" y="3162300"/>
          <p14:tracePt t="28067" x="7299325" y="3184525"/>
          <p14:tracePt t="28078" x="7505700" y="3222625"/>
          <p14:tracePt t="28091" x="7750175" y="3260725"/>
          <p14:tracePt t="28107" x="8275638" y="3298825"/>
          <p14:tracePt t="28124" x="8550275" y="3298825"/>
          <p14:tracePt t="28140" x="9067800" y="3268663"/>
          <p14:tracePt t="28157" x="9197975" y="3238500"/>
          <p14:tracePt t="28174" x="9312275" y="3178175"/>
          <p14:tracePt t="28191" x="9318625" y="3108325"/>
          <p14:tracePt t="28207" x="9312275" y="3055938"/>
          <p14:tracePt t="28422" x="9426575" y="3025775"/>
          <p14:tracePt t="28434" x="9609138" y="2987675"/>
          <p14:tracePt t="28441" x="9837738" y="2941638"/>
          <p14:tracePt t="28457" x="10088563" y="2887663"/>
          <p14:tracePt t="28475" x="10485438" y="2789238"/>
          <p14:tracePt t="28491" x="10621963" y="2735263"/>
          <p14:tracePt t="28507" x="10760075" y="2651125"/>
          <p14:tracePt t="28524" x="10782300" y="2582863"/>
          <p14:tracePt t="28541" x="10774363" y="2544763"/>
          <p14:tracePt t="28557" x="10683875" y="2416175"/>
          <p14:tracePt t="28574" x="10599738" y="2346325"/>
          <p14:tracePt t="28591" x="10447338" y="2201863"/>
          <p14:tracePt t="28607" x="10309225" y="2073275"/>
          <p14:tracePt t="28624" x="10248900" y="2019300"/>
          <p14:tracePt t="28641" x="10150475" y="1935163"/>
          <p14:tracePt t="28658" x="10080625" y="1858963"/>
          <p14:tracePt t="28674" x="10058400" y="1812925"/>
          <p14:tracePt t="28691" x="10020300" y="1698625"/>
          <p14:tracePt t="28708" x="9998075" y="1592263"/>
          <p14:tracePt t="28724" x="9990138" y="1546225"/>
          <p14:tracePt t="28741" x="9990138" y="1516063"/>
          <p14:tracePt t="28778" x="9990138" y="1531938"/>
          <p14:tracePt t="28972" x="9982200" y="1524000"/>
          <p14:tracePt t="28982" x="9966325" y="1508125"/>
          <p14:tracePt t="28993" x="9952038" y="1493838"/>
          <p14:tracePt t="29007" x="9928225" y="1455738"/>
          <p14:tracePt t="29024" x="9859963" y="1349375"/>
          <p14:tracePt t="29041" x="9807575" y="1273175"/>
          <p14:tracePt t="29057" x="9693275" y="1143000"/>
          <p14:tracePt t="29074" x="9578975" y="1028700"/>
          <p14:tracePt t="29091" x="9509125" y="974725"/>
          <p14:tracePt t="29108" x="9364663" y="898525"/>
          <p14:tracePt t="29124" x="9236075" y="860425"/>
          <p14:tracePt t="29141" x="9182100" y="860425"/>
          <p14:tracePt t="29157" x="9097963" y="860425"/>
          <p14:tracePt t="29174" x="9067800" y="868363"/>
          <p14:tracePt t="29191" x="9037638" y="914400"/>
          <p14:tracePt t="29349" x="9021763" y="914400"/>
          <p14:tracePt t="29358" x="9013825" y="914400"/>
          <p14:tracePt t="29369" x="8983663" y="906463"/>
          <p14:tracePt t="29379" x="8923338" y="884238"/>
          <p14:tracePt t="29391" x="8839200" y="868363"/>
          <p14:tracePt t="29407" x="8724900" y="854075"/>
          <p14:tracePt t="29424" x="8389938" y="830263"/>
          <p14:tracePt t="29441" x="8001000" y="846138"/>
          <p14:tracePt t="29457" x="7794625" y="892175"/>
          <p14:tracePt t="29474" x="7407275" y="1012825"/>
          <p14:tracePt t="29491" x="7140575" y="1104900"/>
          <p14:tracePt t="29507" x="7048500" y="1143000"/>
          <p14:tracePt t="29524" x="6911975" y="1203325"/>
          <p14:tracePt t="29541" x="6819900" y="1249363"/>
          <p14:tracePt t="29557" x="6797675" y="1273175"/>
          <p14:tracePt t="29574" x="6751638" y="1295400"/>
          <p14:tracePt t="29591" x="6743700" y="1303338"/>
          <p14:tracePt t="29607" x="6727825" y="1311275"/>
          <p14:tracePt t="29633" x="6721475" y="1311275"/>
          <p14:tracePt t="29642" x="6713538" y="1311275"/>
          <p14:tracePt t="29662" x="6705600" y="1311275"/>
          <p14:tracePt t="29674" x="6689725" y="1317625"/>
          <p14:tracePt t="29691" x="6683375" y="1325563"/>
          <p14:tracePt t="29708" x="6651625" y="1341438"/>
          <p14:tracePt t="29724" x="6621463" y="1349375"/>
          <p14:tracePt t="29741" x="6613525" y="1349375"/>
          <p14:tracePt t="29758" x="6599238" y="1355725"/>
          <p14:tracePt t="29776" x="6591300" y="1355725"/>
          <p14:tracePt t="29917" x="6583363" y="1355725"/>
          <p14:tracePt t="29937" x="6575425" y="1355725"/>
          <p14:tracePt t="29948" x="6569075" y="1355725"/>
          <p14:tracePt t="29958" x="6561138" y="1355725"/>
          <p14:tracePt t="29977" x="6553200" y="1355725"/>
          <p14:tracePt t="29998" x="6545263" y="1355725"/>
          <p14:tracePt t="30019" x="6545263" y="1363663"/>
          <p14:tracePt t="30058" x="6545263" y="1371600"/>
          <p14:tracePt t="30079" x="6545263" y="1387475"/>
          <p14:tracePt t="30099" x="6545263" y="1393825"/>
          <p14:tracePt t="30110" x="6545263" y="1401763"/>
          <p14:tracePt t="30120" x="6545263" y="1409700"/>
          <p14:tracePt t="30132" x="6545263" y="1425575"/>
          <p14:tracePt t="30153" x="6545263" y="1431925"/>
          <p14:tracePt t="30161" x="6545263" y="1439863"/>
          <p14:tracePt t="30174" x="6545263" y="1447800"/>
          <p14:tracePt t="30193" x="6545263" y="1455738"/>
          <p14:tracePt t="30223" x="6545263" y="1463675"/>
          <p14:tracePt t="30233" x="6545263" y="1470025"/>
          <p14:tracePt t="30242" x="6553200" y="1470025"/>
          <p14:tracePt t="30258" x="6553200" y="1477963"/>
          <p14:tracePt t="30274" x="6561138" y="1485900"/>
          <p14:tracePt t="30291" x="6561138" y="1493838"/>
          <p14:tracePt t="30308" x="6569075" y="1501775"/>
          <p14:tracePt t="30325" x="6575425" y="1508125"/>
          <p14:tracePt t="30341" x="6583363" y="1508125"/>
          <p14:tracePt t="30358" x="6591300" y="1516063"/>
          <p14:tracePt t="30374" x="6599238" y="1524000"/>
          <p14:tracePt t="30391" x="6613525" y="1524000"/>
          <p14:tracePt t="30408" x="6621463" y="1524000"/>
          <p14:tracePt t="30425" x="6637338" y="1531938"/>
          <p14:tracePt t="30441" x="6645275" y="1531938"/>
          <p14:tracePt t="30457" x="6659563" y="1531938"/>
          <p14:tracePt t="30476" x="6667500" y="1531938"/>
          <p14:tracePt t="30491" x="6675438" y="1531938"/>
          <p14:tracePt t="30508" x="6689725" y="1531938"/>
          <p14:tracePt t="30524" x="6697663" y="1531938"/>
          <p14:tracePt t="30541" x="6713538" y="1531938"/>
          <p14:tracePt t="30558" x="6727825" y="1531938"/>
          <p14:tracePt t="30574" x="6735763" y="1531938"/>
          <p14:tracePt t="30591" x="6751638" y="1531938"/>
          <p14:tracePt t="30608" x="6759575" y="1531938"/>
          <p14:tracePt t="30624" x="6759575" y="1524000"/>
          <p14:tracePt t="30641" x="6759575" y="1516063"/>
          <p14:tracePt t="30659" x="6759575" y="1508125"/>
          <p14:tracePt t="30674" x="6759575" y="1501775"/>
          <p14:tracePt t="30691" x="6759575" y="1477963"/>
          <p14:tracePt t="30708" x="6759575" y="1463675"/>
          <p14:tracePt t="30724" x="6759575" y="1447800"/>
          <p14:tracePt t="30741" x="6759575" y="1425575"/>
          <p14:tracePt t="30758" x="6759575" y="1417638"/>
          <p14:tracePt t="30774" x="6759575" y="1401763"/>
          <p14:tracePt t="30791" x="6751638" y="1401763"/>
          <p14:tracePt t="30808" x="6743700" y="1393825"/>
          <p14:tracePt t="30824" x="6735763" y="1387475"/>
          <p14:tracePt t="30842" x="6727825" y="1379538"/>
          <p14:tracePt t="30858" x="6721475" y="1379538"/>
          <p14:tracePt t="30874" x="6705600" y="1371600"/>
          <p14:tracePt t="30891" x="6689725" y="1371600"/>
          <p14:tracePt t="30908" x="6683375" y="1371600"/>
          <p14:tracePt t="30924" x="6667500" y="1371600"/>
          <p14:tracePt t="30943" x="6659563" y="1371600"/>
          <p14:tracePt t="30958" x="6651625" y="1371600"/>
          <p14:tracePt t="30975" x="6637338" y="1379538"/>
          <p14:tracePt t="30991" x="6637338" y="1387475"/>
          <p14:tracePt t="31008" x="6621463" y="1393825"/>
          <p14:tracePt t="31025" x="6621463" y="1401763"/>
          <p14:tracePt t="31041" x="6613525" y="1409700"/>
          <p14:tracePt t="31058" x="6607175" y="1417638"/>
          <p14:tracePt t="31076" x="6599238" y="1425575"/>
          <p14:tracePt t="31091" x="6599238" y="1431925"/>
          <p14:tracePt t="31108" x="6591300" y="1439863"/>
          <p14:tracePt t="31127" x="6591300" y="1447800"/>
          <p14:tracePt t="31148" x="6591300" y="1455738"/>
          <p14:tracePt t="31167" x="6591300" y="1463675"/>
          <p14:tracePt t="31178" x="6591300" y="1470025"/>
          <p14:tracePt t="31199" x="6591300" y="1485900"/>
          <p14:tracePt t="31219" x="6591300" y="1493838"/>
          <p14:tracePt t="31228" x="6591300" y="1501775"/>
          <p14:tracePt t="31241" x="6591300" y="1508125"/>
          <p14:tracePt t="31259" x="6599238" y="1516063"/>
          <p14:tracePt t="31275" x="6607175" y="1516063"/>
          <p14:tracePt t="31291" x="6621463" y="1524000"/>
          <p14:tracePt t="31308" x="6637338" y="1531938"/>
          <p14:tracePt t="31309" x="6645275" y="1531938"/>
          <p14:tracePt t="31325" x="6651625" y="1531938"/>
          <p14:tracePt t="31341" x="6675438" y="1531938"/>
          <p14:tracePt t="31358" x="6697663" y="1531938"/>
          <p14:tracePt t="31374" x="6727825" y="1531938"/>
          <p14:tracePt t="31391" x="6735763" y="1531938"/>
          <p14:tracePt t="31408" x="6759575" y="1524000"/>
          <p14:tracePt t="31424" x="6781800" y="1516063"/>
          <p14:tracePt t="31441" x="6789738" y="1508125"/>
          <p14:tracePt t="31458" x="6797675" y="1508125"/>
          <p14:tracePt t="31475" x="6797675" y="1501775"/>
          <p14:tracePt t="31493" x="6797675" y="1493838"/>
          <p14:tracePt t="31544" x="6797675" y="1485900"/>
          <p14:tracePt t="31553" x="6797675" y="1477963"/>
          <p14:tracePt t="31565" x="6797675" y="1470025"/>
          <p14:tracePt t="31575" x="6797675" y="1447800"/>
          <p14:tracePt t="31591" x="6797675" y="1439863"/>
          <p14:tracePt t="31608" x="6781800" y="1409700"/>
          <p14:tracePt t="31626" x="6765925" y="1401763"/>
          <p14:tracePt t="31641" x="6759575" y="1393825"/>
          <p14:tracePt t="31658" x="6743700" y="1387475"/>
          <p14:tracePt t="31675" x="6735763" y="1387475"/>
          <p14:tracePt t="31691" x="6713538" y="1387475"/>
          <p14:tracePt t="31708" x="6689725" y="1387475"/>
          <p14:tracePt t="31725" x="6683375" y="1393825"/>
          <p14:tracePt t="31741" x="6651625" y="1401763"/>
          <p14:tracePt t="31758" x="6629400" y="1417638"/>
          <p14:tracePt t="31775" x="6613525" y="1417638"/>
          <p14:tracePt t="31791" x="6599238" y="1431925"/>
          <p14:tracePt t="31808" x="6575425" y="1439863"/>
          <p14:tracePt t="31825" x="6569075" y="1447800"/>
          <p14:tracePt t="31841" x="6561138" y="1455738"/>
          <p14:tracePt t="31859" x="6561138" y="1463675"/>
          <p14:tracePt t="31875" x="6553200" y="1463675"/>
          <p14:tracePt t="31891" x="6553200" y="1470025"/>
          <p14:tracePt t="31919" x="6553200" y="1477963"/>
          <p14:tracePt t="31940" x="6553200" y="1485900"/>
          <p14:tracePt t="31951" x="6553200" y="1493838"/>
          <p14:tracePt t="31971" x="6553200" y="1501775"/>
          <p14:tracePt t="31992" x="6553200" y="1508125"/>
          <p14:tracePt t="32001" x="6553200" y="1516063"/>
          <p14:tracePt t="32012" x="6553200" y="1524000"/>
          <p14:tracePt t="32025" x="6561138" y="1524000"/>
          <p14:tracePt t="32041" x="6575425" y="1539875"/>
          <p14:tracePt t="32058" x="6583363" y="1546225"/>
          <p14:tracePt t="32075" x="6607175" y="1554163"/>
          <p14:tracePt t="32092" x="6629400" y="1554163"/>
          <p14:tracePt t="32108" x="6659563" y="1554163"/>
          <p14:tracePt t="32125" x="6697663" y="1554163"/>
          <p14:tracePt t="32141" x="6721475" y="1546225"/>
          <p14:tracePt t="32158" x="6765925" y="1531938"/>
          <p14:tracePt t="32175" x="6797675" y="1508125"/>
          <p14:tracePt t="32191" x="6811963" y="1508125"/>
          <p14:tracePt t="32208" x="6827838" y="1493838"/>
          <p14:tracePt t="32225" x="6827838" y="1485900"/>
          <p14:tracePt t="32246" x="6827838" y="1477963"/>
          <p14:tracePt t="32258" x="6827838" y="1470025"/>
          <p14:tracePt t="32287" x="6827838" y="1463675"/>
          <p14:tracePt t="32297" x="6827838" y="1447800"/>
          <p14:tracePt t="32308" x="6819900" y="1425575"/>
          <p14:tracePt t="32325" x="6811963" y="1409700"/>
          <p14:tracePt t="32341" x="6797675" y="1379538"/>
          <p14:tracePt t="32358" x="6773863" y="1363663"/>
          <p14:tracePt t="32375" x="6759575" y="1355725"/>
          <p14:tracePt t="32391" x="6743700" y="1349375"/>
          <p14:tracePt t="32408" x="6713538" y="1349375"/>
          <p14:tracePt t="32425" x="6705600" y="1349375"/>
          <p14:tracePt t="32442" x="6683375" y="1349375"/>
          <p14:tracePt t="32458" x="6675438" y="1355725"/>
          <p14:tracePt t="32475" x="6645275" y="1363663"/>
          <p14:tracePt t="32491" x="6613525" y="1379538"/>
          <p14:tracePt t="32508" x="6607175" y="1379538"/>
          <p14:tracePt t="32525" x="6591300" y="1393825"/>
          <p14:tracePt t="32541" x="6575425" y="1417638"/>
          <p14:tracePt t="32558" x="6569075" y="1417638"/>
          <p14:tracePt t="32575" x="6569075" y="1431925"/>
          <p14:tracePt t="32592" x="6561138" y="1439863"/>
          <p14:tracePt t="32608" x="6561138" y="1447800"/>
          <p14:tracePt t="32625" x="6553200" y="1463675"/>
          <p14:tracePt t="32642" x="6553200" y="1477963"/>
          <p14:tracePt t="32658" x="6553200" y="1485900"/>
          <p14:tracePt t="32675" x="6553200" y="1508125"/>
          <p14:tracePt t="32692" x="6553200" y="1531938"/>
          <p14:tracePt t="32708" x="6553200" y="1539875"/>
          <p14:tracePt t="32725" x="6561138" y="1562100"/>
          <p14:tracePt t="32741" x="6569075" y="1570038"/>
          <p14:tracePt t="32758" x="6583363" y="1584325"/>
          <p14:tracePt t="32775" x="6607175" y="1592263"/>
          <p14:tracePt t="32791" x="6621463" y="1592263"/>
          <p14:tracePt t="32808" x="6651625" y="1600200"/>
          <p14:tracePt t="32825" x="6667500" y="1600200"/>
          <p14:tracePt t="32825" x="6683375" y="1600200"/>
          <p14:tracePt t="32841" x="6697663" y="1600200"/>
          <p14:tracePt t="32858" x="6735763" y="1592263"/>
          <p14:tracePt t="32875" x="6765925" y="1577975"/>
          <p14:tracePt t="32891" x="6781800" y="1570038"/>
          <p14:tracePt t="32908" x="6811963" y="1554163"/>
          <p14:tracePt t="32925" x="6819900" y="1531938"/>
          <p14:tracePt t="32941" x="6827838" y="1524000"/>
          <p14:tracePt t="32958" x="6827838" y="1516063"/>
          <p14:tracePt t="33018" x="6827838" y="1508125"/>
          <p14:tracePt t="33027" x="6827838" y="1493838"/>
          <p14:tracePt t="33038" x="6811963" y="1485900"/>
          <p14:tracePt t="33047" x="6804025" y="1463675"/>
          <p14:tracePt t="33059" x="6789738" y="1439863"/>
          <p14:tracePt t="33075" x="6773863" y="1425575"/>
          <p14:tracePt t="33092" x="6751638" y="1393825"/>
          <p14:tracePt t="33108" x="6727825" y="1379538"/>
          <p14:tracePt t="33125" x="6697663" y="1355725"/>
          <p14:tracePt t="33142" x="6675438" y="1355725"/>
          <p14:tracePt t="33158" x="6667500" y="1355725"/>
          <p14:tracePt t="33175" x="6637338" y="1355725"/>
          <p14:tracePt t="33191" x="6621463" y="1355725"/>
          <p14:tracePt t="33208" x="6613525" y="1363663"/>
          <p14:tracePt t="33225" x="6599238" y="1371600"/>
          <p14:tracePt t="33242" x="6583363" y="1393825"/>
          <p14:tracePt t="33258" x="6575425" y="1401763"/>
          <p14:tracePt t="33275" x="6569075" y="1425575"/>
          <p14:tracePt t="33292" x="6553200" y="1439863"/>
          <p14:tracePt t="33308" x="6553200" y="1455738"/>
          <p14:tracePt t="33325" x="6545263" y="1470025"/>
          <p14:tracePt t="33342" x="6545263" y="1477963"/>
          <p14:tracePt t="33358" x="6545263" y="1485900"/>
          <p14:tracePt t="33375" x="6545263" y="1501775"/>
          <p14:tracePt t="33392" x="6545263" y="1508125"/>
          <p14:tracePt t="33408" x="6545263" y="1524000"/>
          <p14:tracePt t="33425" x="6553200" y="1539875"/>
          <p14:tracePt t="33442" x="6569075" y="1546225"/>
          <p14:tracePt t="33458" x="6583363" y="1554163"/>
          <p14:tracePt t="33475" x="6607175" y="1562100"/>
          <p14:tracePt t="33492" x="6613525" y="1562100"/>
          <p14:tracePt t="33508" x="6637338" y="1562100"/>
          <p14:tracePt t="33525" x="6659563" y="1562100"/>
          <p14:tracePt t="33542" x="6683375" y="1562100"/>
          <p14:tracePt t="33558" x="6713538" y="1546225"/>
          <p14:tracePt t="33575" x="6727825" y="1539875"/>
          <p14:tracePt t="33592" x="6759575" y="1516063"/>
          <p14:tracePt t="33608" x="6789738" y="1485900"/>
          <p14:tracePt t="33625" x="6797675" y="1477963"/>
          <p14:tracePt t="33642" x="6804025" y="1463675"/>
          <p14:tracePt t="33658" x="6811963" y="1455738"/>
          <p14:tracePt t="33730" x="6804025" y="1455738"/>
          <p14:tracePt t="33739" x="6804025" y="1439863"/>
          <p14:tracePt t="33750" x="6789738" y="1431925"/>
          <p14:tracePt t="33759" x="6781800" y="1425575"/>
          <p14:tracePt t="33775" x="6773863" y="1409700"/>
          <p14:tracePt t="33792" x="6743700" y="1387475"/>
          <p14:tracePt t="33808" x="6735763" y="1379538"/>
          <p14:tracePt t="33825" x="6721475" y="1371600"/>
          <p14:tracePt t="33842" x="6697663" y="1371600"/>
          <p14:tracePt t="33860" x="6689725" y="1371600"/>
          <p14:tracePt t="33875" x="6683375" y="1371600"/>
          <p14:tracePt t="33892" x="6675438" y="1371600"/>
          <p14:tracePt t="33912" x="6667500" y="1371600"/>
          <p14:tracePt t="33925" x="6667500" y="1379538"/>
          <p14:tracePt t="33951" x="6659563" y="1379538"/>
          <p14:tracePt t="33975" x="6651625" y="1387475"/>
          <p14:tracePt t="33983" x="6651625" y="1393825"/>
          <p14:tracePt t="34004" x="6645275" y="1401763"/>
          <p14:tracePt t="34015" x="6645275" y="1409700"/>
          <p14:tracePt t="34025" x="6637338" y="1417638"/>
          <p14:tracePt t="34042" x="6629400" y="1425575"/>
          <p14:tracePt t="34058" x="6621463" y="1447800"/>
          <p14:tracePt t="34075" x="6621463" y="1470025"/>
          <p14:tracePt t="34092" x="6613525" y="1493838"/>
          <p14:tracePt t="34108" x="6613525" y="1524000"/>
          <p14:tracePt t="34125" x="6613525" y="1531938"/>
          <p14:tracePt t="34142" x="6613525" y="1539875"/>
          <p14:tracePt t="34158" x="6629400" y="1546225"/>
          <p14:tracePt t="34175" x="6645275" y="1546225"/>
          <p14:tracePt t="34192" x="6667500" y="1546225"/>
          <p14:tracePt t="34208" x="6705600" y="1546225"/>
          <p14:tracePt t="34225" x="6735763" y="1546225"/>
          <p14:tracePt t="34242" x="6773863" y="1531938"/>
          <p14:tracePt t="34259" x="6819900" y="1501775"/>
          <p14:tracePt t="34275" x="6842125" y="1493838"/>
          <p14:tracePt t="34292" x="6865938" y="1463675"/>
          <p14:tracePt t="34309" x="6873875" y="1447800"/>
          <p14:tracePt t="34325" x="6873875" y="1439863"/>
          <p14:tracePt t="34342" x="6873875" y="1431925"/>
          <p14:tracePt t="34358" x="6873875" y="1425575"/>
          <p14:tracePt t="34375" x="6858000" y="1409700"/>
          <p14:tracePt t="34392" x="6835775" y="1393825"/>
          <p14:tracePt t="34408" x="6827838" y="1371600"/>
          <p14:tracePt t="34425" x="6789738" y="1355725"/>
          <p14:tracePt t="34442" x="6751638" y="1349375"/>
          <p14:tracePt t="34458" x="6735763" y="1349375"/>
          <p14:tracePt t="34475" x="6689725" y="1349375"/>
          <p14:tracePt t="34492" x="6637338" y="1371600"/>
          <p14:tracePt t="34508" x="6607175" y="1393825"/>
          <p14:tracePt t="34525" x="6575425" y="1425575"/>
          <p14:tracePt t="34542" x="6553200" y="1439863"/>
          <p14:tracePt t="34558" x="6530975" y="1455738"/>
          <p14:tracePt t="34575" x="6523038" y="1470025"/>
          <p14:tracePt t="34594" x="6523038" y="1477963"/>
          <p14:tracePt t="34613" x="6523038" y="1485900"/>
          <p14:tracePt t="34633" x="6530975" y="1493838"/>
          <p14:tracePt t="34645" x="6545263" y="1501775"/>
          <p14:tracePt t="34658" x="6561138" y="1508125"/>
          <p14:tracePt t="34675" x="6621463" y="1524000"/>
          <p14:tracePt t="34692" x="6667500" y="1531938"/>
          <p14:tracePt t="34708" x="6759575" y="1531938"/>
          <p14:tracePt t="34725" x="6835775" y="1531938"/>
          <p14:tracePt t="34742" x="6994525" y="1485900"/>
          <p14:tracePt t="34758" x="7192963" y="1425575"/>
          <p14:tracePt t="34776" x="7429500" y="1355725"/>
          <p14:tracePt t="34792" x="7535863" y="1333500"/>
          <p14:tracePt t="34808" x="7726363" y="1273175"/>
          <p14:tracePt t="34825" x="7810500" y="1249363"/>
          <p14:tracePt t="34842" x="7970838" y="1203325"/>
          <p14:tracePt t="34859" x="8099425" y="1165225"/>
          <p14:tracePt t="34875" x="8161338" y="1135063"/>
          <p14:tracePt t="34892" x="8229600" y="1066800"/>
          <p14:tracePt t="35061" x="8237538" y="1066800"/>
          <p14:tracePt t="35070" x="8251825" y="1066800"/>
          <p14:tracePt t="35082" x="8275638" y="1074738"/>
          <p14:tracePt t="35092" x="8313738" y="1089025"/>
          <p14:tracePt t="35109" x="8366125" y="1104900"/>
          <p14:tracePt t="35125" x="8496300" y="1104900"/>
          <p14:tracePt t="35142" x="8556625" y="1104900"/>
          <p14:tracePt t="35159" x="8694738" y="1104900"/>
          <p14:tracePt t="35175" x="8785225" y="1112838"/>
          <p14:tracePt t="35192" x="8831263" y="1112838"/>
          <p14:tracePt t="35209" x="8847138" y="1112838"/>
          <p14:tracePt t="35225" x="8847138" y="1096963"/>
          <p14:tracePt t="35242" x="8839200" y="1089025"/>
          <p14:tracePt t="35387" x="8839200" y="1104900"/>
          <p14:tracePt t="35396" x="8839200" y="1112838"/>
          <p14:tracePt t="35408" x="8839200" y="1120775"/>
          <p14:tracePt t="35416" x="8839200" y="1135063"/>
          <p14:tracePt t="35427" x="8839200" y="1150938"/>
          <p14:tracePt t="35442" x="8839200" y="1165225"/>
          <p14:tracePt t="35459" x="8831263" y="1196975"/>
          <p14:tracePt t="35475" x="8823325" y="1227138"/>
          <p14:tracePt t="35492" x="8816975" y="1257300"/>
          <p14:tracePt t="35509" x="8809038" y="1287463"/>
          <p14:tracePt t="35525" x="8809038" y="1311275"/>
          <p14:tracePt t="35542" x="8809038" y="1325563"/>
          <p14:tracePt t="35559" x="8809038" y="1341438"/>
          <p14:tracePt t="35575" x="8809038" y="1349375"/>
          <p14:tracePt t="35592" x="8816975" y="1355725"/>
          <p14:tracePt t="35792" x="8816975" y="1363663"/>
          <p14:tracePt t="35804" x="8816975" y="1371600"/>
          <p14:tracePt t="35813" x="8816975" y="1387475"/>
          <p14:tracePt t="35825" x="8816975" y="1393825"/>
          <p14:tracePt t="35842" x="8816975" y="1409700"/>
          <p14:tracePt t="35859" x="8816975" y="1439863"/>
          <p14:tracePt t="35875" x="8816975" y="1477963"/>
          <p14:tracePt t="35892" x="8816975" y="1493838"/>
          <p14:tracePt t="35909" x="8823325" y="1531938"/>
          <p14:tracePt t="35926" x="8839200" y="1546225"/>
          <p14:tracePt t="35942" x="8855075" y="1562100"/>
          <p14:tracePt t="35959" x="8877300" y="1570038"/>
          <p14:tracePt t="35976" x="8893175" y="1584325"/>
          <p14:tracePt t="35992" x="8915400" y="1584325"/>
          <p14:tracePt t="36009" x="8945563" y="1592263"/>
          <p14:tracePt t="36025" x="8961438" y="1592263"/>
          <p14:tracePt t="36042" x="9007475" y="1592263"/>
          <p14:tracePt t="36059" x="9051925" y="1584325"/>
          <p14:tracePt t="36075" x="9075738" y="1570038"/>
          <p14:tracePt t="36092" x="9128125" y="1546225"/>
          <p14:tracePt t="36109" x="9174163" y="1516063"/>
          <p14:tracePt t="36125" x="9190038" y="1508125"/>
          <p14:tracePt t="36142" x="9204325" y="1493838"/>
          <p14:tracePt t="36159" x="9204325" y="1477963"/>
          <p14:tracePt t="36175" x="9204325" y="1470025"/>
          <p14:tracePt t="36192" x="9197975" y="1447800"/>
          <p14:tracePt t="36209" x="9174163" y="1425575"/>
          <p14:tracePt t="36225" x="9121775" y="1393825"/>
          <p14:tracePt t="36242" x="9051925" y="1363663"/>
          <p14:tracePt t="36259" x="9013825" y="1363663"/>
          <p14:tracePt t="36275" x="8953500" y="1363663"/>
          <p14:tracePt t="36293" x="8907463" y="1363663"/>
          <p14:tracePt t="36309" x="8885238" y="1363663"/>
          <p14:tracePt t="36325" x="8847138" y="1387475"/>
          <p14:tracePt t="36342" x="8823325" y="1417638"/>
          <p14:tracePt t="36359" x="8816975" y="1425575"/>
          <p14:tracePt t="36375" x="8809038" y="1447800"/>
          <p14:tracePt t="36392" x="8809038" y="1455738"/>
          <p14:tracePt t="36409" x="8809038" y="1485900"/>
          <p14:tracePt t="36425" x="8809038" y="1508125"/>
          <p14:tracePt t="36442" x="8809038" y="1531938"/>
          <p14:tracePt t="36443" x="8809038" y="1539875"/>
          <p14:tracePt t="36459" x="8809038" y="1546225"/>
          <p14:tracePt t="36475" x="8823325" y="1577975"/>
          <p14:tracePt t="36492" x="8847138" y="1592263"/>
          <p14:tracePt t="36509" x="8869363" y="1608138"/>
          <p14:tracePt t="36526" x="8907463" y="1616075"/>
          <p14:tracePt t="36542" x="8923338" y="1616075"/>
          <p14:tracePt t="36559" x="8953500" y="1616075"/>
          <p14:tracePt t="36576" x="8969375" y="1600200"/>
          <p14:tracePt t="36596" x="8975725" y="1592263"/>
          <p14:tracePt t="36628" x="8975725" y="1584325"/>
          <p14:tracePt t="36636" x="8975725" y="1577975"/>
          <p14:tracePt t="36649" x="8975725" y="1570038"/>
          <p14:tracePt t="36659" x="8975725" y="1562100"/>
          <p14:tracePt t="36676" x="8975725" y="1554163"/>
          <p14:tracePt t="36692" x="8975725" y="1531938"/>
          <p14:tracePt t="36710" x="8975725" y="1516063"/>
          <p14:tracePt t="36729" x="8975725" y="1508125"/>
          <p14:tracePt t="36759" x="8975725" y="1501775"/>
          <p14:tracePt t="36768" x="8975725" y="1493838"/>
          <p14:tracePt t="36779" x="8961438" y="1485900"/>
          <p14:tracePt t="36792" x="8953500" y="1477963"/>
          <p14:tracePt t="36809" x="8923338" y="1455738"/>
          <p14:tracePt t="36826" x="8899525" y="1447800"/>
          <p14:tracePt t="36842" x="8869363" y="1425575"/>
          <p14:tracePt t="36859" x="8861425" y="1417638"/>
          <p14:tracePt t="36876" x="8855075" y="1409700"/>
          <p14:tracePt t="36892" x="8855075" y="1401763"/>
          <p14:tracePt t="37085" x="8831263" y="1401763"/>
          <p14:tracePt t="37095" x="8793163" y="1417638"/>
          <p14:tracePt t="37104" x="8740775" y="1447800"/>
          <p14:tracePt t="37115" x="8664575" y="1485900"/>
          <p14:tracePt t="37126" x="8588375" y="1546225"/>
          <p14:tracePt t="37142" x="8504238" y="1608138"/>
          <p14:tracePt t="37159" x="8351838" y="1752600"/>
          <p14:tracePt t="37176" x="8229600" y="1874838"/>
          <p14:tracePt t="37192" x="8199438" y="1935163"/>
          <p14:tracePt t="37209" x="8169275" y="2027238"/>
          <p14:tracePt t="37226" x="8169275" y="2087563"/>
          <p14:tracePt t="37242" x="8191500" y="2125663"/>
          <p14:tracePt t="37259" x="8237538" y="2217738"/>
          <p14:tracePt t="37276" x="8267700" y="2263775"/>
          <p14:tracePt t="37292" x="8328025" y="2370138"/>
          <p14:tracePt t="37309" x="8397875" y="2454275"/>
          <p14:tracePt t="37326" x="8428038" y="2498725"/>
          <p14:tracePt t="37342" x="8488363" y="2552700"/>
          <p14:tracePt t="37359" x="8550275" y="2574925"/>
          <p14:tracePt t="37376" x="8572500" y="2582863"/>
          <p14:tracePt t="37392" x="8632825" y="2582863"/>
          <p14:tracePt t="37409" x="8694738" y="2568575"/>
          <p14:tracePt t="37426" x="8732838" y="2552700"/>
          <p14:tracePt t="37442" x="8793163" y="2514600"/>
          <p14:tracePt t="37459" x="8831263" y="2498725"/>
          <p14:tracePt t="37476" x="8893175" y="2468563"/>
          <p14:tracePt t="37492" x="8953500" y="2430463"/>
          <p14:tracePt t="37509" x="8991600" y="2416175"/>
          <p14:tracePt t="37526" x="9045575" y="2392363"/>
          <p14:tracePt t="37543" x="9090025" y="2370138"/>
          <p14:tracePt t="37559" x="9113838" y="2362200"/>
          <p14:tracePt t="37576" x="9151938" y="2339975"/>
          <p14:tracePt t="37593" x="9174163" y="2316163"/>
          <p14:tracePt t="37609" x="9182100" y="2301875"/>
          <p14:tracePt t="37626" x="9204325" y="2278063"/>
          <p14:tracePt t="37644" x="9212263" y="2263775"/>
          <p14:tracePt t="37664" x="9212263" y="2255838"/>
          <p14:tracePt t="37676" x="9212263" y="2239963"/>
          <p14:tracePt t="37692" x="9212263" y="2232025"/>
          <p14:tracePt t="37709" x="9212263" y="2209800"/>
          <p14:tracePt t="37726" x="9204325" y="2179638"/>
          <p14:tracePt t="37742" x="9197975" y="2163763"/>
          <p14:tracePt t="37759" x="9174163" y="2133600"/>
          <p14:tracePt t="37776" x="9136063" y="2111375"/>
          <p14:tracePt t="37792" x="9121775" y="2103438"/>
          <p14:tracePt t="37809" x="9090025" y="2095500"/>
          <p14:tracePt t="37826" x="9075738" y="2095500"/>
          <p14:tracePt t="37842" x="9059863" y="2095500"/>
          <p14:tracePt t="37859" x="9045575" y="2103438"/>
          <p14:tracePt t="37876" x="9013825" y="2117725"/>
          <p14:tracePt t="37892" x="8999538" y="2133600"/>
          <p14:tracePt t="37909" x="8969375" y="2155825"/>
          <p14:tracePt t="37926" x="8945563" y="2179638"/>
          <p14:tracePt t="37942" x="8915400" y="2201863"/>
          <p14:tracePt t="37959" x="8877300" y="2217738"/>
          <p14:tracePt t="37976" x="8869363" y="2225675"/>
          <p14:tracePt t="37992" x="8861425" y="2232025"/>
          <p14:tracePt t="38009" x="8855075" y="2232025"/>
          <p14:tracePt t="38060" x="8855075" y="2239963"/>
          <p14:tracePt t="38069" x="8855075" y="2247900"/>
          <p14:tracePt t="38081" x="8861425" y="2263775"/>
          <p14:tracePt t="38092" x="8877300" y="2270125"/>
          <p14:tracePt t="38109" x="8885238" y="2286000"/>
          <p14:tracePt t="38126" x="8915400" y="2324100"/>
          <p14:tracePt t="38142" x="8961438" y="2346325"/>
          <p14:tracePt t="38159" x="8983663" y="2362200"/>
          <p14:tracePt t="38176" x="9037638" y="2370138"/>
          <p14:tracePt t="38193" x="9105900" y="2362200"/>
          <p14:tracePt t="38209" x="9144000" y="2339975"/>
          <p14:tracePt t="38226" x="9220200" y="2286000"/>
          <p14:tracePt t="38243" x="9236075" y="2270125"/>
          <p14:tracePt t="38259" x="9274175" y="2217738"/>
          <p14:tracePt t="38276" x="9296400" y="2187575"/>
          <p14:tracePt t="38293" x="9296400" y="2163763"/>
          <p14:tracePt t="38309" x="9288463" y="2141538"/>
          <p14:tracePt t="38326" x="9250363" y="2111375"/>
          <p14:tracePt t="38342" x="9236075" y="2087563"/>
          <p14:tracePt t="38359" x="9174163" y="2065338"/>
          <p14:tracePt t="38376" x="9097963" y="2049463"/>
          <p14:tracePt t="38393" x="9051925" y="2049463"/>
          <p14:tracePt t="38409" x="8969375" y="2057400"/>
          <p14:tracePt t="38426" x="8923338" y="2073275"/>
          <p14:tracePt t="38442" x="8847138" y="2111375"/>
          <p14:tracePt t="38459" x="8793163" y="2149475"/>
          <p14:tracePt t="38476" x="8778875" y="2163763"/>
          <p14:tracePt t="38493" x="8763000" y="2187575"/>
          <p14:tracePt t="38510" x="8763000" y="2201863"/>
          <p14:tracePt t="38526" x="8755063" y="2201863"/>
          <p14:tracePt t="38543" x="8755063" y="2239963"/>
          <p14:tracePt t="38559" x="8747125" y="2278063"/>
          <p14:tracePt t="38576" x="8747125" y="2301875"/>
          <p14:tracePt t="38593" x="8755063" y="2378075"/>
          <p14:tracePt t="38609" x="8778875" y="2446338"/>
          <p14:tracePt t="38626" x="8793163" y="2468563"/>
          <p14:tracePt t="38643" x="8801100" y="2484438"/>
          <p14:tracePt t="44054" x="8778875" y="2476500"/>
          <p14:tracePt t="44063" x="8732838" y="2460625"/>
          <p14:tracePt t="44075" x="8664575" y="2446338"/>
          <p14:tracePt t="44084" x="8580438" y="2446338"/>
          <p14:tracePt t="44095" x="8466138" y="2446338"/>
          <p14:tracePt t="44111" x="8313738" y="2446338"/>
          <p14:tracePt t="44127" x="7818438" y="2514600"/>
          <p14:tracePt t="44143" x="7489825" y="2574925"/>
          <p14:tracePt t="44160" x="6651625" y="2759075"/>
          <p14:tracePt t="44177" x="6232525" y="2887663"/>
          <p14:tracePt t="44194" x="5502275" y="3162300"/>
          <p14:tracePt t="44210" x="5089525" y="3306763"/>
          <p14:tracePt t="44227" x="4983163" y="3352800"/>
          <p14:tracePt t="44257" x="5006975" y="3352800"/>
          <p14:tracePt t="44268" x="5029200" y="3352800"/>
          <p14:tracePt t="44278" x="5067300" y="3375025"/>
          <p14:tracePt t="44294" x="5105400" y="3406775"/>
          <p14:tracePt t="44310" x="5181600" y="3467100"/>
          <p14:tracePt t="44327" x="5219700" y="3497263"/>
          <p14:tracePt t="44344" x="5265738" y="3535363"/>
          <p14:tracePt t="44361" x="5280025" y="3565525"/>
          <p14:tracePt t="44377" x="5280025" y="3573463"/>
          <p14:tracePt t="44394" x="5235575" y="3581400"/>
          <p14:tracePt t="44410" x="5165725" y="3581400"/>
          <p14:tracePt t="44427" x="4983163" y="3581400"/>
          <p14:tracePt t="44444" x="4702175" y="3627438"/>
          <p14:tracePt t="44461" x="4321175" y="3733800"/>
          <p14:tracePt t="44477" x="4183063" y="3787775"/>
          <p14:tracePt t="44494" x="4060825" y="3840163"/>
          <p14:tracePt t="44511" x="4046538" y="3848100"/>
          <p14:tracePt t="44527" x="4046538" y="3878263"/>
          <p14:tracePt t="44544" x="4054475" y="3940175"/>
          <p14:tracePt t="44561" x="4054475" y="3970338"/>
          <p14:tracePt t="44577" x="4076700" y="4092575"/>
          <p14:tracePt t="44594" x="4084638" y="4168775"/>
          <p14:tracePt t="44746" x="4068763" y="4168775"/>
          <p14:tracePt t="44755" x="4038600" y="4168775"/>
          <p14:tracePt t="44766" x="3978275" y="4152900"/>
          <p14:tracePt t="44777" x="3856038" y="4130675"/>
          <p14:tracePt t="44794" x="3649663" y="4092575"/>
          <p14:tracePt t="44811" x="3032125" y="4068763"/>
          <p14:tracePt t="44828" x="2209800" y="4168775"/>
          <p14:tracePt t="44844" x="1774825" y="4259263"/>
          <p14:tracePt t="44861" x="1012825" y="4587875"/>
          <p14:tracePt t="44877" x="465138" y="4945063"/>
          <p14:tracePt t="44894" x="304800" y="5089525"/>
          <p14:tracePt t="44911" x="174625" y="5265738"/>
          <p14:tracePt t="44927" x="160338" y="5311775"/>
          <p14:tracePt t="44944" x="168275" y="5410200"/>
          <p14:tracePt t="44961" x="212725" y="5516563"/>
          <p14:tracePt t="44977" x="228600" y="5570538"/>
          <p14:tracePt t="44994" x="250825" y="5646738"/>
          <p14:tracePt t="45011" x="282575" y="5684838"/>
          <p14:tracePt t="45027" x="334963" y="5737225"/>
          <p14:tracePt t="45044" x="403225" y="5791200"/>
          <p14:tracePt t="45061" x="495300" y="5837238"/>
          <p14:tracePt t="45077" x="587375" y="5859463"/>
          <p14:tracePt t="45094" x="792163" y="5867400"/>
          <p14:tracePt t="45111" x="936625" y="5851525"/>
          <p14:tracePt t="45127" x="1325563" y="5799138"/>
          <p14:tracePt t="45144" x="1836738" y="5715000"/>
          <p14:tracePt t="45161" x="2125663" y="5661025"/>
          <p14:tracePt t="45177" x="2735263" y="5508625"/>
          <p14:tracePt t="45194" x="3459163" y="5356225"/>
          <p14:tracePt t="45210" x="3840163" y="5265738"/>
          <p14:tracePt t="45227" x="4610100" y="5105400"/>
          <p14:tracePt t="45244" x="5257800" y="4960938"/>
          <p14:tracePt t="45261" x="5508625" y="4906963"/>
          <p14:tracePt t="45277" x="5722938" y="4830763"/>
          <p14:tracePt t="45294" x="5768975" y="4800600"/>
          <p14:tracePt t="45311" x="5791200" y="4746625"/>
          <p14:tracePt t="45327" x="5753100" y="4632325"/>
          <p14:tracePt t="45344" x="5722938" y="4541838"/>
          <p14:tracePt t="45361" x="5540375" y="4213225"/>
          <p14:tracePt t="45377" x="5311775" y="3832225"/>
          <p14:tracePt t="45394" x="5181600" y="3641725"/>
          <p14:tracePt t="45411" x="4983163" y="3276600"/>
          <p14:tracePt t="45428" x="4906963" y="3101975"/>
          <p14:tracePt t="45600" x="4892675" y="3101975"/>
          <p14:tracePt t="45611" x="4860925" y="3094038"/>
          <p14:tracePt t="45620" x="4792663" y="3078163"/>
          <p14:tracePt t="45631" x="4686300" y="3055938"/>
          <p14:tracePt t="45644" x="4518025" y="3001963"/>
          <p14:tracePt t="45661" x="3794125" y="2743200"/>
          <p14:tracePt t="45677" x="3260725" y="2560638"/>
          <p14:tracePt t="45694" x="2522538" y="2308225"/>
          <p14:tracePt t="45711" x="2117725" y="2179638"/>
          <p14:tracePt t="45727" x="1120775" y="1958975"/>
          <p14:tracePt t="45744" x="228600" y="1812925"/>
          <p14:tracePt t="45761" x="0" y="1790700"/>
          <p14:tracePt t="45777" x="0" y="1736725"/>
          <p14:tracePt t="45794" x="0" y="1706563"/>
          <p14:tracePt t="45811" x="7938" y="1692275"/>
          <p14:tracePt t="45827" x="106363" y="1638300"/>
          <p14:tracePt t="45844" x="296863" y="1562100"/>
          <p14:tracePt t="45861" x="419100" y="1501775"/>
          <p14:tracePt t="45877" x="792163" y="1371600"/>
          <p14:tracePt t="45894" x="960438" y="1325563"/>
          <p14:tracePt t="45911" x="1257300" y="1279525"/>
          <p14:tracePt t="45927" x="1463675" y="1287463"/>
          <p14:tracePt t="45944" x="1539875" y="1311275"/>
          <p14:tracePt t="45961" x="1676400" y="1379538"/>
          <p14:tracePt t="45977" x="1820863" y="1455738"/>
          <p14:tracePt t="45994" x="1897063" y="1493838"/>
          <p14:tracePt t="46011" x="2087563" y="1554163"/>
          <p14:tracePt t="46027" x="2362200" y="1616075"/>
          <p14:tracePt t="46044" x="2544763" y="1638300"/>
          <p14:tracePt t="46061" x="2971800" y="1646238"/>
          <p14:tracePt t="46077" x="3170238" y="1646238"/>
          <p14:tracePt t="46094" x="3521075" y="1622425"/>
          <p14:tracePt t="46111" x="3687763" y="1616075"/>
          <p14:tracePt t="46127" x="3711575" y="1616075"/>
          <p14:tracePt t="46144" x="3725863" y="1622425"/>
          <p14:tracePt t="46161" x="3725863" y="1638300"/>
          <p14:tracePt t="46177" x="3725863" y="1654175"/>
          <p14:tracePt t="46194" x="3711575" y="1692275"/>
          <p14:tracePt t="46211" x="3703638" y="1798638"/>
          <p14:tracePt t="46227" x="3703638" y="1874838"/>
          <p14:tracePt t="46244" x="3703638" y="1997075"/>
          <p14:tracePt t="46261" x="3703638" y="2057400"/>
          <p14:tracePt t="46277" x="3703638" y="2163763"/>
          <p14:tracePt t="46294" x="3673475" y="2247900"/>
          <p14:tracePt t="46311" x="3635375" y="2278063"/>
          <p14:tracePt t="46327" x="3489325" y="2332038"/>
          <p14:tracePt t="46344" x="3260725" y="2362200"/>
          <p14:tracePt t="46361" x="3086100" y="2370138"/>
          <p14:tracePt t="46377" x="2628900" y="2354263"/>
          <p14:tracePt t="46394" x="2027238" y="2239963"/>
          <p14:tracePt t="46411" x="1752600" y="2171700"/>
          <p14:tracePt t="46427" x="1303338" y="2003425"/>
          <p14:tracePt t="46444" x="1104900" y="1844675"/>
          <p14:tracePt t="46461" x="1066800" y="1768475"/>
          <p14:tracePt t="46477" x="1104900" y="1616075"/>
          <p14:tracePt t="46494" x="1387475" y="1393825"/>
          <p14:tracePt t="46511" x="1684338" y="1219200"/>
          <p14:tracePt t="46527" x="2422525" y="884238"/>
          <p14:tracePt t="46544" x="2841625" y="754063"/>
          <p14:tracePt t="46561" x="3619500" y="663575"/>
          <p14:tracePt t="46577" x="4191000" y="708025"/>
          <p14:tracePt t="46594" x="4397375" y="769938"/>
          <p14:tracePt t="46611" x="4632325" y="974725"/>
          <p14:tracePt t="46628" x="4716463" y="1173163"/>
          <p14:tracePt t="46644" x="4724400" y="1257300"/>
          <p14:tracePt t="46661" x="4694238" y="1393825"/>
          <p14:tracePt t="46678" x="4579938" y="1531938"/>
          <p14:tracePt t="46694" x="4487863" y="1600200"/>
          <p14:tracePt t="46711" x="4206875" y="1744663"/>
          <p14:tracePt t="46727" x="4016375" y="1806575"/>
          <p14:tracePt t="46744" x="3543300" y="1897063"/>
          <p14:tracePt t="46761" x="3025775" y="1920875"/>
          <p14:tracePt t="46777" x="2765425" y="1920875"/>
          <p14:tracePt t="46794" x="2278063" y="1912938"/>
          <p14:tracePt t="46811" x="1943100" y="1889125"/>
          <p14:tracePt t="46827" x="1844675" y="1889125"/>
          <p14:tracePt t="46844" x="1722438" y="1897063"/>
          <p14:tracePt t="46862" x="1706563" y="1912938"/>
          <p14:tracePt t="46877" x="1706563" y="1927225"/>
          <p14:tracePt t="46894" x="1706563" y="1973263"/>
          <p14:tracePt t="46911" x="1722438" y="2027238"/>
          <p14:tracePt t="46927" x="1752600" y="2163763"/>
          <p14:tracePt t="46944" x="1806575" y="2308225"/>
          <p14:tracePt t="46961" x="1836738" y="2384425"/>
          <p14:tracePt t="46977" x="1958975" y="2484438"/>
          <p14:tracePt t="46994" x="2155825" y="2492375"/>
          <p14:tracePt t="47011" x="2339975" y="2408238"/>
          <p14:tracePt t="47028" x="2849563" y="2019300"/>
          <p14:tracePt t="47044" x="3344863" y="1455738"/>
          <p14:tracePt t="47061" x="3489325" y="1241425"/>
          <p14:tracePt t="47078" x="3565525" y="1044575"/>
          <p14:tracePt t="47095" x="3505200" y="930275"/>
          <p14:tracePt t="47111" x="3429000" y="876300"/>
          <p14:tracePt t="47128" x="3146425" y="777875"/>
          <p14:tracePt t="47144" x="2933700" y="723900"/>
          <p14:tracePt t="47161" x="2468563" y="663575"/>
          <p14:tracePt t="47178" x="2019300" y="639763"/>
          <p14:tracePt t="47194" x="1844675" y="639763"/>
          <p14:tracePt t="47211" x="1616075" y="655638"/>
          <p14:tracePt t="47227" x="1508125" y="693738"/>
          <p14:tracePt t="47244" x="1477963" y="723900"/>
          <p14:tracePt t="47261" x="1463675" y="784225"/>
          <p14:tracePt t="47278" x="1463675" y="838200"/>
          <p14:tracePt t="47278" x="1470025" y="892175"/>
          <p14:tracePt t="47294" x="1493838" y="952500"/>
          <p14:tracePt t="47311" x="1562100" y="1096963"/>
          <p14:tracePt t="47328" x="1668463" y="1235075"/>
          <p14:tracePt t="47344" x="1722438" y="1303338"/>
          <p14:tracePt t="47361" x="1851025" y="1431925"/>
          <p14:tracePt t="47378" x="1920875" y="1485900"/>
          <p14:tracePt t="47394" x="2065338" y="1584325"/>
          <p14:tracePt t="47411" x="2239963" y="1668463"/>
          <p14:tracePt t="47428" x="2332038" y="1692275"/>
          <p14:tracePt t="47444" x="2582863" y="1722438"/>
          <p14:tracePt t="47461" x="2879725" y="1698625"/>
          <p14:tracePt t="47478" x="3070225" y="1638300"/>
          <p14:tracePt t="47494" x="3436938" y="1470025"/>
          <p14:tracePt t="47511" x="3619500" y="1317625"/>
          <p14:tracePt t="47528" x="3673475" y="1265238"/>
          <p14:tracePt t="47544" x="3687763" y="1181100"/>
          <p14:tracePt t="47562" x="3673475" y="1158875"/>
          <p14:tracePt t="47578" x="3581400" y="1104900"/>
          <p14:tracePt t="47594" x="3398838" y="1058863"/>
          <p14:tracePt t="47612" x="3298825" y="1058863"/>
          <p14:tracePt t="47628" x="3055938" y="1143000"/>
          <p14:tracePt t="47645" x="2835275" y="1311275"/>
          <p14:tracePt t="47661" x="2773363" y="1387475"/>
          <p14:tracePt t="47678" x="2735263" y="1539875"/>
          <p14:tracePt t="47694" x="2797175" y="1676400"/>
          <p14:tracePt t="47711" x="2895600" y="1730375"/>
          <p14:tracePt t="47728" x="3322638" y="1851025"/>
          <p14:tracePt t="47745" x="3597275" y="1905000"/>
          <p14:tracePt t="47761" x="4259263" y="1935163"/>
          <p14:tracePt t="47778" x="4975225" y="1851025"/>
          <p14:tracePt t="47794" x="5287963" y="1782763"/>
          <p14:tracePt t="47811" x="5753100" y="1570038"/>
          <p14:tracePt t="47898" x="5753100" y="1562100"/>
          <p14:tracePt t="47907" x="5737225" y="1554163"/>
          <p14:tracePt t="47918" x="5715000" y="1539875"/>
          <p14:tracePt t="47928" x="5668963" y="1524000"/>
          <p14:tracePt t="47945" x="5600700" y="1508125"/>
          <p14:tracePt t="47961" x="5448300" y="1493838"/>
          <p14:tracePt t="47978" x="5349875" y="1477963"/>
          <p14:tracePt t="47994" x="5135563" y="1447800"/>
          <p14:tracePt t="48011" x="4854575" y="1439863"/>
          <p14:tracePt t="48028" x="4702175" y="1439863"/>
          <p14:tracePt t="48045" x="4373563" y="1501775"/>
          <p14:tracePt t="48061" x="4046538" y="1616075"/>
          <p14:tracePt t="48078" x="3894138" y="1684338"/>
          <p14:tracePt t="48094" x="3627438" y="1812925"/>
          <p14:tracePt t="48112" x="3436938" y="1935163"/>
          <p14:tracePt t="48128" x="3352800" y="1989138"/>
          <p14:tracePt t="48144" x="3222625" y="2125663"/>
          <p14:tracePt t="48162" x="3154363" y="2179638"/>
          <p14:tracePt t="48163" x="3116263" y="2247900"/>
          <p14:tracePt t="48178" x="3070225" y="2301875"/>
          <p14:tracePt t="48194" x="3025775" y="2378075"/>
          <p14:tracePt t="48211" x="3009900" y="2416175"/>
          <p14:tracePt t="48228" x="2987675" y="2476500"/>
          <p14:tracePt t="48245" x="2971800" y="2530475"/>
          <p14:tracePt t="48261" x="2971800" y="2568575"/>
          <p14:tracePt t="48278" x="2971800" y="2598738"/>
          <p14:tracePt t="48295" x="3009900" y="2613025"/>
          <p14:tracePt t="48311" x="3040063" y="2613025"/>
          <p14:tracePt t="48328" x="3101975" y="2590800"/>
          <p14:tracePt t="48344" x="3116263" y="2568575"/>
          <p14:tracePt t="48361" x="3124200" y="2514600"/>
          <p14:tracePt t="48378" x="3070225" y="2468563"/>
          <p14:tracePt t="48395" x="2955925" y="2438400"/>
          <p14:tracePt t="48411" x="2879725" y="2430463"/>
          <p14:tracePt t="48428" x="2735263" y="2422525"/>
          <p14:tracePt t="48444" x="2659063" y="2422525"/>
          <p14:tracePt t="48461" x="2530475" y="2454275"/>
          <p14:tracePt t="48478" x="2422525" y="2536825"/>
          <p14:tracePt t="48494" x="2384425" y="2582863"/>
          <p14:tracePt t="48511" x="2324100" y="2697163"/>
          <p14:tracePt t="48528" x="2278063" y="2841625"/>
          <p14:tracePt t="48545" x="2263775" y="2911475"/>
          <p14:tracePt t="48561" x="2263775" y="2971800"/>
          <p14:tracePt t="48578" x="2263775" y="3001963"/>
          <p14:tracePt t="48772" x="2255838" y="3001963"/>
          <p14:tracePt t="48783" x="2239963" y="3001963"/>
          <p14:tracePt t="48792" x="2193925" y="3017838"/>
          <p14:tracePt t="48803" x="2117725" y="3048000"/>
          <p14:tracePt t="48812" x="2019300" y="3101975"/>
          <p14:tracePt t="48828" x="1851025" y="3216275"/>
          <p14:tracePt t="48844" x="1355725" y="3581400"/>
          <p14:tracePt t="48862" x="1082675" y="3787775"/>
          <p14:tracePt t="48878" x="655638" y="4183063"/>
          <p14:tracePt t="48894" x="441325" y="4449763"/>
          <p14:tracePt t="48912" x="396875" y="4541838"/>
          <p14:tracePt t="48928" x="350838" y="4754563"/>
          <p14:tracePt t="48945" x="350838" y="4960938"/>
          <p14:tracePt t="48961" x="358775" y="5067300"/>
          <p14:tracePt t="48978" x="381000" y="5241925"/>
          <p14:tracePt t="48995" x="411163" y="5295900"/>
          <p14:tracePt t="49011" x="427038" y="5311775"/>
          <p14:tracePt t="49028" x="457200" y="5318125"/>
          <p14:tracePt t="49045" x="473075" y="5318125"/>
          <p14:tracePt t="49062" x="517525" y="5318125"/>
          <p14:tracePt t="49078" x="617538" y="5326063"/>
          <p14:tracePt t="49095" x="677863" y="5334000"/>
          <p14:tracePt t="49111" x="800100" y="5334000"/>
          <p14:tracePt t="49128" x="876300" y="5334000"/>
          <p14:tracePt t="49129" x="952500" y="5334000"/>
          <p14:tracePt t="49145" x="1012825" y="5303838"/>
          <p14:tracePt t="49161" x="1074738" y="5249863"/>
          <p14:tracePt t="49270" x="1074738" y="5241925"/>
          <p14:tracePt t="49310" x="1082675" y="5257800"/>
          <p14:tracePt t="49321" x="1096963" y="5265738"/>
          <p14:tracePt t="49331" x="1120775" y="5280025"/>
          <p14:tracePt t="49345" x="1165225" y="5303838"/>
          <p14:tracePt t="49362" x="1311275" y="5364163"/>
          <p14:tracePt t="49378" x="1401763" y="5387975"/>
          <p14:tracePt t="49394" x="1736725" y="5440363"/>
          <p14:tracePt t="49412" x="2324100" y="5494338"/>
          <p14:tracePt t="49428" x="2667000" y="5508625"/>
          <p14:tracePt t="49445" x="3482975" y="5584825"/>
          <p14:tracePt t="49462" x="3908425" y="5630863"/>
          <p14:tracePt t="49478" x="4708525" y="5692775"/>
          <p14:tracePt t="49495" x="5295900" y="5692775"/>
          <p14:tracePt t="49512" x="5478463" y="5676900"/>
          <p14:tracePt t="49528" x="5600700" y="5646738"/>
          <p14:tracePt t="49737" x="5813425" y="5646738"/>
          <p14:tracePt t="49748" x="6194425" y="5646738"/>
          <p14:tracePt t="49757" x="6705600" y="5646738"/>
          <p14:tracePt t="49768" x="7315200" y="5646738"/>
          <p14:tracePt t="49778" x="7505700" y="5646738"/>
          <p14:tracePt t="49795" x="7802563" y="5646738"/>
          <p14:tracePt t="49811" x="8504238" y="5616575"/>
          <p14:tracePt t="49828" x="8770938" y="5578475"/>
          <p14:tracePt t="50033" x="8885238" y="5570538"/>
          <p14:tracePt t="50042" x="9083675" y="5546725"/>
          <p14:tracePt t="50054" x="9318625" y="5524500"/>
          <p14:tracePt t="50063" x="9540875" y="5502275"/>
          <p14:tracePt t="50078" x="9707563" y="5464175"/>
          <p14:tracePt t="50095" x="9859963" y="5387975"/>
          <p14:tracePt t="50112" x="9890125" y="5349875"/>
          <p14:tracePt t="50128" x="9890125" y="5249863"/>
          <p14:tracePt t="50145" x="9813925" y="5121275"/>
          <p14:tracePt t="50162" x="9753600" y="5051425"/>
          <p14:tracePt t="50178" x="9617075" y="4914900"/>
          <p14:tracePt t="50195" x="9547225" y="4846638"/>
          <p14:tracePt t="50196" x="9471025" y="4762500"/>
          <p14:tracePt t="50212" x="9388475" y="4694238"/>
          <p14:tracePt t="50228" x="9204325" y="4549775"/>
          <p14:tracePt t="50245" x="9021763" y="4403725"/>
          <p14:tracePt t="50262" x="8931275" y="4327525"/>
          <p14:tracePt t="50278" x="8755063" y="4175125"/>
          <p14:tracePt t="50295" x="8670925" y="4114800"/>
          <p14:tracePt t="50312" x="8542338" y="4008438"/>
          <p14:tracePt t="50328" x="8466138" y="3970338"/>
          <p14:tracePt t="50345" x="8442325" y="3970338"/>
          <p14:tracePt t="50531" x="8435975" y="3970338"/>
          <p14:tracePt t="50540" x="8420100" y="3954463"/>
          <p14:tracePt t="50551" x="8397875" y="3932238"/>
          <p14:tracePt t="50562" x="8351838" y="3886200"/>
          <p14:tracePt t="50578" x="8289925" y="3832225"/>
          <p14:tracePt t="50595" x="8039100" y="3649663"/>
          <p14:tracePt t="50612" x="7856538" y="3543300"/>
          <p14:tracePt t="50628" x="7369175" y="3336925"/>
          <p14:tracePt t="50645" x="6811963" y="3246438"/>
          <p14:tracePt t="50662" x="6537325" y="3246438"/>
          <p14:tracePt t="50678" x="6003925" y="3260725"/>
          <p14:tracePt t="50695" x="5554663" y="3336925"/>
          <p14:tracePt t="50712" x="5364163" y="3375025"/>
          <p14:tracePt t="50728" x="5029200" y="3451225"/>
          <p14:tracePt t="50745" x="4792663" y="3527425"/>
          <p14:tracePt t="50762" x="4670425" y="3543300"/>
          <p14:tracePt t="50778" x="4435475" y="3619500"/>
          <p14:tracePt t="50795" x="4305300" y="3649663"/>
          <p14:tracePt t="50812" x="4084638" y="3703638"/>
          <p14:tracePt t="50828" x="3863975" y="3741738"/>
          <p14:tracePt t="50845" x="3733800" y="3756025"/>
          <p14:tracePt t="50863" x="3513138" y="3779838"/>
          <p14:tracePt t="50878" x="3306763" y="3787775"/>
          <p14:tracePt t="50895" x="3200400" y="3794125"/>
          <p14:tracePt t="50912" x="3025775" y="3794125"/>
          <p14:tracePt t="50928" x="2879725" y="3787775"/>
          <p14:tracePt t="50945" x="2827338" y="3787775"/>
          <p14:tracePt t="50962" x="2759075" y="3771900"/>
          <p14:tracePt t="50979" x="2720975" y="3763963"/>
          <p14:tracePt t="51029" x="2727325" y="3756025"/>
          <p14:tracePt t="51038" x="2735263" y="3756025"/>
          <p14:tracePt t="51049" x="2743200" y="3749675"/>
          <p14:tracePt t="51062" x="2759075" y="3749675"/>
          <p14:tracePt t="51078" x="2781300" y="3749675"/>
          <p14:tracePt t="51095" x="2841625" y="3749675"/>
          <p14:tracePt t="51112" x="2925763" y="3749675"/>
          <p14:tracePt t="51128" x="2979738" y="3749675"/>
          <p14:tracePt t="51145" x="3094038" y="3763963"/>
          <p14:tracePt t="51162" x="3246438" y="3794125"/>
          <p14:tracePt t="51178" x="3336925" y="3802063"/>
          <p14:tracePt t="51195" x="3565525" y="3810000"/>
          <p14:tracePt t="51212" x="3741738" y="3810000"/>
          <p14:tracePt t="51228" x="4229100" y="3810000"/>
          <p14:tracePt t="51245" x="4868863" y="3787775"/>
          <p14:tracePt t="51262" x="5249863" y="3771900"/>
          <p14:tracePt t="51278" x="6065838" y="3741738"/>
          <p14:tracePt t="51295" x="6842125" y="3741738"/>
          <p14:tracePt t="51312" x="7223125" y="3733800"/>
          <p14:tracePt t="51328" x="7947025" y="3717925"/>
          <p14:tracePt t="51345" x="8594725" y="3673475"/>
          <p14:tracePt t="51362" x="8861425" y="3635375"/>
          <p14:tracePt t="51378" x="9304338" y="3505200"/>
          <p14:tracePt t="51395" x="9585325" y="3368675"/>
          <p14:tracePt t="51412" x="9669463" y="3298825"/>
          <p14:tracePt t="51428" x="9775825" y="3154363"/>
          <p14:tracePt t="51445" x="9852025" y="2994025"/>
          <p14:tracePt t="51462" x="9867900" y="2903538"/>
          <p14:tracePt t="51478" x="9890125" y="2765425"/>
          <p14:tracePt t="51495" x="9890125" y="2713038"/>
          <p14:tracePt t="51512" x="9890125" y="2644775"/>
          <p14:tracePt t="51528" x="9875838" y="2620963"/>
          <p14:tracePt t="51545" x="9859963" y="2606675"/>
          <p14:tracePt t="51562" x="9837738" y="2590800"/>
          <p14:tracePt t="51579" x="9821863" y="2590800"/>
          <p14:tracePt t="51599" x="9813925" y="2590800"/>
          <p14:tracePt t="51619" x="9807575" y="2590800"/>
          <p14:tracePt t="51629" x="9799638" y="2590800"/>
          <p14:tracePt t="51645" x="9783763" y="2590800"/>
          <p14:tracePt t="51662" x="9761538" y="2598738"/>
          <p14:tracePt t="51678" x="9737725" y="2598738"/>
          <p14:tracePt t="51695" x="9677400" y="2620963"/>
          <p14:tracePt t="51712" x="9593263" y="2651125"/>
          <p14:tracePt t="51728" x="9547225" y="2674938"/>
          <p14:tracePt t="51745" x="9456738" y="2705100"/>
          <p14:tracePt t="51763" x="9356725" y="2735263"/>
          <p14:tracePt t="51779" x="9304338" y="2751138"/>
          <p14:tracePt t="51795" x="9197975" y="2789238"/>
          <p14:tracePt t="51812" x="9121775" y="2819400"/>
          <p14:tracePt t="51828" x="9097963" y="2835275"/>
          <p14:tracePt t="51845" x="9067800" y="2835275"/>
          <p14:tracePt t="51862" x="9067800" y="2841625"/>
          <p14:tracePt t="51878" x="9051925" y="2841625"/>
          <p14:tracePt t="51895" x="9037638" y="2849563"/>
          <p14:tracePt t="51912" x="9013825" y="2849563"/>
          <p14:tracePt t="51928" x="8999538" y="2857500"/>
          <p14:tracePt t="51945" x="8945563" y="2873375"/>
          <p14:tracePt t="51962" x="8899525" y="2873375"/>
          <p14:tracePt t="51978" x="8785225" y="2887663"/>
          <p14:tracePt t="51995" x="8640763" y="2917825"/>
          <p14:tracePt t="52012" x="8550275" y="2933700"/>
          <p14:tracePt t="52028" x="8321675" y="2987675"/>
          <p14:tracePt t="52045" x="8153400" y="3032125"/>
          <p14:tracePt t="52062" x="7802563" y="3116263"/>
          <p14:tracePt t="52078" x="7451725" y="3230563"/>
          <p14:tracePt t="52095" x="7285038" y="3276600"/>
          <p14:tracePt t="52112" x="6911975" y="3368675"/>
          <p14:tracePt t="52128" x="6553200" y="3459163"/>
          <p14:tracePt t="52145" x="6408738" y="3489325"/>
          <p14:tracePt t="52162" x="6172200" y="3551238"/>
          <p14:tracePt t="52178" x="6088063" y="3565525"/>
          <p14:tracePt t="52410" x="6073775" y="3565525"/>
          <p14:tracePt t="52423" x="6042025" y="3565525"/>
          <p14:tracePt t="52432" x="5981700" y="3565525"/>
          <p14:tracePt t="52445" x="5875338" y="3565525"/>
          <p14:tracePt t="52462" x="5707063" y="3565525"/>
          <p14:tracePt t="52479" x="5067300" y="3559175"/>
          <p14:tracePt t="52495" x="4106863" y="3497263"/>
          <p14:tracePt t="52512" x="4022725" y="3482975"/>
          <p14:tracePt t="52529" x="3246438" y="3436938"/>
          <p14:tracePt t="52545" x="2201863" y="3368675"/>
          <p14:tracePt t="52562" x="1730375" y="3322638"/>
          <p14:tracePt t="52579" x="968375" y="3208338"/>
          <p14:tracePt t="52595" x="541338" y="3063875"/>
          <p14:tracePt t="52612" x="411163" y="2979738"/>
          <p14:tracePt t="52629" x="304800" y="2895600"/>
          <p14:tracePt t="52645" x="288925" y="2865438"/>
          <p14:tracePt t="52646" x="288925" y="2849563"/>
          <p14:tracePt t="52662" x="288925" y="2835275"/>
          <p14:tracePt t="52679" x="288925" y="2827338"/>
          <p14:tracePt t="52696" x="296863" y="2811463"/>
          <p14:tracePt t="52716" x="304800" y="2789238"/>
          <p14:tracePt t="52729" x="312738" y="2743200"/>
          <p14:tracePt t="52745" x="320675" y="2682875"/>
          <p14:tracePt t="52762" x="358775" y="2522538"/>
          <p14:tracePt t="52779" x="449263" y="2378075"/>
          <p14:tracePt t="52796" x="517525" y="2339975"/>
          <p14:tracePt t="52812" x="685800" y="2301875"/>
          <p14:tracePt t="52829" x="898525" y="2370138"/>
          <p14:tracePt t="52845" x="1006475" y="2438400"/>
          <p14:tracePt t="52862" x="1257300" y="2651125"/>
          <p14:tracePt t="52879" x="1485900" y="2941638"/>
          <p14:tracePt t="52895" x="1584325" y="3078163"/>
          <p14:tracePt t="52912" x="1768475" y="3352800"/>
          <p14:tracePt t="52929" x="1851025" y="3444875"/>
          <p14:tracePt t="52945" x="2003425" y="3597275"/>
          <p14:tracePt t="52962" x="2187575" y="3687763"/>
          <p14:tracePt t="52979" x="2301875" y="3703638"/>
          <p14:tracePt t="52995" x="2544763" y="3711575"/>
          <p14:tracePt t="53012" x="2865438" y="3679825"/>
          <p14:tracePt t="53029" x="3025775" y="3657600"/>
          <p14:tracePt t="53045" x="3336925" y="3581400"/>
          <p14:tracePt t="53062" x="3603625" y="3489325"/>
          <p14:tracePt t="53079" x="3741738" y="3421063"/>
          <p14:tracePt t="53095" x="3940175" y="3330575"/>
          <p14:tracePt t="53112" x="4016375" y="3292475"/>
          <p14:tracePt t="53129" x="4114800" y="3216275"/>
          <p14:tracePt t="53145" x="4144963" y="3192463"/>
          <p14:tracePt t="53162" x="4144963" y="3184525"/>
          <p14:tracePt t="53179" x="4152900" y="3170238"/>
          <p14:tracePt t="53195" x="4168775" y="3162300"/>
          <p14:tracePt t="53212" x="4191000" y="3146425"/>
          <p14:tracePt t="53229" x="4229100" y="3124200"/>
          <p14:tracePt t="53246" x="4313238" y="3078163"/>
          <p14:tracePt t="53262" x="4359275" y="3048000"/>
          <p14:tracePt t="53279" x="4441825" y="2979738"/>
          <p14:tracePt t="53295" x="4495800" y="2941638"/>
          <p14:tracePt t="53312" x="4587875" y="2811463"/>
          <p14:tracePt t="53329" x="4702175" y="2620963"/>
          <p14:tracePt t="53345" x="4762500" y="2484438"/>
          <p14:tracePt t="53363" x="4830763" y="2263775"/>
          <p14:tracePt t="53379" x="4838700" y="2103438"/>
          <p14:tracePt t="53395" x="4830763" y="2027238"/>
          <p14:tracePt t="53412" x="4770438" y="1927225"/>
          <p14:tracePt t="53429" x="4664075" y="1858963"/>
          <p14:tracePt t="53445" x="4594225" y="1836738"/>
          <p14:tracePt t="53462" x="4441825" y="1836738"/>
          <p14:tracePt t="53479" x="4359275" y="1836738"/>
          <p14:tracePt t="53496" x="4221163" y="1889125"/>
          <p14:tracePt t="53734" x="4221163" y="1874838"/>
          <p14:tracePt t="53743" x="4221163" y="1851025"/>
          <p14:tracePt t="53754" x="4213225" y="1812925"/>
          <p14:tracePt t="53764" x="4191000" y="1768475"/>
          <p14:tracePt t="53779" x="4152900" y="1698625"/>
          <p14:tracePt t="53796" x="4022725" y="1546225"/>
          <p14:tracePt t="53812" x="3924300" y="1439863"/>
          <p14:tracePt t="53829" x="3695700" y="1241425"/>
          <p14:tracePt t="53845" x="3390900" y="1096963"/>
          <p14:tracePt t="53862" x="3230563" y="1058863"/>
          <p14:tracePt t="53879" x="2949575" y="1050925"/>
          <p14:tracePt t="53895" x="2765425" y="1066800"/>
          <p14:tracePt t="53913" x="2378075" y="1189038"/>
          <p14:tracePt t="53929" x="1951038" y="1393825"/>
          <p14:tracePt t="53946" x="1722438" y="1531938"/>
          <p14:tracePt t="53946" x="1501775" y="1654175"/>
          <p14:tracePt t="53962" x="1265238" y="1812925"/>
          <p14:tracePt t="53979" x="892175" y="2095500"/>
          <p14:tracePt t="53996" x="754063" y="2225675"/>
          <p14:tracePt t="54013" x="549275" y="2446338"/>
          <p14:tracePt t="54029" x="449263" y="2606675"/>
          <p14:tracePt t="54045" x="427038" y="2674938"/>
          <p14:tracePt t="54062" x="427038" y="2720975"/>
          <p14:tracePt t="54079" x="427038" y="2743200"/>
          <p14:tracePt t="54096" x="465138" y="2781300"/>
          <p14:tracePt t="54112" x="503238" y="2841625"/>
          <p14:tracePt t="54129" x="525463" y="2879725"/>
          <p14:tracePt t="54146" x="579438" y="2987675"/>
          <p14:tracePt t="54162" x="601663" y="3040063"/>
          <p14:tracePt t="54179" x="663575" y="3132138"/>
          <p14:tracePt t="54195" x="731838" y="3216275"/>
          <p14:tracePt t="54212" x="822325" y="3306763"/>
          <p14:tracePt t="54229" x="868363" y="3336925"/>
          <p14:tracePt t="54245" x="974725" y="3390900"/>
          <p14:tracePt t="54263" x="1089025" y="3413125"/>
          <p14:tracePt t="54279" x="1150938" y="3421063"/>
          <p14:tracePt t="54296" x="1303338" y="3429000"/>
          <p14:tracePt t="54312" x="1455738" y="3429000"/>
          <p14:tracePt t="54329" x="1539875" y="3429000"/>
          <p14:tracePt t="54346" x="1722438" y="3429000"/>
          <p14:tracePt t="54362" x="1828800" y="3429000"/>
          <p14:tracePt t="54379" x="2073275" y="3421063"/>
          <p14:tracePt t="54395" x="2384425" y="3398838"/>
          <p14:tracePt t="54412" x="2544763" y="3382963"/>
          <p14:tracePt t="54429" x="2879725" y="3336925"/>
          <p14:tracePt t="54446" x="3246438" y="3292475"/>
          <p14:tracePt t="54462" x="3429000" y="3254375"/>
          <p14:tracePt t="54479" x="3771900" y="3200400"/>
          <p14:tracePt t="54496" x="4030663" y="3124200"/>
          <p14:tracePt t="54513" x="4144963" y="3070225"/>
          <p14:tracePt t="54529" x="4313238" y="3001963"/>
          <p14:tracePt t="54546" x="4389438" y="2971800"/>
          <p14:tracePt t="54563" x="4487863" y="2911475"/>
          <p14:tracePt t="54579" x="4541838" y="2857500"/>
          <p14:tracePt t="54596" x="4549775" y="2841625"/>
          <p14:tracePt t="54613" x="4564063" y="2819400"/>
          <p14:tracePt t="54629" x="4564063" y="2803525"/>
          <p14:tracePt t="54649" x="4564063" y="2797175"/>
          <p14:tracePt t="54671" x="4564063" y="2781300"/>
          <p14:tracePt t="54679" x="4579938" y="2751138"/>
          <p14:tracePt t="54696" x="4594225" y="2727325"/>
          <p14:tracePt t="54712" x="4664075" y="2636838"/>
          <p14:tracePt t="54729" x="4708525" y="2574925"/>
          <p14:tracePt t="54746" x="4822825" y="2438400"/>
          <p14:tracePt t="54762" x="4953000" y="2278063"/>
          <p14:tracePt t="54779" x="5006975" y="2225675"/>
          <p14:tracePt t="54796" x="5037138" y="2149475"/>
          <p14:tracePt t="54812" x="5051425" y="2125663"/>
          <p14:tracePt t="54850" x="5045075" y="2125663"/>
          <p14:tracePt t="55004" x="5045075" y="2133600"/>
          <p14:tracePt t="55025" x="5045075" y="2149475"/>
          <p14:tracePt t="55035" x="5059363" y="2179638"/>
          <p14:tracePt t="55044" x="5097463" y="2225675"/>
          <p14:tracePt t="55055" x="5159375" y="2301875"/>
          <p14:tracePt t="55064" x="5257800" y="2408238"/>
          <p14:tracePt t="55079" x="5418138" y="2560638"/>
          <p14:tracePt t="55096" x="5859463" y="2925763"/>
          <p14:tracePt t="55112" x="6049963" y="3055938"/>
          <p14:tracePt t="55129" x="6194425" y="3154363"/>
          <p14:tracePt t="55502" x="6202363" y="3154363"/>
          <p14:tracePt t="55513" x="6210300" y="3154363"/>
          <p14:tracePt t="55593" x="6202363" y="3154363"/>
          <p14:tracePt t="55623" x="6194425" y="3154363"/>
          <p14:tracePt t="55634" x="6172200" y="3154363"/>
          <p14:tracePt t="55643" x="6156325" y="3154363"/>
          <p14:tracePt t="55655" x="6134100" y="3154363"/>
          <p14:tracePt t="55664" x="6111875" y="3154363"/>
          <p14:tracePt t="55679" x="6080125" y="3154363"/>
          <p14:tracePt t="55696" x="5989638" y="3170238"/>
          <p14:tracePt t="55713" x="5927725" y="3184525"/>
          <p14:tracePt t="55729" x="5791200" y="3222625"/>
          <p14:tracePt t="55746" x="5638800" y="3276600"/>
          <p14:tracePt t="55763" x="5562600" y="3306763"/>
          <p14:tracePt t="55779" x="5394325" y="3413125"/>
          <p14:tracePt t="55796" x="5311775" y="3475038"/>
          <p14:tracePt t="55813" x="5143500" y="3603625"/>
          <p14:tracePt t="55829" x="5006975" y="3725863"/>
          <p14:tracePt t="55846" x="4945063" y="3787775"/>
          <p14:tracePt t="55863" x="4892675" y="3878263"/>
          <p14:tracePt t="55879" x="4892675" y="3908425"/>
          <p14:tracePt t="56000" x="4892675" y="3916363"/>
          <p14:tracePt t="56021" x="4884738" y="3916363"/>
          <p14:tracePt t="56030" x="4860925" y="3916363"/>
          <p14:tracePt t="56041" x="4822825" y="3908425"/>
          <p14:tracePt t="56050" x="4754563" y="3902075"/>
          <p14:tracePt t="56062" x="4656138" y="3886200"/>
          <p14:tracePt t="56079" x="4518025" y="3886200"/>
          <p14:tracePt t="56096" x="3932238" y="3856038"/>
          <p14:tracePt t="56112" x="3078163" y="3794125"/>
          <p14:tracePt t="56129" x="2568575" y="3763963"/>
          <p14:tracePt t="56146" x="2232025" y="3703638"/>
          <p14:tracePt t="56163" x="1798638" y="3657600"/>
          <p14:tracePt t="56179" x="860425" y="3581400"/>
          <p14:tracePt t="56196" x="0" y="3581400"/>
          <p14:tracePt t="56214" x="0" y="3589338"/>
          <p14:tracePt t="56229" x="0" y="3597275"/>
          <p14:tracePt t="56247" x="0" y="3611563"/>
          <p14:tracePt t="56285" x="0" y="3603625"/>
          <p14:tracePt t="56326" x="0" y="3611563"/>
          <p14:tracePt t="56335" x="0" y="3619500"/>
          <p14:tracePt t="56346" x="0" y="3641725"/>
          <p14:tracePt t="56363" x="0" y="3657600"/>
          <p14:tracePt t="56379" x="0" y="3703638"/>
          <p14:tracePt t="56396" x="0" y="3787775"/>
          <p14:tracePt t="56413" x="0" y="3863975"/>
          <p14:tracePt t="56429" x="7938" y="4022725"/>
          <p14:tracePt t="56446" x="22225" y="4106863"/>
          <p14:tracePt t="56463" x="46038" y="4313238"/>
          <p14:tracePt t="56479" x="98425" y="4525963"/>
          <p14:tracePt t="56496" x="152400" y="4610100"/>
          <p14:tracePt t="56513" x="282575" y="4770438"/>
          <p14:tracePt t="56530" x="473075" y="4892675"/>
          <p14:tracePt t="56546" x="609600" y="4945063"/>
          <p14:tracePt t="56563" x="968375" y="5037138"/>
          <p14:tracePt t="56579" x="1196975" y="5089525"/>
          <p14:tracePt t="56596" x="1622425" y="5151438"/>
          <p14:tracePt t="56613" x="2073275" y="5227638"/>
          <p14:tracePt t="56629" x="2301875" y="5280025"/>
          <p14:tracePt t="56646" x="2751138" y="5349875"/>
          <p14:tracePt t="56663" x="3132138" y="5402263"/>
          <p14:tracePt t="56679" x="3330575" y="5410200"/>
          <p14:tracePt t="56696" x="3611563" y="5418138"/>
          <p14:tracePt t="56713" x="3817938" y="5418138"/>
          <p14:tracePt t="56729" x="3916363" y="5410200"/>
          <p14:tracePt t="56746" x="4046538" y="5380038"/>
          <p14:tracePt t="56763" x="4122738" y="5318125"/>
          <p14:tracePt t="56779" x="4137025" y="5287963"/>
          <p14:tracePt t="56796" x="4160838" y="5257800"/>
          <p14:tracePt t="56813" x="4160838" y="5249863"/>
          <p14:tracePt t="56829" x="4144963" y="5219700"/>
          <p14:tracePt t="56846" x="4114800" y="5181600"/>
          <p14:tracePt t="56863" x="4084638" y="5165725"/>
          <p14:tracePt t="56880" x="4016375" y="5135563"/>
          <p14:tracePt t="56896" x="3932238" y="5105400"/>
          <p14:tracePt t="56913" x="3894138" y="5105400"/>
          <p14:tracePt t="56929" x="3817938" y="5105400"/>
          <p14:tracePt t="56946" x="3771900" y="5113338"/>
          <p14:tracePt t="56963" x="3771900" y="5121275"/>
          <p14:tracePt t="56979" x="3771900" y="5135563"/>
          <p14:tracePt t="56996" x="3771900" y="5143500"/>
          <p14:tracePt t="57013" x="3825875" y="5173663"/>
          <p14:tracePt t="57029" x="3916363" y="5219700"/>
          <p14:tracePt t="57046" x="3984625" y="5241925"/>
          <p14:tracePt t="57063" x="4160838" y="5287963"/>
          <p14:tracePt t="57079" x="4381500" y="5326063"/>
          <p14:tracePt t="57096" x="4541838" y="5334000"/>
          <p14:tracePt t="57113" x="4884738" y="5349875"/>
          <p14:tracePt t="57129" x="5273675" y="5356225"/>
          <p14:tracePt t="57146" x="5448300" y="5356225"/>
          <p14:tracePt t="57163" x="5715000" y="5349875"/>
          <p14:tracePt t="57180" x="5859463" y="5334000"/>
          <p14:tracePt t="57196" x="5897563" y="5318125"/>
          <p14:tracePt t="57213" x="5913438" y="5273675"/>
          <p14:tracePt t="57465" x="5959475" y="5273675"/>
          <p14:tracePt t="57474" x="6011863" y="5280025"/>
          <p14:tracePt t="57485" x="6096000" y="5303838"/>
          <p14:tracePt t="57496" x="6188075" y="5318125"/>
          <p14:tracePt t="57513" x="6286500" y="5334000"/>
          <p14:tracePt t="57530" x="6492875" y="5349875"/>
          <p14:tracePt t="57546" x="6675438" y="5356225"/>
          <p14:tracePt t="57563" x="6759575" y="5364163"/>
          <p14:tracePt t="57580" x="6888163" y="5380038"/>
          <p14:tracePt t="57596" x="6994525" y="5380038"/>
          <p14:tracePt t="57613" x="7048500" y="5380038"/>
          <p14:tracePt t="57630" x="7154863" y="5372100"/>
          <p14:tracePt t="57646" x="7208838" y="5364163"/>
          <p14:tracePt t="57663" x="7323138" y="5326063"/>
          <p14:tracePt t="57680" x="7467600" y="5280025"/>
          <p14:tracePt t="57696" x="7535863" y="5241925"/>
          <p14:tracePt t="57713" x="7680325" y="5151438"/>
          <p14:tracePt t="57730" x="7848600" y="5029200"/>
          <p14:tracePt t="57746" x="7947025" y="4930775"/>
          <p14:tracePt t="57763" x="8145463" y="4732338"/>
          <p14:tracePt t="57780" x="8313738" y="4525963"/>
          <p14:tracePt t="57796" x="8343900" y="4457700"/>
          <p14:tracePt t="57813" x="8366125" y="4359275"/>
          <p14:tracePt t="57830" x="8366125" y="4305300"/>
          <p14:tracePt t="57846" x="8359775" y="4191000"/>
          <p14:tracePt t="57863" x="8305800" y="4030663"/>
          <p14:tracePt t="57880" x="8267700" y="3940175"/>
          <p14:tracePt t="57896" x="8123238" y="3763963"/>
          <p14:tracePt t="57913" x="7886700" y="3597275"/>
          <p14:tracePt t="57930" x="7726363" y="3527425"/>
          <p14:tracePt t="57946" x="7299325" y="3406775"/>
          <p14:tracePt t="57963" x="6956425" y="3306763"/>
          <p14:tracePt t="57980" x="6835775" y="3276600"/>
          <p14:tracePt t="57996" x="6721475" y="3276600"/>
          <p14:tracePt t="58155" x="6713538" y="3276600"/>
          <p14:tracePt t="58165" x="6689725" y="3276600"/>
          <p14:tracePt t="58177" x="6637338" y="3276600"/>
          <p14:tracePt t="58186" x="6545263" y="3276600"/>
          <p14:tracePt t="58197" x="6400800" y="3268663"/>
          <p14:tracePt t="58213" x="6172200" y="3230563"/>
          <p14:tracePt t="58230" x="5600700" y="3032125"/>
          <p14:tracePt t="58247" x="5075238" y="2613025"/>
          <p14:tracePt t="58263" x="4860925" y="2278063"/>
          <p14:tracePt t="58280" x="4579938" y="1562100"/>
          <p14:tracePt t="58297" x="4503738" y="1249363"/>
          <p14:tracePt t="58313" x="4479925" y="884238"/>
          <p14:tracePt t="58330" x="4503738" y="762000"/>
          <p14:tracePt t="58346" x="4518025" y="754063"/>
          <p14:tracePt t="58363" x="4549775" y="762000"/>
          <p14:tracePt t="58380" x="4579938" y="808038"/>
          <p14:tracePt t="58396" x="4602163" y="822325"/>
          <p14:tracePt t="58413" x="4686300" y="860425"/>
          <p14:tracePt t="58430" x="4808538" y="884238"/>
          <p14:tracePt t="58446" x="4892675" y="892175"/>
          <p14:tracePt t="58463" x="5075238" y="914400"/>
          <p14:tracePt t="58480" x="5181600" y="922338"/>
          <p14:tracePt t="58496" x="5356225" y="936625"/>
          <p14:tracePt t="58513" x="5494338" y="960438"/>
          <p14:tracePt t="58530" x="5540375" y="960438"/>
          <p14:tracePt t="58546" x="5578475" y="968375"/>
          <p14:tracePt t="58563" x="5600700" y="982663"/>
          <p14:tracePt t="58580" x="5608638" y="1006475"/>
          <p14:tracePt t="58596" x="5630863" y="1096963"/>
          <p14:tracePt t="58613" x="5654675" y="1227138"/>
          <p14:tracePt t="58630" x="5676900" y="1295400"/>
          <p14:tracePt t="58646" x="5722938" y="1431925"/>
          <p14:tracePt t="58663" x="5745163" y="1501775"/>
          <p14:tracePt t="58680" x="5799138" y="1592263"/>
          <p14:tracePt t="58696" x="5837238" y="1630363"/>
          <p14:tracePt t="58713" x="5845175" y="1638300"/>
          <p14:tracePt t="58730" x="5859463" y="1638300"/>
          <p14:tracePt t="58746" x="5867400" y="1622425"/>
          <p14:tracePt t="58763" x="5867400" y="1592263"/>
          <p14:tracePt t="58780" x="5851525" y="1463675"/>
          <p14:tracePt t="58797" x="5807075" y="1249363"/>
          <p14:tracePt t="58813" x="5783263" y="1104900"/>
          <p14:tracePt t="58830" x="5768975" y="860425"/>
          <p14:tracePt t="58847" x="5783263" y="731838"/>
          <p14:tracePt t="58863" x="5821363" y="693738"/>
          <p14:tracePt t="58880" x="5935663" y="677863"/>
          <p14:tracePt t="58896" x="6011863" y="685800"/>
          <p14:tracePt t="58913" x="6194425" y="777875"/>
          <p14:tracePt t="58930" x="6454775" y="960438"/>
          <p14:tracePt t="58946" x="6569075" y="1050925"/>
          <p14:tracePt t="58963" x="6751638" y="1235075"/>
          <p14:tracePt t="58980" x="6858000" y="1325563"/>
          <p14:tracePt t="58996" x="6873875" y="1333500"/>
          <p14:tracePt t="59142" x="6880225" y="1333500"/>
          <p14:tracePt t="59151" x="6896100" y="1333500"/>
          <p14:tracePt t="59163" x="6926263" y="1349375"/>
          <p14:tracePt t="59172" x="6980238" y="1355725"/>
          <p14:tracePt t="59183" x="7086600" y="1371600"/>
          <p14:tracePt t="59197" x="7261225" y="1393825"/>
          <p14:tracePt t="59213" x="7908925" y="1431925"/>
          <p14:tracePt t="59230" x="8335963" y="1463675"/>
          <p14:tracePt t="59246" x="8861425" y="1477963"/>
          <p14:tracePt t="59263" x="9021763" y="1493838"/>
          <p14:tracePt t="59280" x="9288463" y="1493838"/>
          <p14:tracePt t="59296" x="9388475" y="1493838"/>
          <p14:tracePt t="59313" x="9394825" y="1485900"/>
          <p14:tracePt t="59330" x="9394825" y="1477963"/>
          <p14:tracePt t="59346" x="9258300" y="1439863"/>
          <p14:tracePt t="59363" x="9097963" y="1409700"/>
          <p14:tracePt t="59380" x="8428038" y="1355725"/>
          <p14:tracePt t="59397" x="7467600" y="1303338"/>
          <p14:tracePt t="59413" x="7048500" y="1287463"/>
          <p14:tracePt t="59430" x="6553200" y="1279525"/>
          <p14:tracePt t="59447" x="6461125" y="1273175"/>
          <p14:tracePt t="59463" x="6430963" y="1257300"/>
          <p14:tracePt t="59480" x="6469063" y="1257300"/>
          <p14:tracePt t="59497" x="6537325" y="1249363"/>
          <p14:tracePt t="59497" x="6667500" y="1235075"/>
          <p14:tracePt t="59513" x="6880225" y="1235075"/>
          <p14:tracePt t="59530" x="7413625" y="1235075"/>
          <p14:tracePt t="59547" x="7718425" y="1257300"/>
          <p14:tracePt t="59563" x="8328025" y="1447800"/>
          <p14:tracePt t="59580" x="8724900" y="1760538"/>
          <p14:tracePt t="59597" x="8839200" y="1965325"/>
          <p14:tracePt t="59613" x="8923338" y="2339975"/>
          <p14:tracePt t="59630" x="8899525" y="2613025"/>
          <p14:tracePt t="59647" x="8855075" y="2751138"/>
          <p14:tracePt t="59663" x="8686800" y="2941638"/>
          <p14:tracePt t="59680" x="8328025" y="3108325"/>
          <p14:tracePt t="59697" x="8077200" y="3162300"/>
          <p14:tracePt t="59713" x="7513638" y="3200400"/>
          <p14:tracePt t="59730" x="7200900" y="3154363"/>
          <p14:tracePt t="59747" x="6637338" y="2895600"/>
          <p14:tracePt t="59763" x="6172200" y="2400300"/>
          <p14:tracePt t="59780" x="6011863" y="2111375"/>
          <p14:tracePt t="59797" x="5905500" y="1630363"/>
          <p14:tracePt t="59813" x="6027738" y="1241425"/>
          <p14:tracePt t="59830" x="6188075" y="1096963"/>
          <p14:tracePt t="59847" x="6705600" y="922338"/>
          <p14:tracePt t="59863" x="7413625" y="892175"/>
          <p14:tracePt t="59880" x="7780338" y="944563"/>
          <p14:tracePt t="59897" x="8389938" y="1173163"/>
          <p14:tracePt t="59913" x="8580438" y="1317625"/>
          <p14:tracePt t="59930" x="8816975" y="1622425"/>
          <p14:tracePt t="59947" x="8855075" y="1828800"/>
          <p14:tracePt t="59964" x="8839200" y="1897063"/>
          <p14:tracePt t="59980" x="8709025" y="2079625"/>
          <p14:tracePt t="59997" x="8442325" y="2286000"/>
          <p14:tracePt t="60013" x="8237538" y="2408238"/>
          <p14:tracePt t="60030" x="7673975" y="2598738"/>
          <p14:tracePt t="60047" x="7086600" y="2651125"/>
          <p14:tracePt t="60063" x="6789738" y="2636838"/>
          <p14:tracePt t="60080" x="6316663" y="2422525"/>
          <p14:tracePt t="60097" x="6149975" y="2239963"/>
          <p14:tracePt t="60113" x="6011863" y="1812925"/>
          <p14:tracePt t="60130" x="6134100" y="1349375"/>
          <p14:tracePt t="60147" x="6340475" y="1074738"/>
          <p14:tracePt t="60147" x="6621463" y="830263"/>
          <p14:tracePt t="60163" x="6972300" y="647700"/>
          <p14:tracePt t="60180" x="7726363" y="465138"/>
          <p14:tracePt t="60197" x="8047038" y="465138"/>
          <p14:tracePt t="60213" x="8550275" y="593725"/>
          <p14:tracePt t="60230" x="8816975" y="830263"/>
          <p14:tracePt t="60247" x="8893175" y="1006475"/>
          <p14:tracePt t="60263" x="8885238" y="1317625"/>
          <p14:tracePt t="60280" x="8831263" y="1477963"/>
          <p14:tracePt t="60297" x="8610600" y="1774825"/>
          <p14:tracePt t="60313" x="8199438" y="2065338"/>
          <p14:tracePt t="60330" x="7894638" y="2193925"/>
          <p14:tracePt t="60347" x="7208838" y="2346325"/>
          <p14:tracePt t="60363" x="6423025" y="2378075"/>
          <p14:tracePt t="60380" x="6011863" y="2339975"/>
          <p14:tracePt t="60397" x="5257800" y="2155825"/>
          <p14:tracePt t="60413" x="4686300" y="1897063"/>
          <p14:tracePt t="60430" x="4511675" y="1760538"/>
          <p14:tracePt t="60447" x="4397375" y="1608138"/>
          <p14:tracePt t="60464" x="4397375" y="1562100"/>
          <p14:tracePt t="60480" x="4419600" y="1554163"/>
          <p14:tracePt t="60497" x="4579938" y="1554163"/>
          <p14:tracePt t="60514" x="4899025" y="1616075"/>
          <p14:tracePt t="60530" x="5105400" y="1660525"/>
          <p14:tracePt t="60547" x="5524500" y="1828800"/>
          <p14:tracePt t="60563" x="5692775" y="1920875"/>
          <p14:tracePt t="60580" x="5927725" y="2087563"/>
          <p14:tracePt t="60597" x="6019800" y="2187575"/>
          <p14:tracePt t="60613" x="6035675" y="2232025"/>
          <p14:tracePt t="60630" x="6035675" y="2270125"/>
          <p14:tracePt t="60647" x="6003925" y="2270125"/>
          <p14:tracePt t="60663" x="5973763" y="2286000"/>
          <p14:tracePt t="60680" x="5851525" y="2339975"/>
          <p14:tracePt t="60697" x="5668963" y="2422525"/>
          <p14:tracePt t="60713" x="5546725" y="2484438"/>
          <p14:tracePt t="60730" x="5249863" y="2667000"/>
          <p14:tracePt t="60747" x="5121275" y="2781300"/>
          <p14:tracePt t="60763" x="4868863" y="3040063"/>
          <p14:tracePt t="60780" x="4670425" y="3352800"/>
          <p14:tracePt t="60797" x="4618038" y="3505200"/>
          <p14:tracePt t="60813" x="4549775" y="3878263"/>
          <p14:tracePt t="60830" x="4533900" y="4130675"/>
          <p14:tracePt t="60847" x="4549775" y="4198938"/>
          <p14:tracePt t="61001" x="4533900" y="4198938"/>
          <p14:tracePt t="61012" x="4487863" y="4213225"/>
          <p14:tracePt t="61021" x="4359275" y="4259263"/>
          <p14:tracePt t="61032" x="4038600" y="4397375"/>
          <p14:tracePt t="61047" x="3559175" y="4678363"/>
          <p14:tracePt t="61064" x="2378075" y="5470525"/>
          <p14:tracePt t="61080" x="2193925" y="5845175"/>
          <p14:tracePt t="61097" x="1600200" y="6515100"/>
          <p14:tracePt t="61225" x="1333500" y="6142038"/>
          <p14:tracePt t="61236" x="1714500" y="5905500"/>
          <p14:tracePt t="61247" x="2019300" y="5761038"/>
          <p14:tracePt t="61264" x="2225675" y="5661025"/>
          <p14:tracePt t="61280" x="2316163" y="5622925"/>
          <p14:tracePt t="61297" x="2278063" y="5622925"/>
          <p14:tracePt t="61314" x="2193925" y="5616575"/>
          <p14:tracePt t="61330" x="1951038" y="5600700"/>
          <p14:tracePt t="61347" x="1790700" y="5608638"/>
          <p14:tracePt t="61364" x="1425575" y="5676900"/>
          <p14:tracePt t="61380" x="1066800" y="5768975"/>
          <p14:tracePt t="61397" x="914400" y="5813425"/>
          <p14:tracePt t="61414" x="715963" y="5883275"/>
          <p14:tracePt t="61430" x="593725" y="5935663"/>
          <p14:tracePt t="61447" x="563563" y="5959475"/>
          <p14:tracePt t="61464" x="525463" y="6019800"/>
          <p14:tracePt t="61480" x="533400" y="6065838"/>
          <p14:tracePt t="61497" x="555625" y="6073775"/>
          <p14:tracePt t="61632" x="549275" y="6073775"/>
          <p14:tracePt t="61643" x="541338" y="6080125"/>
          <p14:tracePt t="61652" x="525463" y="6096000"/>
          <p14:tracePt t="61664" x="503238" y="6111875"/>
          <p14:tracePt t="61680" x="487363" y="6134100"/>
          <p14:tracePt t="61697" x="434975" y="6218238"/>
          <p14:tracePt t="61714" x="388938" y="6340475"/>
          <p14:tracePt t="61731" x="365125" y="6400800"/>
          <p14:tracePt t="61747" x="342900" y="6492875"/>
          <p14:tracePt t="61764" x="334963" y="65373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261449215"/>
              </p:ext>
            </p:extLst>
          </p:nvPr>
        </p:nvGraphicFramePr>
        <p:xfrm>
          <a:off x="785091" y="719666"/>
          <a:ext cx="9013536" cy="5125720"/>
        </p:xfrm>
        <a:graphic>
          <a:graphicData uri="http://schemas.openxmlformats.org/drawingml/2006/table">
            <a:tbl>
              <a:tblPr firstRow="1" bandRow="1">
                <a:tableStyleId>{5C22544A-7EE6-4342-B048-85BDC9FD1C3A}</a:tableStyleId>
              </a:tblPr>
              <a:tblGrid>
                <a:gridCol w="3004512"/>
                <a:gridCol w="3004512"/>
                <a:gridCol w="3004512"/>
              </a:tblGrid>
              <a:tr h="370840">
                <a:tc>
                  <a:txBody>
                    <a:bodyPr/>
                    <a:lstStyle/>
                    <a:p>
                      <a:r>
                        <a:rPr lang="es-CR" dirty="0" smtClean="0"/>
                        <a:t>Compuestos</a:t>
                      </a:r>
                      <a:r>
                        <a:rPr lang="es-CR" baseline="0" dirty="0" smtClean="0"/>
                        <a:t> iónicos</a:t>
                      </a:r>
                      <a:endParaRPr lang="es-CR" dirty="0"/>
                    </a:p>
                  </a:txBody>
                  <a:tcPr/>
                </a:tc>
                <a:tc>
                  <a:txBody>
                    <a:bodyPr/>
                    <a:lstStyle/>
                    <a:p>
                      <a:r>
                        <a:rPr lang="es-CR" dirty="0" smtClean="0"/>
                        <a:t>Compuestos covalentes</a:t>
                      </a:r>
                      <a:endParaRPr lang="es-CR" dirty="0"/>
                    </a:p>
                  </a:txBody>
                  <a:tcPr/>
                </a:tc>
                <a:tc>
                  <a:txBody>
                    <a:bodyPr/>
                    <a:lstStyle/>
                    <a:p>
                      <a:r>
                        <a:rPr lang="es-CR" dirty="0" smtClean="0"/>
                        <a:t>Compuestos</a:t>
                      </a:r>
                      <a:r>
                        <a:rPr lang="es-CR" baseline="0" dirty="0" smtClean="0"/>
                        <a:t> metálicos</a:t>
                      </a:r>
                      <a:endParaRPr lang="es-CR" dirty="0"/>
                    </a:p>
                  </a:txBody>
                  <a:tcPr/>
                </a:tc>
              </a:tr>
              <a:tr h="370840">
                <a:tc>
                  <a:txBody>
                    <a:bodyPr/>
                    <a:lstStyle/>
                    <a:p>
                      <a:pPr marL="342900" indent="-342900">
                        <a:buAutoNum type="arabicPeriod"/>
                      </a:pPr>
                      <a:r>
                        <a:rPr lang="es-CR" dirty="0" smtClean="0"/>
                        <a:t>Todos los compuestos</a:t>
                      </a:r>
                      <a:r>
                        <a:rPr lang="es-CR" baseline="0" dirty="0" smtClean="0"/>
                        <a:t> iónicos puros son sólidos a temperatura ambiente, ninguno es líquido ni gaseoso.</a:t>
                      </a:r>
                    </a:p>
                    <a:p>
                      <a:pPr marL="342900" indent="-342900">
                        <a:buAutoNum type="arabicPeriod"/>
                      </a:pPr>
                      <a:r>
                        <a:rPr lang="es-CR" baseline="0" dirty="0" smtClean="0"/>
                        <a:t>Los puntos de ebullición de las sustancias iónicas son muy altas por lo que fluctúan entre 100 y 1000 °C.</a:t>
                      </a:r>
                    </a:p>
                    <a:p>
                      <a:pPr marL="342900" indent="-342900">
                        <a:buAutoNum type="arabicPeriod"/>
                      </a:pPr>
                      <a:r>
                        <a:rPr lang="es-CR" baseline="0" dirty="0" smtClean="0"/>
                        <a:t>Muchos compuestos iónicos son solubles en agua.</a:t>
                      </a:r>
                      <a:endParaRPr lang="es-CR" dirty="0"/>
                    </a:p>
                  </a:txBody>
                  <a:tcPr/>
                </a:tc>
                <a:tc>
                  <a:txBody>
                    <a:bodyPr/>
                    <a:lstStyle/>
                    <a:p>
                      <a:pPr marL="342900" indent="-342900">
                        <a:buAutoNum type="arabicPeriod"/>
                      </a:pPr>
                      <a:r>
                        <a:rPr lang="es-CR" dirty="0" smtClean="0"/>
                        <a:t>Son gases,</a:t>
                      </a:r>
                      <a:r>
                        <a:rPr lang="es-CR" baseline="0" dirty="0" smtClean="0"/>
                        <a:t> líquidos o sólidos, con punto de ebullición bajo por lo general menor de 300 °C.</a:t>
                      </a:r>
                    </a:p>
                    <a:p>
                      <a:pPr marL="342900" indent="-342900">
                        <a:buAutoNum type="arabicPeriod"/>
                      </a:pPr>
                      <a:r>
                        <a:rPr lang="es-CR" baseline="0" dirty="0" smtClean="0"/>
                        <a:t>Muchos de ellos son insolubles en disolventes polares.</a:t>
                      </a:r>
                    </a:p>
                    <a:p>
                      <a:pPr marL="342900" indent="-342900">
                        <a:buAutoNum type="arabicPeriod"/>
                      </a:pPr>
                      <a:r>
                        <a:rPr lang="es-CR" baseline="0" dirty="0" smtClean="0"/>
                        <a:t>Los compuestos líquidos o fundidos no conducen la electricidad.</a:t>
                      </a:r>
                    </a:p>
                    <a:p>
                      <a:pPr marL="342900" indent="-342900">
                        <a:buAutoNum type="arabicPeriod"/>
                      </a:pPr>
                      <a:r>
                        <a:rPr lang="es-CR" baseline="0" dirty="0" smtClean="0"/>
                        <a:t>La mayoría son solubles en solventes no polares como el hexano.</a:t>
                      </a:r>
                      <a:endParaRPr lang="es-CR" dirty="0"/>
                    </a:p>
                  </a:txBody>
                  <a:tcPr/>
                </a:tc>
                <a:tc>
                  <a:txBody>
                    <a:bodyPr/>
                    <a:lstStyle/>
                    <a:p>
                      <a:pPr marL="342900" indent="-342900">
                        <a:buAutoNum type="arabicPeriod"/>
                      </a:pPr>
                      <a:r>
                        <a:rPr lang="es-CR" dirty="0" smtClean="0"/>
                        <a:t>Son capaces de conducir</a:t>
                      </a:r>
                      <a:r>
                        <a:rPr lang="es-CR" baseline="0" dirty="0" smtClean="0"/>
                        <a:t> la electricidad.</a:t>
                      </a:r>
                    </a:p>
                    <a:p>
                      <a:pPr marL="342900" indent="-342900">
                        <a:buAutoNum type="arabicPeriod"/>
                      </a:pPr>
                      <a:r>
                        <a:rPr lang="es-CR" baseline="0" dirty="0" smtClean="0"/>
                        <a:t>Los metales también conducen el calor.</a:t>
                      </a:r>
                    </a:p>
                    <a:p>
                      <a:pPr marL="342900" indent="-342900">
                        <a:buAutoNum type="arabicPeriod"/>
                      </a:pPr>
                      <a:r>
                        <a:rPr lang="es-CR" baseline="0" dirty="0" smtClean="0"/>
                        <a:t> Tienen apariencia lustrosa por que los electrones móviles pueden absorber un amplio rango de longitudes de energía radiante al saltar a niveles de superiores energía.</a:t>
                      </a:r>
                    </a:p>
                    <a:p>
                      <a:pPr marL="342900" indent="-342900">
                        <a:buAutoNum type="arabicPeriod"/>
                      </a:pPr>
                      <a:r>
                        <a:rPr lang="es-CR" baseline="0" dirty="0" smtClean="0"/>
                        <a:t>Son maleables y dúctiles.</a:t>
                      </a:r>
                    </a:p>
                    <a:p>
                      <a:pPr marL="342900" indent="-342900">
                        <a:buAutoNum type="arabicPeriod"/>
                      </a:pPr>
                      <a:endParaRPr lang="es-CR" dirty="0"/>
                    </a:p>
                  </a:txBody>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1776480"/>
      </p:ext>
    </p:extLst>
  </p:cSld>
  <p:clrMapOvr>
    <a:masterClrMapping/>
  </p:clrMapOvr>
  <mc:AlternateContent xmlns:mc="http://schemas.openxmlformats.org/markup-compatibility/2006">
    <mc:Choice xmlns:p14="http://schemas.microsoft.com/office/powerpoint/2010/main" Requires="p14">
      <p:transition spd="slow" p14:dur="2000" advTm="75392"/>
    </mc:Choice>
    <mc:Fallback>
      <p:transition spd="slow" advTm="7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5" x="258763" y="6156325"/>
          <p14:tracePt t="625" x="212725" y="5807075"/>
          <p14:tracePt t="641" x="198438" y="5364163"/>
          <p14:tracePt t="658" x="320675" y="4373563"/>
          <p14:tracePt t="674" x="465138" y="3908425"/>
          <p14:tracePt t="691" x="800100" y="3657600"/>
          <p14:tracePt t="708" x="1279525" y="3146425"/>
          <p14:tracePt t="725" x="1516063" y="2949575"/>
          <p14:tracePt t="741" x="1768475" y="2797175"/>
          <p14:tracePt t="921" x="1760538" y="2789238"/>
          <p14:tracePt t="929" x="1736725" y="2781300"/>
          <p14:tracePt t="941" x="1698625" y="2773363"/>
          <p14:tracePt t="958" x="1654175" y="2751138"/>
          <p14:tracePt t="975" x="1562100" y="2659063"/>
          <p14:tracePt t="991" x="1463675" y="2484438"/>
          <p14:tracePt t="1008" x="1417638" y="2378075"/>
          <p14:tracePt t="1024" x="1363663" y="2087563"/>
          <p14:tracePt t="1042" x="1379538" y="1782763"/>
          <p14:tracePt t="1058" x="1425575" y="1608138"/>
          <p14:tracePt t="1075" x="1584325" y="1303338"/>
          <p14:tracePt t="1091" x="1722438" y="1165225"/>
          <p14:tracePt t="1108" x="1806575" y="1135063"/>
          <p14:tracePt t="1124" x="1989138" y="1112838"/>
          <p14:tracePt t="1142" x="2087563" y="1104900"/>
          <p14:tracePt t="1158" x="2293938" y="1104900"/>
          <p14:tracePt t="1175" x="2492375" y="1127125"/>
          <p14:tracePt t="1191" x="2568575" y="1135063"/>
          <p14:tracePt t="1208" x="2697163" y="1165225"/>
          <p14:tracePt t="1225" x="2765425" y="1181100"/>
          <p14:tracePt t="1241" x="2773363" y="1181100"/>
          <p14:tracePt t="1258" x="2773363" y="1196975"/>
          <p14:tracePt t="1284" x="2765425" y="1196975"/>
          <p14:tracePt t="1297" x="2751138" y="1196975"/>
          <p14:tracePt t="1308" x="2727325" y="1196975"/>
          <p14:tracePt t="1325" x="2697163" y="1203325"/>
          <p14:tracePt t="1341" x="2560638" y="1211263"/>
          <p14:tracePt t="1358" x="2378075" y="1211263"/>
          <p14:tracePt t="1375" x="2263775" y="1211263"/>
          <p14:tracePt t="1391" x="1989138" y="1211263"/>
          <p14:tracePt t="1408" x="1714500" y="1189038"/>
          <p14:tracePt t="1425" x="1616075" y="1181100"/>
          <p14:tracePt t="1441" x="1501775" y="1158875"/>
          <p14:tracePt t="1458" x="1485900" y="1150938"/>
          <p14:tracePt t="1459" x="1477963" y="1150938"/>
          <p14:tracePt t="1489" x="1501775" y="1150938"/>
          <p14:tracePt t="1498" x="1539875" y="1150938"/>
          <p14:tracePt t="1509" x="1600200" y="1143000"/>
          <p14:tracePt t="1525" x="1692275" y="1135063"/>
          <p14:tracePt t="1541" x="1912938" y="1112838"/>
          <p14:tracePt t="1558" x="2073275" y="1104900"/>
          <p14:tracePt t="1575" x="2468563" y="1082675"/>
          <p14:tracePt t="1591" x="2865438" y="1044575"/>
          <p14:tracePt t="1608" x="3040063" y="1020763"/>
          <p14:tracePt t="1625" x="3298825" y="998538"/>
          <p14:tracePt t="1641" x="3444875" y="960438"/>
          <p14:tracePt t="1658" x="3467100" y="960438"/>
          <p14:tracePt t="1675" x="3482975" y="960438"/>
          <p14:tracePt t="1692" x="3467100" y="960438"/>
          <p14:tracePt t="1708" x="3444875" y="960438"/>
          <p14:tracePt t="1725" x="3330575" y="960438"/>
          <p14:tracePt t="1741" x="3238500" y="968375"/>
          <p14:tracePt t="1758" x="3001963" y="982663"/>
          <p14:tracePt t="1775" x="2682875" y="1036638"/>
          <p14:tracePt t="1791" x="2522538" y="1058863"/>
          <p14:tracePt t="1808" x="2247900" y="1089025"/>
          <p14:tracePt t="1825" x="2103438" y="1089025"/>
          <p14:tracePt t="1841" x="2057400" y="1089025"/>
          <p14:tracePt t="1858" x="2035175" y="1089025"/>
          <p14:tracePt t="1875" x="2041525" y="1089025"/>
          <p14:tracePt t="1891" x="2049463" y="1089025"/>
          <p14:tracePt t="1908" x="2079625" y="1089025"/>
          <p14:tracePt t="1925" x="2117725" y="1089025"/>
          <p14:tracePt t="1941" x="2149475" y="1096963"/>
          <p14:tracePt t="1958" x="2193925" y="1104900"/>
          <p14:tracePt t="1975" x="2217738" y="1104900"/>
          <p14:tracePt t="1991" x="2247900" y="1104900"/>
          <p14:tracePt t="2008" x="2247900" y="1112838"/>
          <p14:tracePt t="2025" x="2247900" y="1120775"/>
          <p14:tracePt t="2048" x="2239963" y="1120775"/>
          <p14:tracePt t="2058" x="2209800" y="1120775"/>
          <p14:tracePt t="2075" x="2179638" y="1120775"/>
          <p14:tracePt t="2091" x="2049463" y="1135063"/>
          <p14:tracePt t="2109" x="1874838" y="1158875"/>
          <p14:tracePt t="2125" x="1760538" y="1158875"/>
          <p14:tracePt t="2141" x="1539875" y="1158875"/>
          <p14:tracePt t="2158" x="1387475" y="1143000"/>
          <p14:tracePt t="2175" x="1325563" y="1127125"/>
          <p14:tracePt t="2191" x="1295400" y="1120775"/>
          <p14:tracePt t="2208" x="1287463" y="1120775"/>
          <p14:tracePt t="2225" x="1295400" y="1120775"/>
          <p14:tracePt t="2241" x="1303338" y="1120775"/>
          <p14:tracePt t="2258" x="1341438" y="1120775"/>
          <p14:tracePt t="2275" x="1409700" y="1104900"/>
          <p14:tracePt t="2291" x="1516063" y="1096963"/>
          <p14:tracePt t="2308" x="1570038" y="1089025"/>
          <p14:tracePt t="2325" x="1676400" y="1074738"/>
          <p14:tracePt t="2341" x="1730375" y="1058863"/>
          <p14:tracePt t="2358" x="1836738" y="1036638"/>
          <p14:tracePt t="2375" x="1927225" y="1020763"/>
          <p14:tracePt t="2391" x="1965325" y="1012825"/>
          <p14:tracePt t="2408" x="2027238" y="990600"/>
          <p14:tracePt t="2425" x="2065338" y="982663"/>
          <p14:tracePt t="2441" x="2065338" y="974725"/>
          <p14:tracePt t="2458" x="2073275" y="974725"/>
          <p14:tracePt t="2494" x="2065338" y="974725"/>
          <p14:tracePt t="2514" x="2057400" y="974725"/>
          <p14:tracePt t="2526" x="2049463" y="974725"/>
          <p14:tracePt t="2535" x="2035175" y="974725"/>
          <p14:tracePt t="2546" x="2019300" y="974725"/>
          <p14:tracePt t="2558" x="1989138" y="974725"/>
          <p14:tracePt t="2575" x="1958975" y="974725"/>
          <p14:tracePt t="2591" x="1874838" y="974725"/>
          <p14:tracePt t="2608" x="1790700" y="974725"/>
          <p14:tracePt t="2625" x="1760538" y="974725"/>
          <p14:tracePt t="2642" x="1706563" y="974725"/>
          <p14:tracePt t="2658" x="1692275" y="974725"/>
          <p14:tracePt t="2708" x="1698625" y="974725"/>
          <p14:tracePt t="2717" x="1706563" y="974725"/>
          <p14:tracePt t="2729" x="1706563" y="982663"/>
          <p14:tracePt t="2741" x="1714500" y="982663"/>
          <p14:tracePt t="2758" x="1722438" y="982663"/>
          <p14:tracePt t="2775" x="1752600" y="990600"/>
          <p14:tracePt t="2791" x="1798638" y="998538"/>
          <p14:tracePt t="2808" x="1812925" y="998538"/>
          <p14:tracePt t="2825" x="1866900" y="1006475"/>
          <p14:tracePt t="2841" x="1920875" y="1012825"/>
          <p14:tracePt t="2858" x="1965325" y="1012825"/>
          <p14:tracePt t="2875" x="2057400" y="1012825"/>
          <p14:tracePt t="2892" x="2217738" y="1012825"/>
          <p14:tracePt t="2908" x="2308225" y="998538"/>
          <p14:tracePt t="2925" x="2530475" y="982663"/>
          <p14:tracePt t="2942" x="2811463" y="968375"/>
          <p14:tracePt t="2958" x="2941638" y="968375"/>
          <p14:tracePt t="2975" x="3184525" y="960438"/>
          <p14:tracePt t="2992" x="3292475" y="960438"/>
          <p14:tracePt t="3008" x="3413125" y="952500"/>
          <p14:tracePt t="3025" x="3436938" y="944563"/>
          <p14:tracePt t="3237" x="3497263" y="944563"/>
          <p14:tracePt t="3248" x="3581400" y="952500"/>
          <p14:tracePt t="3259" x="3695700" y="974725"/>
          <p14:tracePt t="3268" x="3916363" y="1006475"/>
          <p14:tracePt t="3277" x="4221163" y="1036638"/>
          <p14:tracePt t="3292" x="4572000" y="1082675"/>
          <p14:tracePt t="3309" x="4937125" y="1112838"/>
          <p14:tracePt t="3309" x="5280025" y="1135063"/>
          <p14:tracePt t="3325" x="5584825" y="1165225"/>
          <p14:tracePt t="3342" x="6011863" y="1181100"/>
          <p14:tracePt t="3359" x="6202363" y="1143000"/>
          <p14:tracePt t="3603" x="6294438" y="1135063"/>
          <p14:tracePt t="3612" x="6408738" y="1127125"/>
          <p14:tracePt t="3623" x="6553200" y="1120775"/>
          <p14:tracePt t="3632" x="6751638" y="1089025"/>
          <p14:tracePt t="3644" x="6911975" y="1082675"/>
          <p14:tracePt t="3658" x="7056438" y="1050925"/>
          <p14:tracePt t="3675" x="7223125" y="1028700"/>
          <p14:tracePt t="3692" x="7254875" y="1012825"/>
          <p14:tracePt t="3709" x="7269163" y="1006475"/>
          <p14:tracePt t="3725" x="7239000" y="1006475"/>
          <p14:tracePt t="3742" x="7185025" y="998538"/>
          <p14:tracePt t="3758" x="7010400" y="982663"/>
          <p14:tracePt t="3775" x="6896100" y="982663"/>
          <p14:tracePt t="3792" x="6561138" y="990600"/>
          <p14:tracePt t="3808" x="6103938" y="1028700"/>
          <p14:tracePt t="3825" x="5883275" y="1036638"/>
          <p14:tracePt t="3842" x="5570538" y="1074738"/>
          <p14:tracePt t="3858" x="5364163" y="1089025"/>
          <p14:tracePt t="3875" x="5280025" y="1096963"/>
          <p14:tracePt t="3892" x="5181600" y="1104900"/>
          <p14:tracePt t="3908" x="5173663" y="1104900"/>
          <p14:tracePt t="3939" x="5181600" y="1104900"/>
          <p14:tracePt t="3948" x="5197475" y="1104900"/>
          <p14:tracePt t="3959" x="5219700" y="1104900"/>
          <p14:tracePt t="3975" x="5249863" y="1104900"/>
          <p14:tracePt t="3992" x="5356225" y="1104900"/>
          <p14:tracePt t="4009" x="5516563" y="1089025"/>
          <p14:tracePt t="4025" x="5600700" y="1082675"/>
          <p14:tracePt t="4042" x="5753100" y="1074738"/>
          <p14:tracePt t="4058" x="5829300" y="1058863"/>
          <p14:tracePt t="4075" x="5951538" y="1050925"/>
          <p14:tracePt t="4092" x="5997575" y="1044575"/>
          <p14:tracePt t="4131" x="5973763" y="1044575"/>
          <p14:tracePt t="4143" x="5935663" y="1044575"/>
          <p14:tracePt t="4152" x="5875338" y="1044575"/>
          <p14:tracePt t="4163" x="5791200" y="1036638"/>
          <p14:tracePt t="4175" x="5692775" y="1036638"/>
          <p14:tracePt t="4192" x="5592763" y="1036638"/>
          <p14:tracePt t="4208" x="5318125" y="1036638"/>
          <p14:tracePt t="4225" x="4991100" y="1036638"/>
          <p14:tracePt t="4242" x="4884738" y="1036638"/>
          <p14:tracePt t="4258" x="4694238" y="1036638"/>
          <p14:tracePt t="4275" x="4572000" y="1036638"/>
          <p14:tracePt t="4292" x="4541838" y="1036638"/>
          <p14:tracePt t="4308" x="4525963" y="1036638"/>
          <p14:tracePt t="4335" x="4533900" y="1036638"/>
          <p14:tracePt t="4344" x="4549775" y="1036638"/>
          <p14:tracePt t="4359" x="4564063" y="1036638"/>
          <p14:tracePt t="4375" x="4587875" y="1036638"/>
          <p14:tracePt t="4392" x="4656138" y="1036638"/>
          <p14:tracePt t="4409" x="4762500" y="1036638"/>
          <p14:tracePt t="4425" x="4892675" y="1036638"/>
          <p14:tracePt t="4442" x="4937125" y="1036638"/>
          <p14:tracePt t="4458" x="5045075" y="1036638"/>
          <p14:tracePt t="4475" x="5089525" y="1036638"/>
          <p14:tracePt t="4492" x="5121275" y="1036638"/>
          <p14:tracePt t="4527" x="5113338" y="1036638"/>
          <p14:tracePt t="4538" x="5075238" y="1036638"/>
          <p14:tracePt t="4547" x="5037138" y="1036638"/>
          <p14:tracePt t="4559" x="4975225" y="1036638"/>
          <p14:tracePt t="4575" x="4899025" y="1036638"/>
          <p14:tracePt t="4592" x="4716463" y="1036638"/>
          <p14:tracePt t="4609" x="4618038" y="1036638"/>
          <p14:tracePt t="4625" x="4441825" y="1036638"/>
          <p14:tracePt t="4642" x="4343400" y="1036638"/>
          <p14:tracePt t="4659" x="4321175" y="1036638"/>
          <p14:tracePt t="4675" x="4305300" y="1036638"/>
          <p14:tracePt t="4692" x="4321175" y="1036638"/>
          <p14:tracePt t="4709" x="4343400" y="1044575"/>
          <p14:tracePt t="4725" x="4427538" y="1050925"/>
          <p14:tracePt t="4742" x="4587875" y="1066800"/>
          <p14:tracePt t="4759" x="4678363" y="1066800"/>
          <p14:tracePt t="4775" x="4906963" y="1074738"/>
          <p14:tracePt t="4792" x="5227638" y="1074738"/>
          <p14:tracePt t="4809" x="5402263" y="1074738"/>
          <p14:tracePt t="4825" x="5730875" y="1066800"/>
          <p14:tracePt t="4842" x="5867400" y="1050925"/>
          <p14:tracePt t="4859" x="6065838" y="1036638"/>
          <p14:tracePt t="4875" x="6172200" y="1020763"/>
          <p14:tracePt t="4892" x="6194425" y="1020763"/>
          <p14:tracePt t="4909" x="6194425" y="1012825"/>
          <p14:tracePt t="4925" x="6172200" y="1012825"/>
          <p14:tracePt t="4942" x="6149975" y="1012825"/>
          <p14:tracePt t="4959" x="6042025" y="1012825"/>
          <p14:tracePt t="4976" x="5845175" y="1012825"/>
          <p14:tracePt t="4992" x="5730875" y="1012825"/>
          <p14:tracePt t="5009" x="5432425" y="1020763"/>
          <p14:tracePt t="5026" x="5143500" y="1036638"/>
          <p14:tracePt t="5042" x="5051425" y="1044575"/>
          <p14:tracePt t="5058" x="4953000" y="1058863"/>
          <p14:tracePt t="5087" x="4953000" y="1066800"/>
          <p14:tracePt t="5098" x="4968875" y="1066800"/>
          <p14:tracePt t="5109" x="5006975" y="1074738"/>
          <p14:tracePt t="5125" x="5075238" y="1089025"/>
          <p14:tracePt t="5142" x="5241925" y="1104900"/>
          <p14:tracePt t="5159" x="5470525" y="1120775"/>
          <p14:tracePt t="5175" x="5616575" y="1135063"/>
          <p14:tracePt t="5192" x="5959475" y="1135063"/>
          <p14:tracePt t="5209" x="6392863" y="1120775"/>
          <p14:tracePt t="5225" x="6651625" y="1104900"/>
          <p14:tracePt t="5242" x="7132638" y="1050925"/>
          <p14:tracePt t="5259" x="7353300" y="1028700"/>
          <p14:tracePt t="5275" x="7696200" y="974725"/>
          <p14:tracePt t="5292" x="7932738" y="930275"/>
          <p14:tracePt t="5309" x="8001000" y="906463"/>
          <p14:tracePt t="5325" x="8047038" y="898525"/>
          <p14:tracePt t="5342" x="8047038" y="892175"/>
          <p14:tracePt t="5361" x="8039100" y="884238"/>
          <p14:tracePt t="5375" x="8031163" y="876300"/>
          <p14:tracePt t="5566" x="8061325" y="884238"/>
          <p14:tracePt t="5576" x="8099425" y="892175"/>
          <p14:tracePt t="5586" x="8175625" y="898525"/>
          <p14:tracePt t="5596" x="8305800" y="906463"/>
          <p14:tracePt t="5609" x="8550275" y="930275"/>
          <p14:tracePt t="5626" x="9174163" y="974725"/>
          <p14:tracePt t="5642" x="9494838" y="990600"/>
          <p14:tracePt t="5659" x="10012363" y="1028700"/>
          <p14:tracePt t="5676" x="10164763" y="1036638"/>
          <p14:tracePt t="5692" x="10325100" y="1036638"/>
          <p14:tracePt t="5709" x="10363200" y="1036638"/>
          <p14:tracePt t="5725" x="10363200" y="1028700"/>
          <p14:tracePt t="5742" x="10355263" y="1028700"/>
          <p14:tracePt t="5759" x="10333038" y="1028700"/>
          <p14:tracePt t="5775" x="10309225" y="1020763"/>
          <p14:tracePt t="5792" x="10233025" y="1012825"/>
          <p14:tracePt t="5809" x="10118725" y="990600"/>
          <p14:tracePt t="5825" x="10036175" y="982663"/>
          <p14:tracePt t="5842" x="9867900" y="968375"/>
          <p14:tracePt t="5860" x="9715500" y="968375"/>
          <p14:tracePt t="5875" x="9655175" y="968375"/>
          <p14:tracePt t="5892" x="9609138" y="968375"/>
          <p14:tracePt t="5909" x="9593263" y="968375"/>
          <p14:tracePt t="5930" x="9601200" y="968375"/>
          <p14:tracePt t="5942" x="9617075" y="968375"/>
          <p14:tracePt t="5959" x="9647238" y="968375"/>
          <p14:tracePt t="5975" x="9745663" y="990600"/>
          <p14:tracePt t="5992" x="9807575" y="998538"/>
          <p14:tracePt t="6009" x="9944100" y="998538"/>
          <p14:tracePt t="6025" x="10058400" y="998538"/>
          <p14:tracePt t="6042" x="10104438" y="998538"/>
          <p14:tracePt t="6059" x="10112375" y="998538"/>
          <p14:tracePt t="6075" x="10104438" y="990600"/>
          <p14:tracePt t="6092" x="10066338" y="974725"/>
          <p14:tracePt t="6109" x="9898063" y="960438"/>
          <p14:tracePt t="6126" x="9502775" y="952500"/>
          <p14:tracePt t="6142" x="9228138" y="952500"/>
          <p14:tracePt t="6159" x="8534400" y="1012825"/>
          <p14:tracePt t="6176" x="7894638" y="1127125"/>
          <p14:tracePt t="6192" x="7688263" y="1165225"/>
          <p14:tracePt t="6209" x="7551738" y="1219200"/>
          <p14:tracePt t="6226" x="7543800" y="1241425"/>
          <p14:tracePt t="6242" x="7559675" y="1249363"/>
          <p14:tracePt t="6259" x="7635875" y="1273175"/>
          <p14:tracePt t="6276" x="7704138" y="1303338"/>
          <p14:tracePt t="6292" x="7878763" y="1371600"/>
          <p14:tracePt t="6309" x="8085138" y="1447800"/>
          <p14:tracePt t="6326" x="8191500" y="1477963"/>
          <p14:tracePt t="6342" x="8412163" y="1546225"/>
          <p14:tracePt t="6359" x="8594725" y="1570038"/>
          <p14:tracePt t="6376" x="8664575" y="1570038"/>
          <p14:tracePt t="6561" x="8648700" y="1554163"/>
          <p14:tracePt t="6572" x="8588375" y="1531938"/>
          <p14:tracePt t="6581" x="8474075" y="1477963"/>
          <p14:tracePt t="6593" x="8199438" y="1393825"/>
          <p14:tracePt t="6609" x="7802563" y="1303338"/>
          <p14:tracePt t="6626" x="6835775" y="1173163"/>
          <p14:tracePt t="6643" x="6392863" y="1189038"/>
          <p14:tracePt t="6659" x="5965825" y="1235075"/>
          <p14:tracePt t="6676" x="5037138" y="1355725"/>
          <p14:tracePt t="6692" x="4579938" y="1455738"/>
          <p14:tracePt t="6709" x="3832225" y="1600200"/>
          <p14:tracePt t="6726" x="3260725" y="1752600"/>
          <p14:tracePt t="6742" x="3063875" y="1828800"/>
          <p14:tracePt t="6759" x="2835275" y="1958975"/>
          <p14:tracePt t="6776" x="2735263" y="2073275"/>
          <p14:tracePt t="6957" x="2727325" y="2073275"/>
          <p14:tracePt t="6968" x="2705100" y="2073275"/>
          <p14:tracePt t="6977" x="2682875" y="2073275"/>
          <p14:tracePt t="6992" x="2620963" y="2057400"/>
          <p14:tracePt t="7009" x="2522538" y="2041525"/>
          <p14:tracePt t="7026" x="2201863" y="1981200"/>
          <p14:tracePt t="7042" x="1790700" y="1958975"/>
          <p14:tracePt t="7059" x="1417638" y="1935163"/>
          <p14:tracePt t="7076" x="1303338" y="1927225"/>
          <p14:tracePt t="7093" x="1150938" y="1889125"/>
          <p14:tracePt t="7109" x="1112838" y="1874838"/>
          <p14:tracePt t="7126" x="1089025" y="1851025"/>
          <p14:tracePt t="7142" x="1089025" y="1820863"/>
          <p14:tracePt t="7159" x="1096963" y="1812925"/>
          <p14:tracePt t="7176" x="1120775" y="1774825"/>
          <p14:tracePt t="7193" x="1150938" y="1722438"/>
          <p14:tracePt t="7209" x="1173163" y="1684338"/>
          <p14:tracePt t="7226" x="1235075" y="1630363"/>
          <p14:tracePt t="7242" x="1295400" y="1577975"/>
          <p14:tracePt t="7259" x="1333500" y="1554163"/>
          <p14:tracePt t="7276" x="1393825" y="1539875"/>
          <p14:tracePt t="7468" x="1387475" y="1531938"/>
          <p14:tracePt t="7476" x="1363663" y="1524000"/>
          <p14:tracePt t="7487" x="1341438" y="1516063"/>
          <p14:tracePt t="7496" x="1287463" y="1485900"/>
          <p14:tracePt t="7509" x="1235075" y="1463675"/>
          <p14:tracePt t="7526" x="1165225" y="1431925"/>
          <p14:tracePt t="7542" x="1006475" y="1363663"/>
          <p14:tracePt t="7559" x="830263" y="1317625"/>
          <p14:tracePt t="7576" x="754063" y="1303338"/>
          <p14:tracePt t="7592" x="669925" y="1295400"/>
          <p14:tracePt t="7609" x="663575" y="1295400"/>
          <p14:tracePt t="7649" x="677863" y="1311275"/>
          <p14:tracePt t="7659" x="693738" y="1317625"/>
          <p14:tracePt t="7669" x="708025" y="1325563"/>
          <p14:tracePt t="7679" x="723900" y="1341438"/>
          <p14:tracePt t="7692" x="746125" y="1363663"/>
          <p14:tracePt t="7709" x="777875" y="1387475"/>
          <p14:tracePt t="7726" x="822325" y="1409700"/>
          <p14:tracePt t="7743" x="876300" y="1439863"/>
          <p14:tracePt t="7759" x="906463" y="1455738"/>
          <p14:tracePt t="7776" x="952500" y="1470025"/>
          <p14:tracePt t="7793" x="990600" y="1477963"/>
          <p14:tracePt t="7809" x="1012825" y="1477963"/>
          <p14:tracePt t="7826" x="1050925" y="1477963"/>
          <p14:tracePt t="7843" x="1096963" y="1477963"/>
          <p14:tracePt t="7859" x="1120775" y="1477963"/>
          <p14:tracePt t="7876" x="1181100" y="1477963"/>
          <p14:tracePt t="7893" x="1203325" y="1463675"/>
          <p14:tracePt t="7909" x="1257300" y="1447800"/>
          <p14:tracePt t="7926" x="1303338" y="1439863"/>
          <p14:tracePt t="7942" x="1311275" y="1439863"/>
          <p14:tracePt t="7959" x="1325563" y="1439863"/>
          <p14:tracePt t="8028" x="1317625" y="1439863"/>
          <p14:tracePt t="8045" x="1311275" y="1439863"/>
          <p14:tracePt t="8056" x="1303338" y="1439863"/>
          <p14:tracePt t="8065" x="1295400" y="1439863"/>
          <p14:tracePt t="8085" x="1287463" y="1431925"/>
          <p14:tracePt t="8179" x="1295400" y="1431925"/>
          <p14:tracePt t="8188" x="1303338" y="1431925"/>
          <p14:tracePt t="8199" x="1317625" y="1431925"/>
          <p14:tracePt t="8210" x="1349375" y="1439863"/>
          <p14:tracePt t="8226" x="1371600" y="1439863"/>
          <p14:tracePt t="8243" x="1447800" y="1447800"/>
          <p14:tracePt t="8259" x="1501775" y="1455738"/>
          <p14:tracePt t="8260" x="1562100" y="1463675"/>
          <p14:tracePt t="8276" x="1638300" y="1463675"/>
          <p14:tracePt t="8293" x="1812925" y="1485900"/>
          <p14:tracePt t="8310" x="2035175" y="1493838"/>
          <p14:tracePt t="8326" x="2125663" y="1501775"/>
          <p14:tracePt t="8343" x="2301875" y="1501775"/>
          <p14:tracePt t="8359" x="2362200" y="1501775"/>
          <p14:tracePt t="8376" x="2492375" y="1425575"/>
          <p14:tracePt t="8574" x="2484438" y="1425575"/>
          <p14:tracePt t="8583" x="2468563" y="1425575"/>
          <p14:tracePt t="8594" x="2454275" y="1425575"/>
          <p14:tracePt t="8609" x="2430463" y="1425575"/>
          <p14:tracePt t="8626" x="2362200" y="1439863"/>
          <p14:tracePt t="8643" x="2316163" y="1447800"/>
          <p14:tracePt t="8643" x="2255838" y="1455738"/>
          <p14:tracePt t="8659" x="2179638" y="1455738"/>
          <p14:tracePt t="8676" x="2095500" y="1463675"/>
          <p14:tracePt t="8693" x="1889125" y="1477963"/>
          <p14:tracePt t="8709" x="1684338" y="1485900"/>
          <p14:tracePt t="8726" x="1501775" y="1493838"/>
          <p14:tracePt t="8743" x="1431925" y="1501775"/>
          <p14:tracePt t="8759" x="1311275" y="1524000"/>
          <p14:tracePt t="8776" x="1279525" y="1539875"/>
          <p14:tracePt t="8793" x="1235075" y="1570038"/>
          <p14:tracePt t="8809" x="1219200" y="1584325"/>
          <p14:tracePt t="8828" x="1219200" y="1592263"/>
          <p14:tracePt t="8848" x="1227138" y="1592263"/>
          <p14:tracePt t="8868" x="1235075" y="1592263"/>
          <p14:tracePt t="8880" x="1235075" y="1600200"/>
          <p14:tracePt t="8893" x="1241425" y="1600200"/>
          <p14:tracePt t="8910" x="1241425" y="1608138"/>
          <p14:tracePt t="8926" x="1241425" y="1616075"/>
          <p14:tracePt t="8943" x="1249363" y="1630363"/>
          <p14:tracePt t="8960" x="1249363" y="1654175"/>
          <p14:tracePt t="8976" x="1249363" y="1660525"/>
          <p14:tracePt t="8993" x="1257300" y="1676400"/>
          <p14:tracePt t="9009" x="1257300" y="1684338"/>
          <p14:tracePt t="9026" x="1257300" y="1692275"/>
          <p14:tracePt t="9043" x="1273175" y="1698625"/>
          <p14:tracePt t="9059" x="1287463" y="1706563"/>
          <p14:tracePt t="9076" x="1311275" y="1722438"/>
          <p14:tracePt t="9093" x="1371600" y="1744663"/>
          <p14:tracePt t="9110" x="1393825" y="1752600"/>
          <p14:tracePt t="9126" x="1485900" y="1774825"/>
          <p14:tracePt t="9143" x="1539875" y="1782763"/>
          <p14:tracePt t="9159" x="1660525" y="1806575"/>
          <p14:tracePt t="9176" x="1812925" y="1806575"/>
          <p14:tracePt t="9193" x="1897063" y="1806575"/>
          <p14:tracePt t="9209" x="2073275" y="1806575"/>
          <p14:tracePt t="9226" x="2225675" y="1806575"/>
          <p14:tracePt t="9243" x="2308225" y="1806575"/>
          <p14:tracePt t="9259" x="2476500" y="1820863"/>
          <p14:tracePt t="9277" x="2620963" y="1820863"/>
          <p14:tracePt t="9293" x="2697163" y="1828800"/>
          <p14:tracePt t="9309" x="2841625" y="1828800"/>
          <p14:tracePt t="9326" x="2955925" y="1828800"/>
          <p14:tracePt t="9343" x="3025775" y="1828800"/>
          <p14:tracePt t="9359" x="3116263" y="1828800"/>
          <p14:tracePt t="9376" x="3140075" y="1828800"/>
          <p14:tracePt t="9393" x="3178175" y="1828800"/>
          <p14:tracePt t="9409" x="3184525" y="1828800"/>
          <p14:tracePt t="9447" x="3178175" y="1828800"/>
          <p14:tracePt t="9468" x="3162300" y="1828800"/>
          <p14:tracePt t="9479" x="3154363" y="1820863"/>
          <p14:tracePt t="9488" x="3132138" y="1812925"/>
          <p14:tracePt t="9499" x="3094038" y="1806575"/>
          <p14:tracePt t="9509" x="3048000" y="1790700"/>
          <p14:tracePt t="9526" x="2987675" y="1774825"/>
          <p14:tracePt t="9543" x="2835275" y="1722438"/>
          <p14:tracePt t="9560" x="2613025" y="1676400"/>
          <p14:tracePt t="9576" x="2492375" y="1654175"/>
          <p14:tracePt t="9593" x="2209800" y="1608138"/>
          <p14:tracePt t="9610" x="2073275" y="1592263"/>
          <p14:tracePt t="9626" x="1820863" y="1570038"/>
          <p14:tracePt t="9643" x="1616075" y="1570038"/>
          <p14:tracePt t="9659" x="1531938" y="1570038"/>
          <p14:tracePt t="9676" x="1379538" y="1608138"/>
          <p14:tracePt t="9693" x="1325563" y="1630363"/>
          <p14:tracePt t="9710" x="1219200" y="1692275"/>
          <p14:tracePt t="9726" x="1143000" y="1768475"/>
          <p14:tracePt t="9743" x="1089025" y="1836738"/>
          <p14:tracePt t="9760" x="1066800" y="1874838"/>
          <p14:tracePt t="9776" x="1044575" y="1905000"/>
          <p14:tracePt t="9793" x="1044575" y="1920875"/>
          <p14:tracePt t="9810" x="1044575" y="1927225"/>
          <p14:tracePt t="9834" x="1050925" y="1927225"/>
          <p14:tracePt t="9846" x="1050925" y="1935163"/>
          <p14:tracePt t="9860" x="1058863" y="1943100"/>
          <p14:tracePt t="9876" x="1066800" y="1951038"/>
          <p14:tracePt t="9893" x="1074738" y="1951038"/>
          <p14:tracePt t="9910" x="1082675" y="1965325"/>
          <p14:tracePt t="9927" x="1089025" y="1989138"/>
          <p14:tracePt t="9943" x="1096963" y="1989138"/>
          <p14:tracePt t="9960" x="1120775" y="2019300"/>
          <p14:tracePt t="9976" x="1150938" y="2041525"/>
          <p14:tracePt t="9993" x="1165225" y="2057400"/>
          <p14:tracePt t="10010" x="1227138" y="2065338"/>
          <p14:tracePt t="10026" x="1249363" y="2073275"/>
          <p14:tracePt t="10043" x="1325563" y="2073275"/>
          <p14:tracePt t="10060" x="1393825" y="2079625"/>
          <p14:tracePt t="10076" x="1425575" y="2079625"/>
          <p14:tracePt t="10093" x="1501775" y="2079625"/>
          <p14:tracePt t="10110" x="1577975" y="2073275"/>
          <p14:tracePt t="10126" x="1622425" y="2065338"/>
          <p14:tracePt t="10143" x="1698625" y="2049463"/>
          <p14:tracePt t="10160" x="1768475" y="2041525"/>
          <p14:tracePt t="10176" x="1798638" y="2041525"/>
          <p14:tracePt t="10193" x="1844675" y="2035175"/>
          <p14:tracePt t="10210" x="1858963" y="2027238"/>
          <p14:tracePt t="10226" x="1889125" y="2019300"/>
          <p14:tracePt t="10243" x="1897063" y="2019300"/>
          <p14:tracePt t="10260" x="1905000" y="2019300"/>
          <p14:tracePt t="10292" x="1905000" y="2027238"/>
          <p14:tracePt t="10333" x="1897063" y="2027238"/>
          <p14:tracePt t="10403" x="1889125" y="2027238"/>
          <p14:tracePt t="10433" x="1889125" y="2019300"/>
          <p14:tracePt t="10445" x="1882775" y="2019300"/>
          <p14:tracePt t="10454" x="1874838" y="2011363"/>
          <p14:tracePt t="10465" x="1858963" y="1997075"/>
          <p14:tracePt t="10739" x="1851025" y="1997075"/>
          <p14:tracePt t="10759" x="1836738" y="1997075"/>
          <p14:tracePt t="10770" x="1828800" y="1997075"/>
          <p14:tracePt t="10779" x="1812925" y="1997075"/>
          <p14:tracePt t="10793" x="1812925" y="2003425"/>
          <p14:tracePt t="10810" x="1806575" y="2003425"/>
          <p14:tracePt t="10861" x="1806575" y="2011363"/>
          <p14:tracePt t="10881" x="1812925" y="2011363"/>
          <p14:tracePt t="10892" x="1820863" y="2019300"/>
          <p14:tracePt t="10901" x="1828800" y="2019300"/>
          <p14:tracePt t="10912" x="1844675" y="2019300"/>
          <p14:tracePt t="10926" x="1851025" y="2027238"/>
          <p14:tracePt t="10944" x="1874838" y="2035175"/>
          <p14:tracePt t="10960" x="1882775" y="2035175"/>
          <p14:tracePt t="10976" x="1897063" y="2035175"/>
          <p14:tracePt t="10993" x="1905000" y="2035175"/>
          <p14:tracePt t="11010" x="1912938" y="2035175"/>
          <p14:tracePt t="11095" x="1912938" y="2027238"/>
          <p14:tracePt t="11106" x="1905000" y="2027238"/>
          <p14:tracePt t="11116" x="1905000" y="2019300"/>
          <p14:tracePt t="11127" x="1889125" y="2019300"/>
          <p14:tracePt t="11143" x="1889125" y="2011363"/>
          <p14:tracePt t="11160" x="1866900" y="1997075"/>
          <p14:tracePt t="11177" x="1844675" y="1981200"/>
          <p14:tracePt t="11193" x="1836738" y="1981200"/>
          <p14:tracePt t="11210" x="1812925" y="1973263"/>
          <p14:tracePt t="11227" x="1806575" y="1973263"/>
          <p14:tracePt t="11243" x="1798638" y="1973263"/>
          <p14:tracePt t="11532" x="1790700" y="1973263"/>
          <p14:tracePt t="11603" x="1806575" y="1973263"/>
          <p14:tracePt t="11614" x="1820863" y="1973263"/>
          <p14:tracePt t="11623" x="1836738" y="1973263"/>
          <p14:tracePt t="11634" x="1851025" y="1981200"/>
          <p14:tracePt t="11644" x="1874838" y="1989138"/>
          <p14:tracePt t="11660" x="1905000" y="2003425"/>
          <p14:tracePt t="11676" x="1997075" y="2035175"/>
          <p14:tracePt t="11693" x="2057400" y="2049463"/>
          <p14:tracePt t="11710" x="2179638" y="2073275"/>
          <p14:tracePt t="11727" x="2332038" y="2095500"/>
          <p14:tracePt t="11743" x="2416175" y="2103438"/>
          <p14:tracePt t="11760" x="2606675" y="2133600"/>
          <p14:tracePt t="11777" x="2781300" y="2141538"/>
          <p14:tracePt t="11793" x="2879725" y="2149475"/>
          <p14:tracePt t="11810" x="3025775" y="2149475"/>
          <p14:tracePt t="11827" x="3146425" y="2149475"/>
          <p14:tracePt t="11843" x="3200400" y="2149475"/>
          <p14:tracePt t="11860" x="3268663" y="2133600"/>
          <p14:tracePt t="11877" x="3284538" y="2125663"/>
          <p14:tracePt t="11910" x="3284538" y="2117725"/>
          <p14:tracePt t="11919" x="3276600" y="2117725"/>
          <p14:tracePt t="11930" x="3260725" y="2117725"/>
          <p14:tracePt t="11943" x="3222625" y="2111375"/>
          <p14:tracePt t="11960" x="3078163" y="2111375"/>
          <p14:tracePt t="11977" x="2987675" y="2111375"/>
          <p14:tracePt t="11993" x="2659063" y="2125663"/>
          <p14:tracePt t="12010" x="2155825" y="2179638"/>
          <p14:tracePt t="12027" x="1851025" y="2217738"/>
          <p14:tracePt t="12043" x="1235075" y="2301875"/>
          <p14:tracePt t="12060" x="968375" y="2346325"/>
          <p14:tracePt t="12077" x="571500" y="2438400"/>
          <p14:tracePt t="12093" x="419100" y="2492375"/>
          <p14:tracePt t="12110" x="396875" y="2506663"/>
          <p14:tracePt t="12127" x="388938" y="2506663"/>
          <p14:tracePt t="12143" x="411163" y="2514600"/>
          <p14:tracePt t="12160" x="427038" y="2514600"/>
          <p14:tracePt t="12177" x="473075" y="2514600"/>
          <p14:tracePt t="12194" x="563563" y="2522538"/>
          <p14:tracePt t="12210" x="631825" y="2530475"/>
          <p14:tracePt t="12227" x="769938" y="2544763"/>
          <p14:tracePt t="12244" x="914400" y="2552700"/>
          <p14:tracePt t="12260" x="998538" y="2560638"/>
          <p14:tracePt t="12277" x="1143000" y="2560638"/>
          <p14:tracePt t="12293" x="1227138" y="2560638"/>
          <p14:tracePt t="12295" x="1303338" y="2560638"/>
          <p14:tracePt t="12310" x="1393825" y="2552700"/>
          <p14:tracePt t="12327" x="1562100" y="2506663"/>
          <p14:tracePt t="12344" x="1660525" y="2492375"/>
          <p14:tracePt t="12360" x="1844675" y="2460625"/>
          <p14:tracePt t="12377" x="2035175" y="2438400"/>
          <p14:tracePt t="12393" x="2125663" y="2430463"/>
          <p14:tracePt t="12410" x="2316163" y="2422525"/>
          <p14:tracePt t="12427" x="2400300" y="2416175"/>
          <p14:tracePt t="12443" x="2544763" y="2416175"/>
          <p14:tracePt t="12460" x="2659063" y="2408238"/>
          <p14:tracePt t="12477" x="2713038" y="2392363"/>
          <p14:tracePt t="12493" x="2781300" y="2378075"/>
          <p14:tracePt t="12510" x="2835275" y="2362200"/>
          <p14:tracePt t="12527" x="2849563" y="2354263"/>
          <p14:tracePt t="12544" x="2865438" y="2346325"/>
          <p14:tracePt t="12560" x="2865438" y="2339975"/>
          <p14:tracePt t="12577" x="2865438" y="2332038"/>
          <p14:tracePt t="12593" x="2865438" y="2324100"/>
          <p14:tracePt t="12610" x="2857500" y="2316163"/>
          <p14:tracePt t="12627" x="2841625" y="2301875"/>
          <p14:tracePt t="12643" x="2797175" y="2286000"/>
          <p14:tracePt t="12660" x="2751138" y="2270125"/>
          <p14:tracePt t="12677" x="2628900" y="2239963"/>
          <p14:tracePt t="12693" x="2484438" y="2201863"/>
          <p14:tracePt t="12710" x="2400300" y="2187575"/>
          <p14:tracePt t="12711" x="2324100" y="2179638"/>
          <p14:tracePt t="12727" x="2239963" y="2179638"/>
          <p14:tracePt t="12744" x="2087563" y="2179638"/>
          <p14:tracePt t="12760" x="2019300" y="2179638"/>
          <p14:tracePt t="12777" x="1912938" y="2201863"/>
          <p14:tracePt t="12794" x="1844675" y="2232025"/>
          <p14:tracePt t="12810" x="1828800" y="2247900"/>
          <p14:tracePt t="12827" x="1806575" y="2255838"/>
          <p14:tracePt t="12844" x="1798638" y="2263775"/>
          <p14:tracePt t="12860" x="1798638" y="2270125"/>
          <p14:tracePt t="12894" x="1798638" y="2278063"/>
          <p14:tracePt t="12926" x="1806575" y="2278063"/>
          <p14:tracePt t="12935" x="1806575" y="2286000"/>
          <p14:tracePt t="12956" x="1806575" y="2293938"/>
          <p14:tracePt t="13007" x="1806575" y="2301875"/>
          <p14:tracePt t="13036" x="1790700" y="2308225"/>
          <p14:tracePt t="13047" x="1782763" y="2316163"/>
          <p14:tracePt t="13057" x="1768475" y="2316163"/>
          <p14:tracePt t="13068" x="1752600" y="2324100"/>
          <p14:tracePt t="13077" x="1736725" y="2332038"/>
          <p14:tracePt t="13093" x="1714500" y="2339975"/>
          <p14:tracePt t="13110" x="1684338" y="2346325"/>
          <p14:tracePt t="13127" x="1660525" y="2362200"/>
          <p14:tracePt t="13144" x="1638300" y="2370138"/>
          <p14:tracePt t="13160" x="1622425" y="2378075"/>
          <p14:tracePt t="13177" x="1616075" y="2384425"/>
          <p14:tracePt t="13219" x="1622425" y="2384425"/>
          <p14:tracePt t="13230" x="1630363" y="2392363"/>
          <p14:tracePt t="13239" x="1638300" y="2392363"/>
          <p14:tracePt t="13251" x="1654175" y="2400300"/>
          <p14:tracePt t="13261" x="1668463" y="2408238"/>
          <p14:tracePt t="13277" x="1684338" y="2416175"/>
          <p14:tracePt t="13294" x="1736725" y="2422525"/>
          <p14:tracePt t="13310" x="1760538" y="2430463"/>
          <p14:tracePt t="13327" x="1836738" y="2438400"/>
          <p14:tracePt t="13343" x="1912938" y="2446338"/>
          <p14:tracePt t="13360" x="1943100" y="2446338"/>
          <p14:tracePt t="13377" x="2027238" y="2460625"/>
          <p14:tracePt t="13394" x="2117725" y="2460625"/>
          <p14:tracePt t="13410" x="2149475" y="2460625"/>
          <p14:tracePt t="13427" x="2232025" y="2460625"/>
          <p14:tracePt t="13444" x="2308225" y="2460625"/>
          <p14:tracePt t="13460" x="2339975" y="2460625"/>
          <p14:tracePt t="13477" x="2400300" y="2460625"/>
          <p14:tracePt t="13494" x="2438400" y="2460625"/>
          <p14:tracePt t="13510" x="2498725" y="2460625"/>
          <p14:tracePt t="13527" x="2568575" y="2446338"/>
          <p14:tracePt t="13544" x="2598738" y="2446338"/>
          <p14:tracePt t="13560" x="2651125" y="2430463"/>
          <p14:tracePt t="13577" x="2682875" y="2416175"/>
          <p14:tracePt t="13594" x="2697163" y="2408238"/>
          <p14:tracePt t="13610" x="2705100" y="2408238"/>
          <p14:tracePt t="13627" x="2705100" y="2400300"/>
          <p14:tracePt t="13666" x="2705100" y="2392363"/>
          <p14:tracePt t="13678" x="2697163" y="2392363"/>
          <p14:tracePt t="13686" x="2697163" y="2384425"/>
          <p14:tracePt t="13697" x="2682875" y="2384425"/>
          <p14:tracePt t="13710" x="2659063" y="2384425"/>
          <p14:tracePt t="13727" x="2636838" y="2378075"/>
          <p14:tracePt t="13744" x="2568575" y="2370138"/>
          <p14:tracePt t="13760" x="2468563" y="2362200"/>
          <p14:tracePt t="13777" x="2416175" y="2354263"/>
          <p14:tracePt t="13794" x="2270125" y="2354263"/>
          <p14:tracePt t="13810" x="2133600" y="2354263"/>
          <p14:tracePt t="13827" x="2065338" y="2362200"/>
          <p14:tracePt t="13844" x="1958975" y="2370138"/>
          <p14:tracePt t="13861" x="1905000" y="2384425"/>
          <p14:tracePt t="13877" x="1897063" y="2384425"/>
          <p14:tracePt t="13900" x="1905000" y="2392363"/>
          <p14:tracePt t="13912" x="1912938" y="2392363"/>
          <p14:tracePt t="13927" x="1935163" y="2400300"/>
          <p14:tracePt t="13945" x="2019300" y="2430463"/>
          <p14:tracePt t="13960" x="2073275" y="2446338"/>
          <p14:tracePt t="13977" x="2209800" y="2484438"/>
          <p14:tracePt t="13994" x="2392363" y="2506663"/>
          <p14:tracePt t="14010" x="2492375" y="2530475"/>
          <p14:tracePt t="14027" x="2705100" y="2544763"/>
          <p14:tracePt t="14044" x="2887663" y="2544763"/>
          <p14:tracePt t="14060" x="2971800" y="2544763"/>
          <p14:tracePt t="14077" x="3040063" y="2544763"/>
          <p14:tracePt t="14094" x="3040063" y="2536825"/>
          <p14:tracePt t="14094" x="3040063" y="2522538"/>
          <p14:tracePt t="14110" x="3040063" y="2506663"/>
          <p14:tracePt t="14127" x="3040063" y="2498725"/>
          <p14:tracePt t="14288" x="3032125" y="2498725"/>
          <p14:tracePt t="14297" x="3017838" y="2498725"/>
          <p14:tracePt t="14308" x="2987675" y="2498725"/>
          <p14:tracePt t="14317" x="2949575" y="2514600"/>
          <p14:tracePt t="14329" x="2887663" y="2522538"/>
          <p14:tracePt t="14344" x="2819400" y="2530475"/>
          <p14:tracePt t="14360" x="2651125" y="2560638"/>
          <p14:tracePt t="14377" x="2544763" y="2568575"/>
          <p14:tracePt t="14394" x="2308225" y="2574925"/>
          <p14:tracePt t="14411" x="1965325" y="2574925"/>
          <p14:tracePt t="14427" x="1790700" y="2574925"/>
          <p14:tracePt t="14444" x="1447800" y="2574925"/>
          <p14:tracePt t="14461" x="1181100" y="2560638"/>
          <p14:tracePt t="14477" x="1082675" y="2560638"/>
          <p14:tracePt t="14494" x="930275" y="2590800"/>
          <p14:tracePt t="14511" x="876300" y="2606675"/>
          <p14:tracePt t="14527" x="822325" y="2636838"/>
          <p14:tracePt t="14544" x="815975" y="2644775"/>
          <p14:tracePt t="14561" x="830263" y="2644775"/>
          <p14:tracePt t="14577" x="838200" y="2644775"/>
          <p14:tracePt t="14594" x="876300" y="2659063"/>
          <p14:tracePt t="14610" x="898525" y="2667000"/>
          <p14:tracePt t="14627" x="968375" y="2674938"/>
          <p14:tracePt t="14644" x="1066800" y="2697163"/>
          <p14:tracePt t="14660" x="1112838" y="2713038"/>
          <p14:tracePt t="14677" x="1196975" y="2727325"/>
          <p14:tracePt t="14694" x="1235075" y="2743200"/>
          <p14:tracePt t="14710" x="1303338" y="2759075"/>
          <p14:tracePt t="14727" x="1379538" y="2765425"/>
          <p14:tracePt t="14744" x="1439863" y="2765425"/>
          <p14:tracePt t="14761" x="1470025" y="2773363"/>
          <p14:tracePt t="14777" x="1524000" y="2773363"/>
          <p14:tracePt t="14794" x="1539875" y="2773363"/>
          <p14:tracePt t="14810" x="1562100" y="2773363"/>
          <p14:tracePt t="14827" x="1570038" y="2781300"/>
          <p14:tracePt t="14867" x="1570038" y="2789238"/>
          <p14:tracePt t="14927" x="1584325" y="2789238"/>
          <p14:tracePt t="14938" x="1592263" y="2789238"/>
          <p14:tracePt t="14947" x="1608138" y="2789238"/>
          <p14:tracePt t="14961" x="1622425" y="2797175"/>
          <p14:tracePt t="14977" x="1654175" y="2803525"/>
          <p14:tracePt t="14994" x="1706563" y="2811463"/>
          <p14:tracePt t="15011" x="1760538" y="2811463"/>
          <p14:tracePt t="15027" x="1782763" y="2811463"/>
          <p14:tracePt t="15044" x="1836738" y="2789238"/>
          <p14:tracePt t="15294" x="1874838" y="2789238"/>
          <p14:tracePt t="15303" x="1935163" y="2797175"/>
          <p14:tracePt t="15314" x="2019300" y="2811463"/>
          <p14:tracePt t="15327" x="2125663" y="2835275"/>
          <p14:tracePt t="15345" x="2416175" y="2903538"/>
          <p14:tracePt t="15361" x="2598738" y="2941638"/>
          <p14:tracePt t="15377" x="3025775" y="2987675"/>
          <p14:tracePt t="15394" x="3246438" y="3009900"/>
          <p14:tracePt t="15411" x="3611563" y="3025775"/>
          <p14:tracePt t="15427" x="3954463" y="3025775"/>
          <p14:tracePt t="15444" x="4076700" y="3009900"/>
          <p14:tracePt t="15461" x="4251325" y="2971800"/>
          <p14:tracePt t="15477" x="4313238" y="2949575"/>
          <p14:tracePt t="15494" x="4365625" y="2917825"/>
          <p14:tracePt t="15511" x="4365625" y="2903538"/>
          <p14:tracePt t="15527" x="4365625" y="2895600"/>
          <p14:tracePt t="15545" x="4351338" y="2887663"/>
          <p14:tracePt t="15561" x="4305300" y="2887663"/>
          <p14:tracePt t="15578" x="4183063" y="2887663"/>
          <p14:tracePt t="15594" x="4098925" y="2887663"/>
          <p14:tracePt t="15611" x="3894138" y="2887663"/>
          <p14:tracePt t="15627" x="3749675" y="2887663"/>
          <p14:tracePt t="15644" x="3336925" y="2911475"/>
          <p14:tracePt t="15661" x="2797175" y="2933700"/>
          <p14:tracePt t="15677" x="2522538" y="2949575"/>
          <p14:tracePt t="15695" x="1874838" y="2987675"/>
          <p14:tracePt t="15711" x="1227138" y="3048000"/>
          <p14:tracePt t="15727" x="944563" y="3063875"/>
          <p14:tracePt t="15745" x="441325" y="3116263"/>
          <p14:tracePt t="15761" x="122238" y="3154363"/>
          <p14:tracePt t="15777" x="22225" y="3162300"/>
          <p14:tracePt t="15794" x="0" y="3184525"/>
          <p14:tracePt t="15811" x="0" y="3192463"/>
          <p14:tracePt t="15827" x="0" y="3208338"/>
          <p14:tracePt t="15872" x="7938" y="3208338"/>
          <p14:tracePt t="15884" x="15875" y="3208338"/>
          <p14:tracePt t="15904" x="22225" y="3208338"/>
          <p14:tracePt t="15915" x="30163" y="3208338"/>
          <p14:tracePt t="15936" x="38100" y="3208338"/>
          <p14:tracePt t="15955" x="53975" y="3208338"/>
          <p14:tracePt t="15965" x="68263" y="3200400"/>
          <p14:tracePt t="15975" x="92075" y="3192463"/>
          <p14:tracePt t="15987" x="114300" y="3184525"/>
          <p14:tracePt t="15995" x="160338" y="3178175"/>
          <p14:tracePt t="16011" x="206375" y="3170238"/>
          <p14:tracePt t="16027" x="320675" y="3154363"/>
          <p14:tracePt t="16044" x="396875" y="3146425"/>
          <p14:tracePt t="16061" x="571500" y="3124200"/>
          <p14:tracePt t="16077" x="800100" y="3094038"/>
          <p14:tracePt t="16094" x="914400" y="3086100"/>
          <p14:tracePt t="16111" x="1173163" y="3078163"/>
          <p14:tracePt t="16128" x="1455738" y="3078163"/>
          <p14:tracePt t="16145" x="1600200" y="3078163"/>
          <p14:tracePt t="16161" x="1912938" y="3094038"/>
          <p14:tracePt t="16178" x="2247900" y="3124200"/>
          <p14:tracePt t="16194" x="2392363" y="3146425"/>
          <p14:tracePt t="16211" x="2667000" y="3184525"/>
          <p14:tracePt t="16228" x="2781300" y="3192463"/>
          <p14:tracePt t="16244" x="2987675" y="3208338"/>
          <p14:tracePt t="16261" x="3170238" y="3216275"/>
          <p14:tracePt t="16278" x="3230563" y="3216275"/>
          <p14:tracePt t="16294" x="3298825" y="3208338"/>
          <p14:tracePt t="16311" x="3322638" y="3178175"/>
          <p14:tracePt t="16483" x="3322638" y="3170238"/>
          <p14:tracePt t="16493" x="3306763" y="3170238"/>
          <p14:tracePt t="16504" x="3292475" y="3170238"/>
          <p14:tracePt t="16513" x="3260725" y="3170238"/>
          <p14:tracePt t="16527" x="3216275" y="3170238"/>
          <p14:tracePt t="16545" x="3116263" y="3170238"/>
          <p14:tracePt t="16561" x="3040063" y="3170238"/>
          <p14:tracePt t="16577" x="2873375" y="3162300"/>
          <p14:tracePt t="16594" x="2674938" y="3140075"/>
          <p14:tracePt t="16611" x="2560638" y="3116263"/>
          <p14:tracePt t="16627" x="2324100" y="3094038"/>
          <p14:tracePt t="16644" x="2209800" y="3070225"/>
          <p14:tracePt t="16661" x="1989138" y="3055938"/>
          <p14:tracePt t="16677" x="1820863" y="3055938"/>
          <p14:tracePt t="16695" x="1752600" y="3055938"/>
          <p14:tracePt t="16711" x="1638300" y="3094038"/>
          <p14:tracePt t="16727" x="1600200" y="3116263"/>
          <p14:tracePt t="16768" x="1608138" y="3116263"/>
          <p14:tracePt t="16778" x="1622425" y="3124200"/>
          <p14:tracePt t="16789" x="1630363" y="3124200"/>
          <p14:tracePt t="16798" x="1646238" y="3132138"/>
          <p14:tracePt t="16811" x="1660525" y="3132138"/>
          <p14:tracePt t="16828" x="1676400" y="3132138"/>
          <p14:tracePt t="16844" x="1730375" y="3146425"/>
          <p14:tracePt t="16861" x="1790700" y="3162300"/>
          <p14:tracePt t="16878" x="1820863" y="3170238"/>
          <p14:tracePt t="16894" x="1866900" y="3178175"/>
          <p14:tracePt t="16911" x="1905000" y="3192463"/>
          <p14:tracePt t="16928" x="1920875" y="3192463"/>
          <p14:tracePt t="16945" x="1943100" y="3216275"/>
          <p14:tracePt t="16961" x="1965325" y="3222625"/>
          <p14:tracePt t="16978" x="1981200" y="3230563"/>
          <p14:tracePt t="16995" x="1989138" y="3246438"/>
          <p14:tracePt t="17011" x="1989138" y="3260725"/>
          <p14:tracePt t="17031" x="1989138" y="3268663"/>
          <p14:tracePt t="17062" x="1981200" y="3268663"/>
          <p14:tracePt t="17073" x="1965325" y="3268663"/>
          <p14:tracePt t="17082" x="1927225" y="3276600"/>
          <p14:tracePt t="17094" x="1897063" y="3284538"/>
          <p14:tracePt t="17111" x="1866900" y="3284538"/>
          <p14:tracePt t="17128" x="1760538" y="3284538"/>
          <p14:tracePt t="17145" x="1646238" y="3284538"/>
          <p14:tracePt t="17161" x="1592263" y="3284538"/>
          <p14:tracePt t="17178" x="1508125" y="3292475"/>
          <p14:tracePt t="17194" x="1470025" y="3292475"/>
          <p14:tracePt t="17211" x="1455738" y="3292475"/>
          <p14:tracePt t="17227" x="1455738" y="3298825"/>
          <p14:tracePt t="17255" x="1470025" y="3306763"/>
          <p14:tracePt t="17267" x="1493838" y="3314700"/>
          <p14:tracePt t="17278" x="1508125" y="3322638"/>
          <p14:tracePt t="17295" x="1539875" y="3330575"/>
          <p14:tracePt t="17311" x="1622425" y="3360738"/>
          <p14:tracePt t="17328" x="1730375" y="3382963"/>
          <p14:tracePt t="17345" x="1798638" y="3398838"/>
          <p14:tracePt t="17361" x="1935163" y="3421063"/>
          <p14:tracePt t="17378" x="2103438" y="3444875"/>
          <p14:tracePt t="17394" x="2193925" y="3451225"/>
          <p14:tracePt t="17411" x="2400300" y="3451225"/>
          <p14:tracePt t="17428" x="2514600" y="3451225"/>
          <p14:tracePt t="17444" x="2735263" y="3436938"/>
          <p14:tracePt t="17461" x="2949575" y="3421063"/>
          <p14:tracePt t="17478" x="3048000" y="3406775"/>
          <p14:tracePt t="17495" x="3208338" y="3398838"/>
          <p14:tracePt t="17511" x="3336925" y="3390900"/>
          <p14:tracePt t="17528" x="3382963" y="3390900"/>
          <p14:tracePt t="17545" x="3421063" y="3390900"/>
          <p14:tracePt t="17612" x="3413125" y="3390900"/>
          <p14:tracePt t="17621" x="3406775" y="3390900"/>
          <p14:tracePt t="17643" x="3398838" y="3390900"/>
          <p14:tracePt t="17663" x="3390900" y="3390900"/>
          <p14:tracePt t="17682" x="3382963" y="3390900"/>
          <p14:tracePt t="17694" x="3375025" y="3375025"/>
          <p14:tracePt t="17703" x="3360738" y="3375025"/>
          <p14:tracePt t="17714" x="3344863" y="3360738"/>
          <p14:tracePt t="17728" x="3330575" y="3352800"/>
          <p14:tracePt t="17745" x="3284538" y="3322638"/>
          <p14:tracePt t="17761" x="3260725" y="3306763"/>
          <p14:tracePt t="17778" x="3208338" y="3284538"/>
          <p14:tracePt t="17794" x="3184525" y="3284538"/>
          <p14:tracePt t="17811" x="3140075" y="3284538"/>
          <p14:tracePt t="17828" x="3094038" y="3284538"/>
          <p14:tracePt t="17845" x="3055938" y="3284538"/>
          <p14:tracePt t="17861" x="3040063" y="3298825"/>
          <p14:tracePt t="17878" x="3009900" y="3306763"/>
          <p14:tracePt t="17895" x="2994025" y="3314700"/>
          <p14:tracePt t="17911" x="2963863" y="3314700"/>
          <p14:tracePt t="17928" x="2895600" y="3322638"/>
          <p14:tracePt t="17945" x="2857500" y="3322638"/>
          <p14:tracePt t="17961" x="2727325" y="3336925"/>
          <p14:tracePt t="17978" x="2536825" y="3352800"/>
          <p14:tracePt t="17995" x="2438400" y="3360738"/>
          <p14:tracePt t="18011" x="2163763" y="3390900"/>
          <p14:tracePt t="18028" x="1927225" y="3406775"/>
          <p14:tracePt t="18045" x="1836738" y="3429000"/>
          <p14:tracePt t="18061" x="1714500" y="3444875"/>
          <p14:tracePt t="18078" x="1692275" y="3444875"/>
          <p14:tracePt t="18095" x="1684338" y="3444875"/>
          <p14:tracePt t="18111" x="1692275" y="3451225"/>
          <p14:tracePt t="18128" x="1706563" y="3451225"/>
          <p14:tracePt t="18145" x="1744663" y="3459163"/>
          <p14:tracePt t="18161" x="1798638" y="3459163"/>
          <p14:tracePt t="18178" x="1844675" y="3467100"/>
          <p14:tracePt t="18195" x="1927225" y="3475038"/>
          <p14:tracePt t="18211" x="1973263" y="3482975"/>
          <p14:tracePt t="18228" x="2041525" y="3497263"/>
          <p14:tracePt t="18245" x="2087563" y="3505200"/>
          <p14:tracePt t="18262" x="2103438" y="3505200"/>
          <p14:tracePt t="18333" x="2095500" y="3505200"/>
          <p14:tracePt t="18354" x="2087563" y="3505200"/>
          <p14:tracePt t="18363" x="2073275" y="3497263"/>
          <p14:tracePt t="18374" x="2057400" y="3497263"/>
          <p14:tracePt t="18383" x="2035175" y="3489325"/>
          <p14:tracePt t="18395" x="2011363" y="3482975"/>
          <p14:tracePt t="18411" x="1989138" y="3467100"/>
          <p14:tracePt t="18428" x="1943100" y="3459163"/>
          <p14:tracePt t="18445" x="1905000" y="3444875"/>
          <p14:tracePt t="18461" x="1889125" y="3444875"/>
          <p14:tracePt t="18478" x="1866900" y="3444875"/>
          <p14:tracePt t="18495" x="1851025" y="3444875"/>
          <p14:tracePt t="18511" x="1836738" y="3451225"/>
          <p14:tracePt t="18528" x="1828800" y="3459163"/>
          <p14:tracePt t="18557" x="1820863" y="3467100"/>
          <p14:tracePt t="18578" x="1812925" y="3475038"/>
          <p14:tracePt t="18618" x="1812925" y="3482975"/>
          <p14:tracePt t="18648" x="1806575" y="3482975"/>
          <p14:tracePt t="18770" x="1798638" y="3482975"/>
          <p14:tracePt t="18800" x="1790700" y="3482975"/>
          <p14:tracePt t="18812" x="1782763" y="3482975"/>
          <p14:tracePt t="18820" x="1782763" y="3489325"/>
          <p14:tracePt t="18831" x="1774825" y="3489325"/>
          <p14:tracePt t="18871" x="1774825" y="3497263"/>
          <p14:tracePt t="18902" x="1782763" y="3497263"/>
          <p14:tracePt t="18912" x="1790700" y="3505200"/>
          <p14:tracePt t="18923" x="1812925" y="3513138"/>
          <p14:tracePt t="18933" x="1828800" y="3513138"/>
          <p14:tracePt t="18946" x="1851025" y="3521075"/>
          <p14:tracePt t="18961" x="1874838" y="3527425"/>
          <p14:tracePt t="18978" x="1973263" y="3551238"/>
          <p14:tracePt t="18995" x="2073275" y="3573463"/>
          <p14:tracePt t="19011" x="2133600" y="3573463"/>
          <p14:tracePt t="19028" x="2270125" y="3581400"/>
          <p14:tracePt t="19045" x="2332038" y="3581400"/>
          <p14:tracePt t="19061" x="2468563" y="3581400"/>
          <p14:tracePt t="19078" x="2598738" y="3573463"/>
          <p14:tracePt t="19095" x="2705100" y="3565525"/>
          <p14:tracePt t="19111" x="2759075" y="3565525"/>
          <p14:tracePt t="19128" x="2849563" y="3559175"/>
          <p14:tracePt t="19145" x="2895600" y="3559175"/>
          <p14:tracePt t="19161" x="2979738" y="3559175"/>
          <p14:tracePt t="19178" x="3070225" y="3559175"/>
          <p14:tracePt t="19195" x="3116263" y="3559175"/>
          <p14:tracePt t="19211" x="3216275" y="3565525"/>
          <p14:tracePt t="19228" x="3268663" y="3565525"/>
          <p14:tracePt t="19245" x="3382963" y="3573463"/>
          <p14:tracePt t="19261" x="3497263" y="3573463"/>
          <p14:tracePt t="19278" x="3619500" y="3573463"/>
          <p14:tracePt t="19295" x="3673475" y="3573463"/>
          <p14:tracePt t="19311" x="3779838" y="3559175"/>
          <p14:tracePt t="19328" x="3825875" y="3551238"/>
          <p14:tracePt t="19345" x="3894138" y="3543300"/>
          <p14:tracePt t="19361" x="3932238" y="3521075"/>
          <p14:tracePt t="19378" x="3940175" y="3513138"/>
          <p14:tracePt t="19395" x="3940175" y="3505200"/>
          <p14:tracePt t="19423" x="3932238" y="3505200"/>
          <p14:tracePt t="19443" x="3916363" y="3505200"/>
          <p14:tracePt t="19452" x="3902075" y="3505200"/>
          <p14:tracePt t="19463" x="3870325" y="3497263"/>
          <p14:tracePt t="19478" x="3840163" y="3497263"/>
          <p14:tracePt t="19495" x="3741738" y="3489325"/>
          <p14:tracePt t="19511" x="3679825" y="3482975"/>
          <p14:tracePt t="19528" x="3551238" y="3475038"/>
          <p14:tracePt t="19545" x="3398838" y="3459163"/>
          <p14:tracePt t="19561" x="3298825" y="3459163"/>
          <p14:tracePt t="19578" x="3094038" y="3459163"/>
          <p14:tracePt t="19595" x="2865438" y="3459163"/>
          <p14:tracePt t="19612" x="2735263" y="3475038"/>
          <p14:tracePt t="19628" x="2430463" y="3527425"/>
          <p14:tracePt t="19645" x="2103438" y="3641725"/>
          <p14:tracePt t="19661" x="1943100" y="3679825"/>
          <p14:tracePt t="19678" x="1646238" y="3749675"/>
          <p14:tracePt t="19695" x="1417638" y="3802063"/>
          <p14:tracePt t="19712" x="1333500" y="3825875"/>
          <p14:tracePt t="19728" x="1203325" y="3848100"/>
          <p14:tracePt t="19745" x="1158875" y="3856038"/>
          <p14:tracePt t="19761" x="1104900" y="3863975"/>
          <p14:tracePt t="19778" x="1089025" y="3863975"/>
          <p14:tracePt t="19888" x="1082675" y="3863975"/>
          <p14:tracePt t="19899" x="1066800" y="3863975"/>
          <p14:tracePt t="19909" x="1050925" y="3863975"/>
          <p14:tracePt t="19920" x="1044575" y="3863975"/>
          <p14:tracePt t="19929" x="1020763" y="3863975"/>
          <p14:tracePt t="19945" x="1012825" y="3870325"/>
          <p14:tracePt t="19961" x="998538" y="3870325"/>
          <p14:tracePt t="20020" x="998538" y="3878263"/>
          <p14:tracePt t="20031" x="1020763" y="3878263"/>
          <p14:tracePt t="20040" x="1036638" y="3886200"/>
          <p14:tracePt t="20051" x="1066800" y="3886200"/>
          <p14:tracePt t="20062" x="1096963" y="3886200"/>
          <p14:tracePt t="20078" x="1143000" y="3886200"/>
          <p14:tracePt t="20095" x="1257300" y="3902075"/>
          <p14:tracePt t="20112" x="1333500" y="3902075"/>
          <p14:tracePt t="20128" x="1508125" y="3916363"/>
          <p14:tracePt t="20145" x="1698625" y="3924300"/>
          <p14:tracePt t="20162" x="1790700" y="3924300"/>
          <p14:tracePt t="20162" x="1882775" y="3924300"/>
          <p14:tracePt t="20178" x="1973263" y="3924300"/>
          <p14:tracePt t="20195" x="2163763" y="3894138"/>
          <p14:tracePt t="20212" x="2247900" y="3878263"/>
          <p14:tracePt t="20228" x="2408238" y="3832225"/>
          <p14:tracePt t="20245" x="2536825" y="3802063"/>
          <p14:tracePt t="20262" x="2582863" y="3794125"/>
          <p14:tracePt t="20278" x="2651125" y="3771900"/>
          <p14:tracePt t="20295" x="2667000" y="3771900"/>
          <p14:tracePt t="20337" x="2659063" y="3771900"/>
          <p14:tracePt t="20357" x="2651125" y="3771900"/>
          <p14:tracePt t="20377" x="2644775" y="3771900"/>
          <p14:tracePt t="20397" x="2636838" y="3771900"/>
          <p14:tracePt t="20417" x="2628900" y="3771900"/>
          <p14:tracePt t="20428" x="2620963" y="3771900"/>
          <p14:tracePt t="20448" x="2606675" y="3771900"/>
          <p14:tracePt t="20457" x="2598738" y="3771900"/>
          <p14:tracePt t="20468" x="2582863" y="3771900"/>
          <p14:tracePt t="20478" x="2568575" y="3771900"/>
          <p14:tracePt t="20495" x="2544763" y="3771900"/>
          <p14:tracePt t="20512" x="2498725" y="3771900"/>
          <p14:tracePt t="20528" x="2476500" y="3771900"/>
          <p14:tracePt t="20546" x="2416175" y="3787775"/>
          <p14:tracePt t="20562" x="2339975" y="3817938"/>
          <p14:tracePt t="20578" x="2293938" y="3840163"/>
          <p14:tracePt t="20596" x="2201863" y="3863975"/>
          <p14:tracePt t="20612" x="2095500" y="3916363"/>
          <p14:tracePt t="20628" x="2027238" y="3946525"/>
          <p14:tracePt t="20646" x="1912938" y="4016375"/>
          <p14:tracePt t="20662" x="1798638" y="4076700"/>
          <p14:tracePt t="20678" x="1744663" y="4098925"/>
          <p14:tracePt t="20695" x="1676400" y="4137025"/>
          <p14:tracePt t="20712" x="1646238" y="4152900"/>
          <p14:tracePt t="20728" x="1616075" y="4168775"/>
          <p14:tracePt t="20745" x="1608138" y="4175125"/>
          <p14:tracePt t="20793" x="1616075" y="4175125"/>
          <p14:tracePt t="20805" x="1616075" y="4168775"/>
          <p14:tracePt t="20874" x="1600200" y="4168775"/>
          <p14:tracePt t="20885" x="1592263" y="4175125"/>
          <p14:tracePt t="20895" x="1584325" y="4175125"/>
          <p14:tracePt t="20905" x="1570038" y="4175125"/>
          <p14:tracePt t="20914" x="1554163" y="4175125"/>
          <p14:tracePt t="20928" x="1546225" y="4175125"/>
          <p14:tracePt t="20945" x="1539875" y="4175125"/>
          <p14:tracePt t="20962" x="1524000" y="4175125"/>
          <p14:tracePt t="20978" x="1516063" y="4183063"/>
          <p14:tracePt t="20996" x="1516063" y="4191000"/>
          <p14:tracePt t="21038" x="1524000" y="4191000"/>
          <p14:tracePt t="21046" x="1531938" y="4191000"/>
          <p14:tracePt t="21059" x="1546225" y="4191000"/>
          <p14:tracePt t="21067" x="1570038" y="4198938"/>
          <p14:tracePt t="21079" x="1592263" y="4206875"/>
          <p14:tracePt t="21095" x="1630363" y="4213225"/>
          <p14:tracePt t="21112" x="1714500" y="4229100"/>
          <p14:tracePt t="21129" x="1836738" y="4244975"/>
          <p14:tracePt t="21146" x="1897063" y="4251325"/>
          <p14:tracePt t="21162" x="2057400" y="4251325"/>
          <p14:tracePt t="21178" x="2133600" y="4251325"/>
          <p14:tracePt t="21195" x="2332038" y="4237038"/>
          <p14:tracePt t="21212" x="2430463" y="4213225"/>
          <p14:tracePt t="21228" x="2667000" y="4175125"/>
          <p14:tracePt t="21245" x="2933700" y="4114800"/>
          <p14:tracePt t="21262" x="3178175" y="4068763"/>
          <p14:tracePt t="21279" x="3276600" y="4054475"/>
          <p14:tracePt t="21295" x="3398838" y="4016375"/>
          <p14:tracePt t="21312" x="3429000" y="4000500"/>
          <p14:tracePt t="21352" x="3421063" y="4000500"/>
          <p14:tracePt t="21362" x="3398838" y="4000500"/>
          <p14:tracePt t="21373" x="3352800" y="4000500"/>
          <p14:tracePt t="21382" x="3292475" y="4000500"/>
          <p14:tracePt t="21395" x="3208338" y="4000500"/>
          <p14:tracePt t="21412" x="3116263" y="4000500"/>
          <p14:tracePt t="21428" x="2903538" y="4000500"/>
          <p14:tracePt t="21445" x="2620963" y="4008438"/>
          <p14:tracePt t="21462" x="2446338" y="4016375"/>
          <p14:tracePt t="21478" x="2111375" y="4054475"/>
          <p14:tracePt t="21495" x="1927225" y="4084638"/>
          <p14:tracePt t="21497" x="1744663" y="4106863"/>
          <p14:tracePt t="21512" x="1600200" y="4137025"/>
          <p14:tracePt t="21529" x="1341438" y="4221163"/>
          <p14:tracePt t="21546" x="1173163" y="4297363"/>
          <p14:tracePt t="21562" x="1120775" y="4335463"/>
          <p14:tracePt t="21579" x="1050925" y="4389438"/>
          <p14:tracePt t="21595" x="1050925" y="4397375"/>
          <p14:tracePt t="21612" x="1050925" y="4403725"/>
          <p14:tracePt t="21629" x="1066800" y="4411663"/>
          <p14:tracePt t="21646" x="1074738" y="4419600"/>
          <p14:tracePt t="21662" x="1112838" y="4449763"/>
          <p14:tracePt t="21679" x="1150938" y="4473575"/>
          <p14:tracePt t="21695" x="1165225" y="4495800"/>
          <p14:tracePt t="21712" x="1189038" y="4525963"/>
          <p14:tracePt t="21729" x="1203325" y="4564063"/>
          <p14:tracePt t="21746" x="1203325" y="4579938"/>
          <p14:tracePt t="21762" x="1211263" y="4618038"/>
          <p14:tracePt t="21972" x="1196975" y="4618038"/>
          <p14:tracePt t="21983" x="1189038" y="4610100"/>
          <p14:tracePt t="21993" x="1181100" y="4610100"/>
          <p14:tracePt t="22053" x="1196975" y="4602163"/>
          <p14:tracePt t="22065" x="1211263" y="4594225"/>
          <p14:tracePt t="22074" x="1235075" y="4587875"/>
          <p14:tracePt t="22085" x="1265238" y="4579938"/>
          <p14:tracePt t="22095" x="1311275" y="4564063"/>
          <p14:tracePt t="22112" x="1363663" y="4556125"/>
          <p14:tracePt t="22129" x="1501775" y="4541838"/>
          <p14:tracePt t="22146" x="1684338" y="4518025"/>
          <p14:tracePt t="22162" x="1774825" y="4511675"/>
          <p14:tracePt t="22179" x="1935163" y="4511675"/>
          <p14:tracePt t="22196" x="2079625" y="4511675"/>
          <p14:tracePt t="22212" x="2133600" y="4511675"/>
          <p14:tracePt t="22228" x="2201863" y="4503738"/>
          <p14:tracePt t="22246" x="2232025" y="4503738"/>
          <p14:tracePt t="22262" x="2263775" y="4503738"/>
          <p14:tracePt t="22279" x="2270125" y="4503738"/>
          <p14:tracePt t="22295" x="2278063" y="4487863"/>
          <p14:tracePt t="22312" x="2278063" y="4473575"/>
          <p14:tracePt t="22521" x="2301875" y="4473575"/>
          <p14:tracePt t="22532" x="2332038" y="4479925"/>
          <p14:tracePt t="22541" x="2384425" y="4487863"/>
          <p14:tracePt t="22552" x="2468563" y="4503738"/>
          <p14:tracePt t="22563" x="2574925" y="4518025"/>
          <p14:tracePt t="22579" x="2720975" y="4541838"/>
          <p14:tracePt t="22596" x="3124200" y="4602163"/>
          <p14:tracePt t="22612" x="3344863" y="4610100"/>
          <p14:tracePt t="22629" x="3810000" y="4610100"/>
          <p14:tracePt t="22646" x="4251325" y="4572000"/>
          <p14:tracePt t="22662" x="4427538" y="4525963"/>
          <p14:tracePt t="22679" x="4602163" y="4465638"/>
          <p14:tracePt t="22696" x="4625975" y="4449763"/>
          <p14:tracePt t="22725" x="4610100" y="4449763"/>
          <p14:tracePt t="22734" x="4556125" y="4449763"/>
          <p14:tracePt t="22746" x="4473575" y="4457700"/>
          <p14:tracePt t="22762" x="4359275" y="4465638"/>
          <p14:tracePt t="22779" x="3984625" y="4511675"/>
          <p14:tracePt t="22796" x="3421063" y="4564063"/>
          <p14:tracePt t="22812" x="3048000" y="4618038"/>
          <p14:tracePt t="22829" x="2255838" y="4694238"/>
          <p14:tracePt t="22846" x="1882775" y="4770438"/>
          <p14:tracePt t="22862" x="1196975" y="4899025"/>
          <p14:tracePt t="22879" x="754063" y="5013325"/>
          <p14:tracePt t="22895" x="655638" y="5051425"/>
          <p14:tracePt t="22912" x="571500" y="5097463"/>
          <p14:tracePt t="22929" x="571500" y="5113338"/>
          <p14:tracePt t="22946" x="593725" y="5113338"/>
          <p14:tracePt t="22962" x="655638" y="5121275"/>
          <p14:tracePt t="22979" x="792163" y="5151438"/>
          <p14:tracePt t="22996" x="892175" y="5173663"/>
          <p14:tracePt t="23012" x="1143000" y="5211763"/>
          <p14:tracePt t="23029" x="1295400" y="5219700"/>
          <p14:tracePt t="23046" x="1600200" y="5227638"/>
          <p14:tracePt t="23062" x="1882775" y="5227638"/>
          <p14:tracePt t="23079" x="1989138" y="5203825"/>
          <p14:tracePt t="23096" x="2155825" y="5135563"/>
          <p14:tracePt t="23112" x="2239963" y="5051425"/>
          <p14:tracePt t="23129" x="2263775" y="5006975"/>
          <p14:tracePt t="23146" x="2270125" y="4914900"/>
          <p14:tracePt t="23162" x="2232025" y="4792663"/>
          <p14:tracePt t="23179" x="2187575" y="4732338"/>
          <p14:tracePt t="23196" x="2073275" y="4610100"/>
          <p14:tracePt t="23212" x="1989138" y="4549775"/>
          <p14:tracePt t="23229" x="1836738" y="4435475"/>
          <p14:tracePt t="23246" x="1684338" y="4365625"/>
          <p14:tracePt t="23263" x="1570038" y="4359275"/>
          <p14:tracePt t="23279" x="1516063" y="4365625"/>
          <p14:tracePt t="23296" x="1447800" y="4441825"/>
          <p14:tracePt t="23312" x="1417638" y="4495800"/>
          <p14:tracePt t="23329" x="1387475" y="4594225"/>
          <p14:tracePt t="23346" x="1387475" y="4694238"/>
          <p14:tracePt t="23362" x="1393825" y="4732338"/>
          <p14:tracePt t="23379" x="1425575" y="4778375"/>
          <p14:tracePt t="23396" x="1431925" y="4800600"/>
          <p14:tracePt t="23412" x="1470025" y="4822825"/>
          <p14:tracePt t="23429" x="1485900" y="4830763"/>
          <p14:tracePt t="23446" x="1508125" y="4830763"/>
          <p14:tracePt t="23462" x="1516063" y="4830763"/>
          <p14:tracePt t="23538" x="1516063" y="4822825"/>
          <p14:tracePt t="23559" x="1508125" y="4822825"/>
          <p14:tracePt t="23774" x="1501775" y="4822825"/>
          <p14:tracePt t="23782" x="1501775" y="4816475"/>
          <p14:tracePt t="23793" x="1493838" y="4816475"/>
          <p14:tracePt t="23813" x="1477963" y="4816475"/>
          <p14:tracePt t="23822" x="1463675" y="4808538"/>
          <p14:tracePt t="23833" x="1447800" y="4800600"/>
          <p14:tracePt t="23846" x="1431925" y="4792663"/>
          <p14:tracePt t="23862" x="1409700" y="4792663"/>
          <p14:tracePt t="23879" x="1371600" y="4778375"/>
          <p14:tracePt t="23896" x="1341438" y="4778375"/>
          <p14:tracePt t="23912" x="1325563" y="4778375"/>
          <p14:tracePt t="23929" x="1317625" y="4770438"/>
          <p14:tracePt t="24005" x="1325563" y="4770438"/>
          <p14:tracePt t="24035" x="1333500" y="4770438"/>
          <p14:tracePt t="24046" x="1341438" y="4770438"/>
          <p14:tracePt t="24056" x="1349375" y="4770438"/>
          <p14:tracePt t="24067" x="1371600" y="4770438"/>
          <p14:tracePt t="24079" x="1387475" y="4778375"/>
          <p14:tracePt t="24096" x="1401763" y="4784725"/>
          <p14:tracePt t="24096" x="1417638" y="4784725"/>
          <p14:tracePt t="24112" x="1439863" y="4792663"/>
          <p14:tracePt t="24129" x="1477963" y="4808538"/>
          <p14:tracePt t="24146" x="1501775" y="4808538"/>
          <p14:tracePt t="24162" x="1546225" y="4808538"/>
          <p14:tracePt t="24179" x="1600200" y="4808538"/>
          <p14:tracePt t="24196" x="1630363" y="4808538"/>
          <p14:tracePt t="24212" x="1684338" y="4792663"/>
          <p14:tracePt t="24229" x="1714500" y="4778375"/>
          <p14:tracePt t="24246" x="1744663" y="4754563"/>
          <p14:tracePt t="24262" x="1760538" y="4732338"/>
          <p14:tracePt t="24279" x="1768475" y="4716463"/>
          <p14:tracePt t="24296" x="1768475" y="4694238"/>
          <p14:tracePt t="24312" x="1768475" y="4656138"/>
          <p14:tracePt t="24329" x="1760538" y="4625975"/>
          <p14:tracePt t="24346" x="1730375" y="4564063"/>
          <p14:tracePt t="24362" x="1698625" y="4511675"/>
          <p14:tracePt t="24379" x="1676400" y="4495800"/>
          <p14:tracePt t="24396" x="1646238" y="4457700"/>
          <p14:tracePt t="24413" x="1616075" y="4427538"/>
          <p14:tracePt t="24429" x="1600200" y="4419600"/>
          <p14:tracePt t="24446" x="1554163" y="4403725"/>
          <p14:tracePt t="24463" x="1516063" y="4403725"/>
          <p14:tracePt t="24479" x="1493838" y="4403725"/>
          <p14:tracePt t="24496" x="1431925" y="4419600"/>
          <p14:tracePt t="24512" x="1393825" y="4435475"/>
          <p14:tracePt t="24529" x="1325563" y="4465638"/>
          <p14:tracePt t="24547" x="1273175" y="4503738"/>
          <p14:tracePt t="24563" x="1249363" y="4518025"/>
          <p14:tracePt t="24579" x="1211263" y="4541838"/>
          <p14:tracePt t="24596" x="1203325" y="4556125"/>
          <p14:tracePt t="24616" x="1203325" y="4564063"/>
          <p14:tracePt t="24647" x="1211263" y="4579938"/>
          <p14:tracePt t="24658" x="1219200" y="4587875"/>
          <p14:tracePt t="24667" x="1227138" y="4602163"/>
          <p14:tracePt t="24679" x="1241425" y="4625975"/>
          <p14:tracePt t="24696" x="1257300" y="4656138"/>
          <p14:tracePt t="24713" x="1303338" y="4724400"/>
          <p14:tracePt t="24729" x="1349375" y="4778375"/>
          <p14:tracePt t="24746" x="1371600" y="4800600"/>
          <p14:tracePt t="24763" x="1425575" y="4846638"/>
          <p14:tracePt t="24779" x="1477963" y="4884738"/>
          <p14:tracePt t="24796" x="1516063" y="4899025"/>
          <p14:tracePt t="24812" x="1570038" y="4914900"/>
          <p14:tracePt t="24829" x="1646238" y="4914900"/>
          <p14:tracePt t="24846" x="1676400" y="4914900"/>
          <p14:tracePt t="24862" x="1760538" y="4899025"/>
          <p14:tracePt t="24879" x="1828800" y="4860925"/>
          <p14:tracePt t="24896" x="1851025" y="4846638"/>
          <p14:tracePt t="24912" x="1905000" y="4822825"/>
          <p14:tracePt t="24929" x="1920875" y="4816475"/>
          <p14:tracePt t="24946" x="1927225" y="4800600"/>
          <p14:tracePt t="24980" x="1927225" y="4792663"/>
          <p14:tracePt t="25022" x="1920875" y="4792663"/>
          <p14:tracePt t="25042" x="1920875" y="4784725"/>
          <p14:tracePt t="25051" x="1912938" y="4784725"/>
          <p14:tracePt t="25064" x="1905000" y="4778375"/>
          <p14:tracePt t="25079" x="1905000" y="4770438"/>
          <p14:tracePt t="25096" x="1889125" y="4746625"/>
          <p14:tracePt t="25113" x="1889125" y="4732338"/>
          <p14:tracePt t="25129" x="1866900" y="4702175"/>
          <p14:tracePt t="25147" x="1836738" y="4670425"/>
          <p14:tracePt t="25163" x="1806575" y="4648200"/>
          <p14:tracePt t="25179" x="1768475" y="4625975"/>
          <p14:tracePt t="25196" x="1706563" y="4602163"/>
          <p14:tracePt t="25213" x="1668463" y="4594225"/>
          <p14:tracePt t="25229" x="1592263" y="4572000"/>
          <p14:tracePt t="25246" x="1516063" y="4564063"/>
          <p14:tracePt t="25262" x="1470025" y="4564063"/>
          <p14:tracePt t="25279" x="1401763" y="4564063"/>
          <p14:tracePt t="25296" x="1363663" y="4564063"/>
          <p14:tracePt t="25313" x="1311275" y="4564063"/>
          <p14:tracePt t="25329" x="1273175" y="4579938"/>
          <p14:tracePt t="25346" x="1249363" y="4587875"/>
          <p14:tracePt t="25363" x="1227138" y="4594225"/>
          <p14:tracePt t="25379" x="1211263" y="4602163"/>
          <p14:tracePt t="25396" x="1211263" y="4610100"/>
          <p14:tracePt t="25413" x="1203325" y="4618038"/>
          <p14:tracePt t="25429" x="1203325" y="4625975"/>
          <p14:tracePt t="25446" x="1203325" y="4632325"/>
          <p14:tracePt t="25463" x="1203325" y="4656138"/>
          <p14:tracePt t="25479" x="1203325" y="4686300"/>
          <p14:tracePt t="25496" x="1203325" y="4708525"/>
          <p14:tracePt t="25513" x="1203325" y="4732338"/>
          <p14:tracePt t="25529" x="1203325" y="4740275"/>
          <p14:tracePt t="25546" x="1211263" y="4762500"/>
          <p14:tracePt t="25563" x="1227138" y="4792663"/>
          <p14:tracePt t="25579" x="1241425" y="4800600"/>
          <p14:tracePt t="25596" x="1279525" y="4830763"/>
          <p14:tracePt t="25613" x="1341438" y="4868863"/>
          <p14:tracePt t="25629" x="1379538" y="4884738"/>
          <p14:tracePt t="25646" x="1470025" y="4922838"/>
          <p14:tracePt t="25663" x="1570038" y="4945063"/>
          <p14:tracePt t="25679" x="1630363" y="4945063"/>
          <p14:tracePt t="25696" x="1760538" y="4953000"/>
          <p14:tracePt t="25713" x="1828800" y="4945063"/>
          <p14:tracePt t="25729" x="1981200" y="4906963"/>
          <p14:tracePt t="25746" x="2133600" y="4860925"/>
          <p14:tracePt t="25763" x="2217738" y="4822825"/>
          <p14:tracePt t="25779" x="2362200" y="4754563"/>
          <p14:tracePt t="25796" x="2476500" y="4694238"/>
          <p14:tracePt t="25813" x="2522538" y="4670425"/>
          <p14:tracePt t="25829" x="2560638" y="4640263"/>
          <p14:tracePt t="25846" x="2560638" y="4632325"/>
          <p14:tracePt t="25863" x="2560638" y="4625975"/>
          <p14:tracePt t="25879" x="2536825" y="4618038"/>
          <p14:tracePt t="25897" x="2492375" y="4594225"/>
          <p14:tracePt t="25913" x="2460625" y="4572000"/>
          <p14:tracePt t="25929" x="2362200" y="4495800"/>
          <p14:tracePt t="25946" x="2301875" y="4441825"/>
          <p14:tracePt t="25963" x="2163763" y="4359275"/>
          <p14:tracePt t="25979" x="2041525" y="4275138"/>
          <p14:tracePt t="25996" x="1989138" y="4244975"/>
          <p14:tracePt t="26013" x="1874838" y="4191000"/>
          <p14:tracePt t="26029" x="1768475" y="4168775"/>
          <p14:tracePt t="26046" x="1714500" y="4168775"/>
          <p14:tracePt t="26063" x="1622425" y="4168775"/>
          <p14:tracePt t="26079" x="1570038" y="4191000"/>
          <p14:tracePt t="26096" x="1477963" y="4237038"/>
          <p14:tracePt t="26113" x="1409700" y="4267200"/>
          <p14:tracePt t="26130" x="1341438" y="4321175"/>
          <p14:tracePt t="26147" x="1317625" y="4335463"/>
          <p14:tracePt t="26163" x="1265238" y="4365625"/>
          <p14:tracePt t="26179" x="1235075" y="4389438"/>
          <p14:tracePt t="26196" x="1181100" y="4419600"/>
          <p14:tracePt t="26213" x="1127125" y="4449763"/>
          <p14:tracePt t="26229" x="1104900" y="4465638"/>
          <p14:tracePt t="26246" x="1050925" y="4495800"/>
          <p14:tracePt t="26263" x="1006475" y="4525963"/>
          <p14:tracePt t="26279" x="990600" y="4541838"/>
          <p14:tracePt t="26296" x="960438" y="4564063"/>
          <p14:tracePt t="26313" x="960438" y="4572000"/>
          <p14:tracePt t="26329" x="960438" y="4579938"/>
          <p14:tracePt t="26363" x="960438" y="4587875"/>
          <p14:tracePt t="26375" x="968375" y="4587875"/>
          <p14:tracePt t="26383" x="974725" y="4594225"/>
          <p14:tracePt t="26396" x="990600" y="4602163"/>
          <p14:tracePt t="26413" x="998538" y="4618038"/>
          <p14:tracePt t="26429" x="1044575" y="4656138"/>
          <p14:tracePt t="26446" x="1096963" y="4694238"/>
          <p14:tracePt t="26463" x="1127125" y="4716463"/>
          <p14:tracePt t="26479" x="1181100" y="4754563"/>
          <p14:tracePt t="26496" x="1203325" y="4770438"/>
          <p14:tracePt t="26497" x="1235075" y="4784725"/>
          <p14:tracePt t="26513" x="1257300" y="4784725"/>
          <p14:tracePt t="26529" x="1303338" y="4808538"/>
          <p14:tracePt t="26547" x="1349375" y="4808538"/>
          <p14:tracePt t="26563" x="1379538" y="4816475"/>
          <p14:tracePt t="26579" x="1417638" y="4816475"/>
          <p14:tracePt t="26596" x="1431925" y="4816475"/>
          <p14:tracePt t="26613" x="1470025" y="4816475"/>
          <p14:tracePt t="26629" x="1501775" y="4816475"/>
          <p14:tracePt t="26647" x="1516063" y="4808538"/>
          <p14:tracePt t="26663" x="1546225" y="4800600"/>
          <p14:tracePt t="26680" x="1562100" y="4800600"/>
          <p14:tracePt t="26696" x="1570038" y="4800600"/>
          <p14:tracePt t="26713" x="1584325" y="4792663"/>
          <p14:tracePt t="26730" x="1600200" y="4792663"/>
          <p14:tracePt t="26746" x="1608138" y="4792663"/>
          <p14:tracePt t="26763" x="1616075" y="4784725"/>
          <p14:tracePt t="26779" x="1622425" y="4784725"/>
          <p14:tracePt t="26863" x="1616075" y="4778375"/>
          <p14:tracePt t="26873" x="1608138" y="4778375"/>
          <p14:tracePt t="26883" x="1592263" y="4778375"/>
          <p14:tracePt t="26896" x="1577975" y="4770438"/>
          <p14:tracePt t="26913" x="1546225" y="4762500"/>
          <p14:tracePt t="26930" x="1524000" y="4754563"/>
          <p14:tracePt t="26946" x="1485900" y="4746625"/>
          <p14:tracePt t="26963" x="1463675" y="4746625"/>
          <p14:tracePt t="26980" x="1425575" y="4740275"/>
          <p14:tracePt t="26996" x="1379538" y="4732338"/>
          <p14:tracePt t="27013" x="1363663" y="4732338"/>
          <p14:tracePt t="27030" x="1325563" y="4740275"/>
          <p14:tracePt t="27047" x="1295400" y="4754563"/>
          <p14:tracePt t="27063" x="1287463" y="4762500"/>
          <p14:tracePt t="27080" x="1265238" y="4784725"/>
          <p14:tracePt t="27096" x="1249363" y="4800600"/>
          <p14:tracePt t="27113" x="1241425" y="4808538"/>
          <p14:tracePt t="27130" x="1235075" y="4816475"/>
          <p14:tracePt t="27148" x="1235075" y="4830763"/>
          <p14:tracePt t="27163" x="1235075" y="4838700"/>
          <p14:tracePt t="27180" x="1235075" y="4846638"/>
          <p14:tracePt t="27197" x="1235075" y="4860925"/>
          <p14:tracePt t="27213" x="1241425" y="4876800"/>
          <p14:tracePt t="27229" x="1241425" y="4892675"/>
          <p14:tracePt t="27246" x="1249363" y="4906963"/>
          <p14:tracePt t="27263" x="1265238" y="4922838"/>
          <p14:tracePt t="27280" x="1273175" y="4945063"/>
          <p14:tracePt t="27296" x="1279525" y="4968875"/>
          <p14:tracePt t="27313" x="1295400" y="4975225"/>
          <p14:tracePt t="27330" x="1311275" y="4991100"/>
          <p14:tracePt t="27347" x="1341438" y="5013325"/>
          <p14:tracePt t="27363" x="1371600" y="5021263"/>
          <p14:tracePt t="27380" x="1393825" y="5029200"/>
          <p14:tracePt t="27397" x="1455738" y="5045075"/>
          <p14:tracePt t="27413" x="1516063" y="5051425"/>
          <p14:tracePt t="27430" x="1562100" y="5051425"/>
          <p14:tracePt t="27447" x="1654175" y="5037138"/>
          <p14:tracePt t="27463" x="1744663" y="4999038"/>
          <p14:tracePt t="27480" x="1790700" y="4983163"/>
          <p14:tracePt t="27496" x="1844675" y="4945063"/>
          <p14:tracePt t="27513" x="1866900" y="4914900"/>
          <p14:tracePt t="27530" x="1866900" y="4899025"/>
          <p14:tracePt t="27546" x="1866900" y="4884738"/>
          <p14:tracePt t="27563" x="1851025" y="4846638"/>
          <p14:tracePt t="27580" x="1836738" y="4822825"/>
          <p14:tracePt t="27596" x="1782763" y="4762500"/>
          <p14:tracePt t="27613" x="1760538" y="4732338"/>
          <p14:tracePt t="27630" x="1692275" y="4694238"/>
          <p14:tracePt t="27647" x="1630363" y="4648200"/>
          <p14:tracePt t="27663" x="1592263" y="4640263"/>
          <p14:tracePt t="27680" x="1546225" y="4618038"/>
          <p14:tracePt t="27697" x="1501775" y="4610100"/>
          <p14:tracePt t="27713" x="1477963" y="4610100"/>
          <p14:tracePt t="27730" x="1431925" y="4610100"/>
          <p14:tracePt t="27747" x="1393825" y="4625975"/>
          <p14:tracePt t="27763" x="1371600" y="4640263"/>
          <p14:tracePt t="27780" x="1349375" y="4664075"/>
          <p14:tracePt t="27797" x="1333500" y="4670425"/>
          <p14:tracePt t="27813" x="1325563" y="4686300"/>
          <p14:tracePt t="27830" x="1325563" y="4694238"/>
          <p14:tracePt t="27846" x="1325563" y="4702175"/>
          <p14:tracePt t="27863" x="1325563" y="4708525"/>
          <p14:tracePt t="27880" x="1333500" y="4708525"/>
          <p14:tracePt t="27899" x="1341438" y="4716463"/>
          <p14:tracePt t="27913" x="1349375" y="4716463"/>
          <p14:tracePt t="27930" x="1363663" y="4732338"/>
          <p14:tracePt t="27947" x="1387475" y="4754563"/>
          <p14:tracePt t="27963" x="1409700" y="4784725"/>
          <p14:tracePt t="27980" x="1431925" y="4792663"/>
          <p14:tracePt t="27996" x="1463675" y="4808538"/>
          <p14:tracePt t="28013" x="1501775" y="4822825"/>
          <p14:tracePt t="28030" x="1516063" y="4830763"/>
          <p14:tracePt t="28030" x="1531938" y="4830763"/>
          <p14:tracePt t="28046" x="1546225" y="4830763"/>
          <p14:tracePt t="28063" x="1592263" y="4830763"/>
          <p14:tracePt t="28080" x="1608138" y="4822825"/>
          <p14:tracePt t="28097" x="1638300" y="4808538"/>
          <p14:tracePt t="28113" x="1654175" y="4800600"/>
          <p14:tracePt t="28130" x="1654175" y="4784725"/>
          <p14:tracePt t="28147" x="1660525" y="4778375"/>
          <p14:tracePt t="28164" x="1660525" y="4770438"/>
          <p14:tracePt t="28204" x="1646238" y="4770438"/>
          <p14:tracePt t="28215" x="1646238" y="4762500"/>
          <p14:tracePt t="28224" x="1638300" y="4754563"/>
          <p14:tracePt t="28235" x="1616075" y="4746625"/>
          <p14:tracePt t="28246" x="1608138" y="4740275"/>
          <p14:tracePt t="28263" x="1592263" y="4732338"/>
          <p14:tracePt t="28280" x="1554163" y="4708525"/>
          <p14:tracePt t="28297" x="1524000" y="4694238"/>
          <p14:tracePt t="28313" x="1508125" y="4686300"/>
          <p14:tracePt t="28330" x="1477963" y="4686300"/>
          <p14:tracePt t="28347" x="1439863" y="4686300"/>
          <p14:tracePt t="28363" x="1425575" y="4686300"/>
          <p14:tracePt t="28380" x="1379538" y="4686300"/>
          <p14:tracePt t="28399" x="1333500" y="4702175"/>
          <p14:tracePt t="28413" x="1311275" y="4708525"/>
          <p14:tracePt t="28430" x="1273175" y="4724400"/>
          <p14:tracePt t="28447" x="1257300" y="4732338"/>
          <p14:tracePt t="28447" x="1241425" y="4740275"/>
          <p14:tracePt t="28463" x="1235075" y="4746625"/>
          <p14:tracePt t="28480" x="1227138" y="4746625"/>
          <p14:tracePt t="28549" x="1235075" y="4746625"/>
          <p14:tracePt t="28804" x="1241425" y="4746625"/>
          <p14:tracePt t="28823" x="1249363" y="4746625"/>
          <p14:tracePt t="28835" x="1257300" y="4746625"/>
          <p14:tracePt t="28844" x="1265238" y="4746625"/>
          <p14:tracePt t="28855" x="1279525" y="4754563"/>
          <p14:tracePt t="28864" x="1295400" y="4754563"/>
          <p14:tracePt t="28880" x="1317625" y="4754563"/>
          <p14:tracePt t="28897" x="1371600" y="4762500"/>
          <p14:tracePt t="28914" x="1417638" y="4762500"/>
          <p14:tracePt t="28930" x="1485900" y="4762500"/>
          <p14:tracePt t="28947" x="1584325" y="4762500"/>
          <p14:tracePt t="28963" x="1638300" y="4762500"/>
          <p14:tracePt t="28980" x="1730375" y="4762500"/>
          <p14:tracePt t="28997" x="1836738" y="4746625"/>
          <p14:tracePt t="29013" x="1897063" y="4732338"/>
          <p14:tracePt t="29030" x="1997075" y="4686300"/>
          <p14:tracePt t="29047" x="2079625" y="4632325"/>
          <p14:tracePt t="29063" x="2111375" y="4610100"/>
          <p14:tracePt t="29080" x="2125663" y="4587875"/>
          <p14:tracePt t="29097" x="2125663" y="4579938"/>
          <p14:tracePt t="29113" x="2125663" y="4572000"/>
          <p14:tracePt t="29130" x="2117725" y="4564063"/>
          <p14:tracePt t="29147" x="2103438" y="4549775"/>
          <p14:tracePt t="29163" x="2049463" y="4525963"/>
          <p14:tracePt t="29180" x="2027238" y="4511675"/>
          <p14:tracePt t="29181" x="1981200" y="4487863"/>
          <p14:tracePt t="29197" x="1943100" y="4473575"/>
          <p14:tracePt t="29213" x="1851025" y="4449763"/>
          <p14:tracePt t="29230" x="1774825" y="4435475"/>
          <p14:tracePt t="29247" x="1730375" y="4435475"/>
          <p14:tracePt t="29263" x="1668463" y="4435475"/>
          <p14:tracePt t="29280" x="1630363" y="4441825"/>
          <p14:tracePt t="29297" x="1592263" y="4465638"/>
          <p14:tracePt t="29313" x="1554163" y="4503738"/>
          <p14:tracePt t="29330" x="1539875" y="4525963"/>
          <p14:tracePt t="29347" x="1524000" y="4556125"/>
          <p14:tracePt t="29363" x="1524000" y="4572000"/>
          <p14:tracePt t="29380" x="1524000" y="4587875"/>
          <p14:tracePt t="29397" x="1524000" y="4610100"/>
          <p14:tracePt t="29414" x="1546225" y="4648200"/>
          <p14:tracePt t="29430" x="1562100" y="4656138"/>
          <p14:tracePt t="29447" x="1608138" y="4702175"/>
          <p14:tracePt t="29464" x="1684338" y="4754563"/>
          <p14:tracePt t="29480" x="1714500" y="4770438"/>
          <p14:tracePt t="29497" x="1806575" y="4808538"/>
          <p14:tracePt t="29513" x="1858963" y="4808538"/>
          <p14:tracePt t="29530" x="1973263" y="4808538"/>
          <p14:tracePt t="29547" x="2125663" y="4770438"/>
          <p14:tracePt t="29563" x="2209800" y="4732338"/>
          <p14:tracePt t="29580" x="2378075" y="4618038"/>
          <p14:tracePt t="29598" x="2498725" y="4518025"/>
          <p14:tracePt t="29613" x="2544763" y="4465638"/>
          <p14:tracePt t="29630" x="2606675" y="4397375"/>
          <p14:tracePt t="29647" x="2606675" y="4351338"/>
          <p14:tracePt t="29663" x="2606675" y="4335463"/>
          <p14:tracePt t="29680" x="2568575" y="4289425"/>
          <p14:tracePt t="29697" x="2530475" y="4267200"/>
          <p14:tracePt t="29713" x="2416175" y="4237038"/>
          <p14:tracePt t="29730" x="2263775" y="4221163"/>
          <p14:tracePt t="29747" x="2179638" y="4221163"/>
          <p14:tracePt t="29764" x="2011363" y="4229100"/>
          <p14:tracePt t="29780" x="1836738" y="4283075"/>
          <p14:tracePt t="29797" x="1752600" y="4313238"/>
          <p14:tracePt t="29813" x="1630363" y="4403725"/>
          <p14:tracePt t="29830" x="1584325" y="4449763"/>
          <p14:tracePt t="29847" x="1539875" y="4511675"/>
          <p14:tracePt t="29863" x="1531938" y="4556125"/>
          <p14:tracePt t="29880" x="1539875" y="4572000"/>
          <p14:tracePt t="29897" x="1570038" y="4610100"/>
          <p14:tracePt t="29913" x="1638300" y="4664075"/>
          <p14:tracePt t="29930" x="1684338" y="4686300"/>
          <p14:tracePt t="29947" x="1798638" y="4740275"/>
          <p14:tracePt t="29963" x="1927225" y="4784725"/>
          <p14:tracePt t="29980" x="2003425" y="4800600"/>
          <p14:tracePt t="29997" x="2125663" y="4808538"/>
          <p14:tracePt t="30014" x="2263775" y="4808538"/>
          <p14:tracePt t="30030" x="2332038" y="4784725"/>
          <p14:tracePt t="30047" x="2454275" y="4724400"/>
          <p14:tracePt t="30063" x="2514600" y="4686300"/>
          <p14:tracePt t="30080" x="2598738" y="4602163"/>
          <p14:tracePt t="30098" x="2659063" y="4518025"/>
          <p14:tracePt t="30113" x="2674938" y="4487863"/>
          <p14:tracePt t="30130" x="2682875" y="4419600"/>
          <p14:tracePt t="30147" x="2651125" y="4335463"/>
          <p14:tracePt t="30164" x="2613025" y="4289425"/>
          <p14:tracePt t="30180" x="2498725" y="4213225"/>
          <p14:tracePt t="30197" x="2324100" y="4137025"/>
          <p14:tracePt t="30214" x="2225675" y="4114800"/>
          <p14:tracePt t="30230" x="1973263" y="4092575"/>
          <p14:tracePt t="30247" x="1820863" y="4092575"/>
          <p14:tracePt t="30247" x="1638300" y="4106863"/>
          <p14:tracePt t="30264" x="1477963" y="4144963"/>
          <p14:tracePt t="30280" x="1112838" y="4259263"/>
          <p14:tracePt t="30297" x="746125" y="4427538"/>
          <p14:tracePt t="30313" x="625475" y="4503738"/>
          <p14:tracePt t="30330" x="434975" y="4648200"/>
          <p14:tracePt t="30347" x="373063" y="4716463"/>
          <p14:tracePt t="30364" x="296863" y="4846638"/>
          <p14:tracePt t="30380" x="296863" y="4930775"/>
          <p14:tracePt t="30397" x="296863" y="4960938"/>
          <p14:tracePt t="30414" x="320675" y="5037138"/>
          <p14:tracePt t="30430" x="350838" y="5083175"/>
          <p14:tracePt t="30447" x="434975" y="5165725"/>
          <p14:tracePt t="30464" x="549275" y="5249863"/>
          <p14:tracePt t="30480" x="609600" y="5287963"/>
          <p14:tracePt t="30497" x="762000" y="5349875"/>
          <p14:tracePt t="30514" x="922338" y="5394325"/>
          <p14:tracePt t="30530" x="1006475" y="5410200"/>
          <p14:tracePt t="30547" x="1189038" y="5418138"/>
          <p14:tracePt t="30563" x="1355725" y="5410200"/>
          <p14:tracePt t="30580" x="1447800" y="5387975"/>
          <p14:tracePt t="30597" x="1622425" y="5334000"/>
          <p14:tracePt t="30614" x="1806575" y="5235575"/>
          <p14:tracePt t="30630" x="1889125" y="5181600"/>
          <p14:tracePt t="30647" x="2035175" y="5059363"/>
          <p14:tracePt t="30664" x="2149475" y="4922838"/>
          <p14:tracePt t="30680" x="2187575" y="4860925"/>
          <p14:tracePt t="30697" x="2209800" y="4762500"/>
          <p14:tracePt t="30713" x="2209800" y="4724400"/>
          <p14:tracePt t="30731" x="2171700" y="4648200"/>
          <p14:tracePt t="30747" x="2079625" y="4572000"/>
          <p14:tracePt t="30764" x="2003425" y="4533900"/>
          <p14:tracePt t="30780" x="1812925" y="4449763"/>
          <p14:tracePt t="30797" x="1539875" y="4381500"/>
          <p14:tracePt t="30814" x="1379538" y="4365625"/>
          <p14:tracePt t="30830" x="1089025" y="4343400"/>
          <p14:tracePt t="30847" x="922338" y="4343400"/>
          <p14:tracePt t="30864" x="609600" y="4397375"/>
          <p14:tracePt t="30880" x="365125" y="4487863"/>
          <p14:tracePt t="30897" x="274638" y="4533900"/>
          <p14:tracePt t="30914" x="152400" y="4648200"/>
          <p14:tracePt t="30930" x="84138" y="4754563"/>
          <p14:tracePt t="30947" x="68263" y="4800600"/>
          <p14:tracePt t="30963" x="60325" y="4892675"/>
          <p14:tracePt t="30981" x="106363" y="5013325"/>
          <p14:tracePt t="30997" x="144463" y="5083175"/>
          <p14:tracePt t="31014" x="250825" y="5227638"/>
          <p14:tracePt t="31031" x="396875" y="5380038"/>
          <p14:tracePt t="31047" x="487363" y="5448300"/>
          <p14:tracePt t="31064" x="669925" y="5554663"/>
          <p14:tracePt t="31080" x="784225" y="5600700"/>
          <p14:tracePt t="31097" x="982663" y="5646738"/>
          <p14:tracePt t="31114" x="1189038" y="5646738"/>
          <p14:tracePt t="31130" x="1295400" y="5630863"/>
          <p14:tracePt t="31131" x="1401763" y="5608638"/>
          <p14:tracePt t="31147" x="1493838" y="5562600"/>
          <p14:tracePt t="31164" x="1692275" y="5456238"/>
          <p14:tracePt t="31180" x="1790700" y="5380038"/>
          <p14:tracePt t="31197" x="1927225" y="5235575"/>
          <p14:tracePt t="31214" x="2019300" y="5059363"/>
          <p14:tracePt t="31231" x="2057400" y="4975225"/>
          <p14:tracePt t="31247" x="2065338" y="4808538"/>
          <p14:tracePt t="31264" x="2057400" y="4678363"/>
          <p14:tracePt t="31280" x="2035175" y="4625975"/>
          <p14:tracePt t="31298" x="1943100" y="4525963"/>
          <p14:tracePt t="31314" x="1798638" y="4441825"/>
          <p14:tracePt t="31330" x="1714500" y="4403725"/>
          <p14:tracePt t="31347" x="1516063" y="4359275"/>
          <p14:tracePt t="31364" x="1409700" y="4335463"/>
          <p14:tracePt t="31380" x="1203325" y="4327525"/>
          <p14:tracePt t="31397" x="1006475" y="4335463"/>
          <p14:tracePt t="31414" x="906463" y="4365625"/>
          <p14:tracePt t="31430" x="746125" y="4427538"/>
          <p14:tracePt t="31447" x="625475" y="4487863"/>
          <p14:tracePt t="31464" x="587375" y="4518025"/>
          <p14:tracePt t="31480" x="533400" y="4594225"/>
          <p14:tracePt t="31497" x="525463" y="4648200"/>
          <p14:tracePt t="31514" x="525463" y="4670425"/>
          <p14:tracePt t="31530" x="541338" y="4724400"/>
          <p14:tracePt t="31547" x="563563" y="4762500"/>
          <p14:tracePt t="31564" x="625475" y="4838700"/>
          <p14:tracePt t="31580" x="708025" y="4914900"/>
          <p14:tracePt t="31597" x="769938" y="4953000"/>
          <p14:tracePt t="31614" x="892175" y="5021263"/>
          <p14:tracePt t="31631" x="1020763" y="5067300"/>
          <p14:tracePt t="31647" x="1082675" y="5083175"/>
          <p14:tracePt t="31664" x="1211263" y="5067300"/>
          <p14:tracePt t="31680" x="1349375" y="5029200"/>
          <p14:tracePt t="31697" x="1409700" y="4999038"/>
          <p14:tracePt t="31714" x="1524000" y="4906963"/>
          <p14:tracePt t="31730" x="1584325" y="4846638"/>
          <p14:tracePt t="31747" x="1676400" y="4724400"/>
          <p14:tracePt t="31764" x="1736725" y="4602163"/>
          <p14:tracePt t="31780" x="1752600" y="4533900"/>
          <p14:tracePt t="31797" x="1782763" y="4403725"/>
          <p14:tracePt t="31814" x="1782763" y="4321175"/>
          <p14:tracePt t="31830" x="1768475" y="4283075"/>
          <p14:tracePt t="31847" x="1706563" y="4229100"/>
          <p14:tracePt t="31864" x="1600200" y="4191000"/>
          <p14:tracePt t="31880" x="1524000" y="4168775"/>
          <p14:tracePt t="31897" x="1355725" y="4160838"/>
          <p14:tracePt t="31914" x="1273175" y="4160838"/>
          <p14:tracePt t="31931" x="1082675" y="4198938"/>
          <p14:tracePt t="31947" x="892175" y="4251325"/>
          <p14:tracePt t="31964" x="815975" y="4283075"/>
          <p14:tracePt t="31980" x="701675" y="4365625"/>
          <p14:tracePt t="31997" x="639763" y="4441825"/>
          <p14:tracePt t="32014" x="625475" y="4479925"/>
          <p14:tracePt t="32031" x="625475" y="4549775"/>
          <p14:tracePt t="32047" x="663575" y="4664075"/>
          <p14:tracePt t="32064" x="693738" y="4732338"/>
          <p14:tracePt t="32080" x="792163" y="4846638"/>
          <p14:tracePt t="32098" x="922338" y="4975225"/>
          <p14:tracePt t="32114" x="1012825" y="5045075"/>
          <p14:tracePt t="32131" x="1189038" y="5159375"/>
          <p14:tracePt t="32148" x="1379538" y="5227638"/>
          <p14:tracePt t="32164" x="1470025" y="5241925"/>
          <p14:tracePt t="32180" x="1668463" y="5257800"/>
          <p14:tracePt t="32197" x="1774825" y="5241925"/>
          <p14:tracePt t="32214" x="1958975" y="5159375"/>
          <p14:tracePt t="32231" x="2117725" y="5037138"/>
          <p14:tracePt t="32247" x="2187575" y="4960938"/>
          <p14:tracePt t="32264" x="2286000" y="4784725"/>
          <p14:tracePt t="32281" x="2370138" y="4610100"/>
          <p14:tracePt t="32298" x="2384425" y="4525963"/>
          <p14:tracePt t="32314" x="2400300" y="4365625"/>
          <p14:tracePt t="32331" x="2392363" y="4229100"/>
          <p14:tracePt t="32347" x="2370138" y="4168775"/>
          <p14:tracePt t="32365" x="2316163" y="4076700"/>
          <p14:tracePt t="32381" x="2270125" y="4022725"/>
          <p14:tracePt t="32397" x="2171700" y="3978275"/>
          <p14:tracePt t="32414" x="2065338" y="3970338"/>
          <p14:tracePt t="32431" x="2011363" y="3970338"/>
          <p14:tracePt t="32447" x="1912938" y="4022725"/>
          <p14:tracePt t="32464" x="1806575" y="4106863"/>
          <p14:tracePt t="32481" x="1768475" y="4144963"/>
          <p14:tracePt t="32497" x="1698625" y="4221163"/>
          <p14:tracePt t="32514" x="1676400" y="4313238"/>
          <p14:tracePt t="32531" x="1668463" y="4343400"/>
          <p14:tracePt t="32547" x="1668463" y="4419600"/>
          <p14:tracePt t="32564" x="1668463" y="4465638"/>
          <p14:tracePt t="32581" x="1698625" y="4525963"/>
          <p14:tracePt t="32597" x="1760538" y="4572000"/>
          <p14:tracePt t="32614" x="1782763" y="4594225"/>
          <p14:tracePt t="32631" x="1828800" y="4594225"/>
          <p14:tracePt t="33007" x="1828800" y="4602163"/>
          <p14:tracePt t="33027" x="1844675" y="4618038"/>
          <p14:tracePt t="33036" x="1851025" y="4625975"/>
          <p14:tracePt t="33048" x="1866900" y="4648200"/>
          <p14:tracePt t="33064" x="1889125" y="4656138"/>
          <p14:tracePt t="33081" x="1965325" y="4678363"/>
          <p14:tracePt t="33098" x="2065338" y="4678363"/>
          <p14:tracePt t="33114" x="2103438" y="4678363"/>
          <p14:tracePt t="33131" x="2179638" y="4648200"/>
          <p14:tracePt t="33148" x="2193925" y="4632325"/>
          <p14:tracePt t="33164" x="2209800" y="4602163"/>
          <p14:tracePt t="33181" x="2209800" y="4572000"/>
          <p14:tracePt t="33197" x="2193925" y="4549775"/>
          <p14:tracePt t="33214" x="2155825" y="4495800"/>
          <p14:tracePt t="33231" x="2087563" y="4427538"/>
          <p14:tracePt t="33247" x="2041525" y="4397375"/>
          <p14:tracePt t="33264" x="1943100" y="4335463"/>
          <p14:tracePt t="33281" x="1828800" y="4297363"/>
          <p14:tracePt t="33297" x="1768475" y="4283075"/>
          <p14:tracePt t="33314" x="1660525" y="4275138"/>
          <p14:tracePt t="33331" x="1608138" y="4275138"/>
          <p14:tracePt t="33347" x="1524000" y="4305300"/>
          <p14:tracePt t="33364" x="1447800" y="4365625"/>
          <p14:tracePt t="33381" x="1425575" y="4403725"/>
          <p14:tracePt t="33397" x="1371600" y="4495800"/>
          <p14:tracePt t="33414" x="1349375" y="4572000"/>
          <p14:tracePt t="33431" x="1341438" y="4618038"/>
          <p14:tracePt t="33447" x="1341438" y="4702175"/>
          <p14:tracePt t="33464" x="1349375" y="4770438"/>
          <p14:tracePt t="33481" x="1371600" y="4816475"/>
          <p14:tracePt t="33497" x="1431925" y="4892675"/>
          <p14:tracePt t="33514" x="1470025" y="4930775"/>
          <p14:tracePt t="33531" x="1584325" y="4983163"/>
          <p14:tracePt t="33547" x="1714500" y="5013325"/>
          <p14:tracePt t="33564" x="1774825" y="5013325"/>
          <p14:tracePt t="33581" x="1912938" y="5013325"/>
          <p14:tracePt t="33597" x="1989138" y="5006975"/>
          <p14:tracePt t="33614" x="2111375" y="4953000"/>
          <p14:tracePt t="33631" x="2193925" y="4876800"/>
          <p14:tracePt t="33648" x="2255838" y="4778375"/>
          <p14:tracePt t="33664" x="2263775" y="4740275"/>
          <p14:tracePt t="33681" x="2263775" y="4648200"/>
          <p14:tracePt t="33697" x="2255838" y="4602163"/>
          <p14:tracePt t="33714" x="2187575" y="4503738"/>
          <p14:tracePt t="33731" x="2079625" y="4397375"/>
          <p14:tracePt t="33747" x="2003425" y="4343400"/>
          <p14:tracePt t="33764" x="1828800" y="4244975"/>
          <p14:tracePt t="33781" x="1616075" y="4183063"/>
          <p14:tracePt t="33798" x="1501775" y="4183063"/>
          <p14:tracePt t="33814" x="1279525" y="4206875"/>
          <p14:tracePt t="33831" x="1066800" y="4305300"/>
          <p14:tracePt t="33848" x="960438" y="4373563"/>
          <p14:tracePt t="33864" x="808038" y="4556125"/>
          <p14:tracePt t="33881" x="708025" y="4732338"/>
          <p14:tracePt t="33897" x="685800" y="4822825"/>
          <p14:tracePt t="33914" x="685800" y="4968875"/>
          <p14:tracePt t="33931" x="746125" y="5113338"/>
          <p14:tracePt t="33947" x="808038" y="5181600"/>
          <p14:tracePt t="33964" x="982663" y="5295900"/>
          <p14:tracePt t="33981" x="1089025" y="5364163"/>
          <p14:tracePt t="33998" x="1371600" y="5456238"/>
          <p14:tracePt t="34014" x="1668463" y="5486400"/>
          <p14:tracePt t="34031" x="1820863" y="5502275"/>
          <p14:tracePt t="34048" x="2117725" y="5464175"/>
          <p14:tracePt t="34064" x="2278063" y="5410200"/>
          <p14:tracePt t="34081" x="2560638" y="5257800"/>
          <p14:tracePt t="34098" x="2759075" y="5067300"/>
          <p14:tracePt t="34114" x="2879725" y="4892675"/>
          <p14:tracePt t="34131" x="2917825" y="4792663"/>
          <p14:tracePt t="34147" x="2963863" y="4587875"/>
          <p14:tracePt t="34164" x="2963863" y="4495800"/>
          <p14:tracePt t="34181" x="2917825" y="4313238"/>
          <p14:tracePt t="34198" x="2819400" y="4122738"/>
          <p14:tracePt t="34215" x="2759075" y="4046538"/>
          <p14:tracePt t="34231" x="2598738" y="3908425"/>
          <p14:tracePt t="34248" x="2408238" y="3817938"/>
          <p14:tracePt t="34264" x="2308225" y="3794125"/>
          <p14:tracePt t="34281" x="2117725" y="3787775"/>
          <p14:tracePt t="34298" x="1912938" y="3832225"/>
          <p14:tracePt t="34314" x="1812925" y="3886200"/>
          <p14:tracePt t="34331" x="1660525" y="4008438"/>
          <p14:tracePt t="34348" x="1600200" y="4076700"/>
          <p14:tracePt t="34364" x="1524000" y="4206875"/>
          <p14:tracePt t="34381" x="1501775" y="4343400"/>
          <p14:tracePt t="34398" x="1501775" y="4403725"/>
          <p14:tracePt t="34414" x="1546225" y="4572000"/>
          <p14:tracePt t="34431" x="1630363" y="4732338"/>
          <p14:tracePt t="34448" x="1698625" y="4808538"/>
          <p14:tracePt t="34464" x="1858963" y="4960938"/>
          <p14:tracePt t="34481" x="2087563" y="5089525"/>
          <p14:tracePt t="34498" x="2209800" y="5121275"/>
          <p14:tracePt t="34514" x="2422525" y="5127625"/>
          <p14:tracePt t="34531" x="2544763" y="5105400"/>
          <p14:tracePt t="34548" x="2759075" y="5013325"/>
          <p14:tracePt t="34564" x="2963863" y="4860925"/>
          <p14:tracePt t="34581" x="3032125" y="4784725"/>
          <p14:tracePt t="34598" x="3124200" y="4610100"/>
          <p14:tracePt t="34615" x="3170238" y="4449763"/>
          <p14:tracePt t="34631" x="3170238" y="4373563"/>
          <p14:tracePt t="34648" x="3124200" y="4229100"/>
          <p14:tracePt t="34664" x="3017838" y="4092575"/>
          <p14:tracePt t="34681" x="2941638" y="4030663"/>
          <p14:tracePt t="34698" x="2751138" y="3924300"/>
          <p14:tracePt t="34714" x="2620963" y="3886200"/>
          <p14:tracePt t="34715" x="2492375" y="3840163"/>
          <p14:tracePt t="34731" x="2346325" y="3810000"/>
          <p14:tracePt t="34748" x="2095500" y="3794125"/>
          <p14:tracePt t="34765" x="1866900" y="3802063"/>
          <p14:tracePt t="34781" x="1760538" y="3832225"/>
          <p14:tracePt t="34798" x="1577975" y="3932238"/>
          <p14:tracePt t="34814" x="1508125" y="3984625"/>
          <p14:tracePt t="34831" x="1409700" y="4098925"/>
          <p14:tracePt t="34848" x="1355725" y="4229100"/>
          <p14:tracePt t="34864" x="1341438" y="4297363"/>
          <p14:tracePt t="34881" x="1341438" y="4435475"/>
          <p14:tracePt t="34898" x="1355725" y="4495800"/>
          <p14:tracePt t="34914" x="1425575" y="4648200"/>
          <p14:tracePt t="34931" x="1546225" y="4784725"/>
          <p14:tracePt t="34948" x="1616075" y="4846638"/>
          <p14:tracePt t="34964" x="1790700" y="4953000"/>
          <p14:tracePt t="34981" x="1997075" y="5029200"/>
          <p14:tracePt t="34998" x="2095500" y="5051425"/>
          <p14:tracePt t="35014" x="2316163" y="5051425"/>
          <p14:tracePt t="35031" x="2530475" y="4991100"/>
          <p14:tracePt t="35048" x="2644775" y="4937125"/>
          <p14:tracePt t="35064" x="2865438" y="4784725"/>
          <p14:tracePt t="35081" x="3048000" y="4587875"/>
          <p14:tracePt t="35098" x="3146425" y="4473575"/>
          <p14:tracePt t="35114" x="3284538" y="4244975"/>
          <p14:tracePt t="35131" x="3352800" y="4060825"/>
          <p14:tracePt t="35148" x="3360738" y="3984625"/>
          <p14:tracePt t="35164" x="3352800" y="3902075"/>
          <p14:tracePt t="35181" x="3314700" y="3863975"/>
          <p14:tracePt t="35198" x="3208338" y="3817938"/>
          <p14:tracePt t="35214" x="3017838" y="3787775"/>
          <p14:tracePt t="35231" x="2873375" y="3779838"/>
          <p14:tracePt t="35248" x="2530475" y="3817938"/>
          <p14:tracePt t="35265" x="2125663" y="3886200"/>
          <p14:tracePt t="35281" x="1889125" y="3954463"/>
          <p14:tracePt t="35298" x="1439863" y="4106863"/>
          <p14:tracePt t="35314" x="1036638" y="4283075"/>
          <p14:tracePt t="35331" x="868363" y="4373563"/>
          <p14:tracePt t="35348" x="647700" y="4549775"/>
          <p14:tracePt t="35364" x="571500" y="4640263"/>
          <p14:tracePt t="35381" x="487363" y="4808538"/>
          <p14:tracePt t="35398" x="479425" y="4937125"/>
          <p14:tracePt t="35414" x="487363" y="5013325"/>
          <p14:tracePt t="35431" x="549275" y="5159375"/>
          <p14:tracePt t="35448" x="669925" y="5303838"/>
          <p14:tracePt t="35465" x="746125" y="5372100"/>
          <p14:tracePt t="35481" x="952500" y="5502275"/>
          <p14:tracePt t="35498" x="1189038" y="5570538"/>
          <p14:tracePt t="35515" x="1303338" y="5578475"/>
          <p14:tracePt t="35531" x="1524000" y="5570538"/>
          <p14:tracePt t="35548" x="1722438" y="5502275"/>
          <p14:tracePt t="35564" x="1820863" y="5456238"/>
          <p14:tracePt t="35581" x="1997075" y="5334000"/>
          <p14:tracePt t="35598" x="2065338" y="5273675"/>
          <p14:tracePt t="35615" x="2155825" y="5143500"/>
          <p14:tracePt t="35631" x="2187575" y="5045075"/>
          <p14:tracePt t="35648" x="2187575" y="5006975"/>
          <p14:tracePt t="35665" x="2163763" y="4922838"/>
          <p14:tracePt t="35681" x="2073275" y="4816475"/>
          <p14:tracePt t="35698" x="2011363" y="4770438"/>
          <p14:tracePt t="35715" x="1851025" y="4664075"/>
          <p14:tracePt t="35731" x="1668463" y="4594225"/>
          <p14:tracePt t="35748" x="1570038" y="4564063"/>
          <p14:tracePt t="35765" x="1387475" y="4549775"/>
          <p14:tracePt t="35781" x="1311275" y="4549775"/>
          <p14:tracePt t="35798" x="1173163" y="4572000"/>
          <p14:tracePt t="35815" x="1082675" y="4632325"/>
          <p14:tracePt t="35831" x="1050925" y="4656138"/>
          <p14:tracePt t="35848" x="1020763" y="4702175"/>
          <p14:tracePt t="35864" x="1020763" y="4740275"/>
          <p14:tracePt t="35881" x="1020763" y="4762500"/>
          <p14:tracePt t="35898" x="1044575" y="4846638"/>
          <p14:tracePt t="35915" x="1104900" y="4937125"/>
          <p14:tracePt t="35931" x="1143000" y="4983163"/>
          <p14:tracePt t="35948" x="1241425" y="5083175"/>
          <p14:tracePt t="35965" x="1295400" y="5121275"/>
          <p14:tracePt t="35981" x="1431925" y="5189538"/>
          <p14:tracePt t="35998" x="1554163" y="5211763"/>
          <p14:tracePt t="36015" x="1692275" y="5211763"/>
          <p14:tracePt t="36031" x="1760538" y="5203825"/>
          <p14:tracePt t="36048" x="1882775" y="5159375"/>
          <p14:tracePt t="36065" x="1927225" y="5121275"/>
          <p14:tracePt t="36081" x="2019300" y="5037138"/>
          <p14:tracePt t="36098" x="2087563" y="4930775"/>
          <p14:tracePt t="36115" x="2111375" y="4868863"/>
          <p14:tracePt t="36131" x="2125663" y="4746625"/>
          <p14:tracePt t="36148" x="2117725" y="4640263"/>
          <p14:tracePt t="36165" x="2095500" y="4587875"/>
          <p14:tracePt t="36181" x="2011363" y="4473575"/>
          <p14:tracePt t="36198" x="1905000" y="4373563"/>
          <p14:tracePt t="36215" x="1836738" y="4321175"/>
          <p14:tracePt t="36231" x="1668463" y="4244975"/>
          <p14:tracePt t="36248" x="1577975" y="4221163"/>
          <p14:tracePt t="36265" x="1409700" y="4213225"/>
          <p14:tracePt t="36281" x="1257300" y="4237038"/>
          <p14:tracePt t="36298" x="1189038" y="4267200"/>
          <p14:tracePt t="36315" x="1074738" y="4351338"/>
          <p14:tracePt t="36331" x="1036638" y="4389438"/>
          <p14:tracePt t="36348" x="998538" y="4479925"/>
          <p14:tracePt t="36365" x="982663" y="4587875"/>
          <p14:tracePt t="36381" x="982663" y="4640263"/>
          <p14:tracePt t="36398" x="1012825" y="4762500"/>
          <p14:tracePt t="36415" x="1089025" y="4892675"/>
          <p14:tracePt t="36431" x="1135063" y="4953000"/>
          <p14:tracePt t="36448" x="1265238" y="5059363"/>
          <p14:tracePt t="36465" x="1409700" y="5143500"/>
          <p14:tracePt t="36481" x="1493838" y="5181600"/>
          <p14:tracePt t="36498" x="1654175" y="5219700"/>
          <p14:tracePt t="36515" x="1820863" y="5235575"/>
          <p14:tracePt t="36531" x="1897063" y="5235575"/>
          <p14:tracePt t="36548" x="2041525" y="5189538"/>
          <p14:tracePt t="36565" x="2179638" y="5127625"/>
          <p14:tracePt t="36581" x="2232025" y="5089525"/>
          <p14:tracePt t="36598" x="2324100" y="4983163"/>
          <p14:tracePt t="36615" x="2354263" y="4930775"/>
          <p14:tracePt t="36632" x="2392363" y="4808538"/>
          <p14:tracePt t="36648" x="2400300" y="4678363"/>
          <p14:tracePt t="36665" x="2392363" y="4618038"/>
          <p14:tracePt t="36681" x="2332038" y="4479925"/>
          <p14:tracePt t="36698" x="2209800" y="4365625"/>
          <p14:tracePt t="36715" x="2133600" y="4313238"/>
          <p14:tracePt t="36731" x="1973263" y="4237038"/>
          <p14:tracePt t="36748" x="1806575" y="4206875"/>
          <p14:tracePt t="36765" x="1730375" y="4206875"/>
          <p14:tracePt t="36781" x="1600200" y="4229100"/>
          <p14:tracePt t="36798" x="1546225" y="4251325"/>
          <p14:tracePt t="36815" x="1455738" y="4327525"/>
          <p14:tracePt t="36833" x="1425575" y="4403725"/>
          <p14:tracePt t="36848" x="1417638" y="4449763"/>
          <p14:tracePt t="36865" x="1417638" y="4518025"/>
          <p14:tracePt t="36881" x="1447800" y="4610100"/>
          <p14:tracePt t="36898" x="1477963" y="4670425"/>
          <p14:tracePt t="36915" x="1554163" y="4754563"/>
          <p14:tracePt t="36931" x="1616075" y="4792663"/>
          <p14:tracePt t="36948" x="1744663" y="4860925"/>
          <p14:tracePt t="36965" x="1882775" y="4892675"/>
          <p14:tracePt t="36981" x="1973263" y="4914900"/>
          <p14:tracePt t="36998" x="2125663" y="4914900"/>
          <p14:tracePt t="37015" x="2286000" y="4884738"/>
          <p14:tracePt t="37032" x="2438400" y="4838700"/>
          <p14:tracePt t="37048" x="2498725" y="4800600"/>
          <p14:tracePt t="37065" x="2628900" y="4716463"/>
          <p14:tracePt t="37081" x="2682875" y="4678363"/>
          <p14:tracePt t="37098" x="2773363" y="4594225"/>
          <p14:tracePt t="37115" x="2811463" y="4525963"/>
          <p14:tracePt t="37131" x="2819400" y="4503738"/>
          <p14:tracePt t="37148" x="2819400" y="4449763"/>
          <p14:tracePt t="37165" x="2819400" y="4365625"/>
          <p14:tracePt t="37181" x="2819400" y="4289425"/>
          <p14:tracePt t="37198" x="2803525" y="4122738"/>
          <p14:tracePt t="37215" x="2773363" y="3924300"/>
          <p14:tracePt t="37232" x="2759075" y="3832225"/>
          <p14:tracePt t="37248" x="2713038" y="3673475"/>
          <p14:tracePt t="37265" x="2689225" y="3627438"/>
          <p14:tracePt t="37510" x="2865438" y="3497263"/>
          <p14:tracePt t="37519" x="3200400" y="3284538"/>
          <p14:tracePt t="37531" x="3641725" y="3025775"/>
          <p14:tracePt t="37540" x="4160838" y="2743200"/>
          <p14:tracePt t="37551" x="4678363" y="2476500"/>
          <p14:tracePt t="37565" x="5113338" y="2247900"/>
          <p14:tracePt t="37582" x="5265738" y="2049463"/>
          <p14:tracePt t="37598" x="5456238" y="1951038"/>
          <p14:tracePt t="37615" x="5707063" y="1836738"/>
          <p14:tracePt t="37632" x="5799138" y="1812925"/>
          <p14:tracePt t="37754" x="5791200" y="1812925"/>
          <p14:tracePt t="37765" x="5775325" y="1812925"/>
          <p14:tracePt t="37774" x="5768975" y="1812925"/>
          <p14:tracePt t="37794" x="5761038" y="1812925"/>
          <p14:tracePt t="37825" x="5761038" y="1806575"/>
          <p14:tracePt t="37845" x="5761038" y="1790700"/>
          <p14:tracePt t="37856" x="5761038" y="1774825"/>
          <p14:tracePt t="37866" x="5768975" y="1744663"/>
          <p14:tracePt t="37882" x="5768975" y="1698625"/>
          <p14:tracePt t="37899" x="5807075" y="1577975"/>
          <p14:tracePt t="37915" x="5821363" y="1539875"/>
          <p14:tracePt t="37932" x="5837238" y="1455738"/>
          <p14:tracePt t="37948" x="5859463" y="1417638"/>
          <p14:tracePt t="37965" x="5867400" y="1401763"/>
          <p14:tracePt t="37982" x="5897563" y="1393825"/>
          <p14:tracePt t="38252" x="5883275" y="1355725"/>
          <p14:tracePt t="38263" x="5851525" y="1317625"/>
          <p14:tracePt t="38272" x="5829300" y="1295400"/>
          <p14:tracePt t="38283" x="5791200" y="1279525"/>
          <p14:tracePt t="38298" x="5753100" y="1265238"/>
          <p14:tracePt t="38315" x="5668963" y="1257300"/>
          <p14:tracePt t="38332" x="5616575" y="1265238"/>
          <p14:tracePt t="38348" x="5494338" y="1325563"/>
          <p14:tracePt t="38365" x="5356225" y="1393825"/>
          <p14:tracePt t="38382" x="5311775" y="1439863"/>
          <p14:tracePt t="38399" x="5227638" y="1524000"/>
          <p14:tracePt t="38415" x="5173663" y="1592263"/>
          <p14:tracePt t="38432" x="5151438" y="1616075"/>
          <p14:tracePt t="38448" x="5135563" y="1638300"/>
          <p14:tracePt t="38465" x="5135563" y="1646238"/>
          <p14:tracePt t="38482" x="5127625" y="1646238"/>
          <p14:tracePt t="38498" x="5113338" y="1654175"/>
          <p14:tracePt t="38516" x="5105400" y="1654175"/>
          <p14:tracePt t="38532" x="5083175" y="1654175"/>
          <p14:tracePt t="38549" x="5029200" y="1646238"/>
          <p14:tracePt t="38565" x="4991100" y="1630363"/>
          <p14:tracePt t="38582" x="4906963" y="1592263"/>
          <p14:tracePt t="38598" x="4808538" y="1546225"/>
          <p14:tracePt t="38615" x="4754563" y="1531938"/>
          <p14:tracePt t="38632" x="4656138" y="1493838"/>
          <p14:tracePt t="38649" x="4610100" y="1477963"/>
          <p14:tracePt t="38665" x="4541838" y="1463675"/>
          <p14:tracePt t="38682" x="4503738" y="1463675"/>
          <p14:tracePt t="38699" x="4503738" y="1455738"/>
          <p14:tracePt t="38720" x="4503738" y="1447800"/>
          <p14:tracePt t="38741" x="4511675" y="1447800"/>
          <p14:tracePt t="38750" x="4525963" y="1447800"/>
          <p14:tracePt t="38765" x="4556125" y="1447800"/>
          <p14:tracePt t="38782" x="4618038" y="1447800"/>
          <p14:tracePt t="38799" x="4670425" y="1447800"/>
          <p14:tracePt t="38815" x="4792663" y="1447800"/>
          <p14:tracePt t="38832" x="4953000" y="1477963"/>
          <p14:tracePt t="38849" x="5051425" y="1493838"/>
          <p14:tracePt t="38865" x="5249863" y="1531938"/>
          <p14:tracePt t="38882" x="5356225" y="1546225"/>
          <p14:tracePt t="38899" x="5554663" y="1577975"/>
          <p14:tracePt t="38915" x="5737225" y="1600200"/>
          <p14:tracePt t="38932" x="5821363" y="1622425"/>
          <p14:tracePt t="38949" x="5997575" y="1660525"/>
          <p14:tracePt t="38965" x="6142038" y="1692275"/>
          <p14:tracePt t="38982" x="6210300" y="1706563"/>
          <p14:tracePt t="38999" x="6316663" y="1730375"/>
          <p14:tracePt t="39015" x="6384925" y="1744663"/>
          <p14:tracePt t="39032" x="6400800" y="1752600"/>
          <p14:tracePt t="39048" x="6416675" y="1752600"/>
          <p14:tracePt t="39096" x="6408738" y="1752600"/>
          <p14:tracePt t="39107" x="6384925" y="1744663"/>
          <p14:tracePt t="39116" x="6354763" y="1736725"/>
          <p14:tracePt t="39132" x="6308725" y="1730375"/>
          <p14:tracePt t="39149" x="6202363" y="1706563"/>
          <p14:tracePt t="39165" x="6142038" y="1692275"/>
          <p14:tracePt t="39182" x="5997575" y="1660525"/>
          <p14:tracePt t="39198" x="5851525" y="1630363"/>
          <p14:tracePt t="39215" x="5775325" y="1616075"/>
          <p14:tracePt t="39232" x="5638800" y="1600200"/>
          <p14:tracePt t="39249" x="5524500" y="1600200"/>
          <p14:tracePt t="39265" x="5470525" y="1600200"/>
          <p14:tracePt t="39282" x="5402263" y="1600200"/>
          <p14:tracePt t="39299" x="5356225" y="1592263"/>
          <p14:tracePt t="39315" x="5349875" y="1584325"/>
          <p14:tracePt t="39332" x="5341938" y="1577975"/>
          <p14:tracePt t="39349" x="5341938" y="1570038"/>
          <p14:tracePt t="39381" x="5349875" y="1570038"/>
          <p14:tracePt t="39390" x="5364163" y="1570038"/>
          <p14:tracePt t="39401" x="5387975" y="1562100"/>
          <p14:tracePt t="39415" x="5410200" y="1554163"/>
          <p14:tracePt t="39432" x="5494338" y="1554163"/>
          <p14:tracePt t="39449" x="5540375" y="1554163"/>
          <p14:tracePt t="39465" x="5654675" y="1554163"/>
          <p14:tracePt t="39482" x="5715000" y="1554163"/>
          <p14:tracePt t="39499" x="5859463" y="1554163"/>
          <p14:tracePt t="39515" x="6027738" y="1554163"/>
          <p14:tracePt t="39532" x="6111875" y="1554163"/>
          <p14:tracePt t="39549" x="6256338" y="1554163"/>
          <p14:tracePt t="39565" x="6354763" y="1546225"/>
          <p14:tracePt t="39582" x="6378575" y="1539875"/>
          <p14:tracePt t="39599" x="6392863" y="1539875"/>
          <p14:tracePt t="39624" x="6384925" y="1539875"/>
          <p14:tracePt t="39635" x="6370638" y="1539875"/>
          <p14:tracePt t="39649" x="6340475" y="1531938"/>
          <p14:tracePt t="39665" x="6232525" y="1531938"/>
          <p14:tracePt t="39682" x="6149975" y="1531938"/>
          <p14:tracePt t="39699" x="5921375" y="1531938"/>
          <p14:tracePt t="39715" x="5745163" y="1531938"/>
          <p14:tracePt t="39732" x="5257800" y="1531938"/>
          <p14:tracePt t="39749" x="4702175" y="1531938"/>
          <p14:tracePt t="39765" x="4427538" y="1546225"/>
          <p14:tracePt t="39782" x="3940175" y="1546225"/>
          <p14:tracePt t="39799" x="3603625" y="1570038"/>
          <p14:tracePt t="39815" x="3505200" y="1584325"/>
          <p14:tracePt t="39832" x="3360738" y="1608138"/>
          <p14:tracePt t="39849" x="3306763" y="1630363"/>
          <p14:tracePt t="39865" x="3306763" y="1638300"/>
          <p14:tracePt t="39882" x="3306763" y="1654175"/>
          <p14:tracePt t="39899" x="3314700" y="1654175"/>
          <p14:tracePt t="39915" x="3344863" y="1660525"/>
          <p14:tracePt t="39932" x="3390900" y="1676400"/>
          <p14:tracePt t="39949" x="3421063" y="1692275"/>
          <p14:tracePt t="39965" x="3513138" y="1730375"/>
          <p14:tracePt t="39982" x="3611563" y="1760538"/>
          <p14:tracePt t="39999" x="3665538" y="1774825"/>
          <p14:tracePt t="40015" x="3771900" y="1798638"/>
          <p14:tracePt t="40033" x="3894138" y="1820863"/>
          <p14:tracePt t="40049" x="3946525" y="1828800"/>
          <p14:tracePt t="40065" x="4084638" y="1836738"/>
          <p14:tracePt t="40082" x="4237038" y="1844675"/>
          <p14:tracePt t="40099" x="4313238" y="1858963"/>
          <p14:tracePt t="40115" x="4487863" y="1874838"/>
          <p14:tracePt t="40132" x="4686300" y="1882775"/>
          <p14:tracePt t="40149" x="4792663" y="1882775"/>
          <p14:tracePt t="40166" x="4999038" y="1882775"/>
          <p14:tracePt t="40182" x="5097463" y="1882775"/>
          <p14:tracePt t="40199" x="5287963" y="1882775"/>
          <p14:tracePt t="40215" x="5432425" y="1874838"/>
          <p14:tracePt t="40232" x="5486400" y="1858963"/>
          <p14:tracePt t="40249" x="5570538" y="1836738"/>
          <p14:tracePt t="40266" x="5600700" y="1820863"/>
          <p14:tracePt t="40285" x="5600700" y="1812925"/>
          <p14:tracePt t="40299" x="5600700" y="1798638"/>
          <p14:tracePt t="40315" x="5592763" y="1774825"/>
          <p14:tracePt t="40529" x="5600700" y="1774825"/>
          <p14:tracePt t="40540" x="5622925" y="1774825"/>
          <p14:tracePt t="40549" x="5661025" y="1782763"/>
          <p14:tracePt t="40566" x="5715000" y="1790700"/>
          <p14:tracePt t="40583" x="5875338" y="1820863"/>
          <p14:tracePt t="40599" x="5965825" y="1828800"/>
          <p14:tracePt t="40616" x="6172200" y="1828800"/>
          <p14:tracePt t="40632" x="6354763" y="1828800"/>
          <p14:tracePt t="40649" x="6454775" y="1828800"/>
          <p14:tracePt t="40665" x="6599238" y="1798638"/>
          <p14:tracePt t="40682" x="6689725" y="1782763"/>
          <p14:tracePt t="40699" x="6713538" y="1782763"/>
          <p14:tracePt t="40716" x="6721475" y="1768475"/>
          <p14:tracePt t="40753" x="6713538" y="1760538"/>
          <p14:tracePt t="40762" x="6705600" y="1760538"/>
          <p14:tracePt t="40773" x="6697663" y="1752600"/>
          <p14:tracePt t="40783" x="6675438" y="1752600"/>
          <p14:tracePt t="40799" x="6645275" y="1752600"/>
          <p14:tracePt t="40816" x="6523038" y="1744663"/>
          <p14:tracePt t="40832" x="6461125" y="1736725"/>
          <p14:tracePt t="40849" x="6286500" y="1722438"/>
          <p14:tracePt t="40866" x="6065838" y="1706563"/>
          <p14:tracePt t="40882" x="5935663" y="1698625"/>
          <p14:tracePt t="40899" x="5608638" y="1684338"/>
          <p14:tracePt t="40916" x="5440363" y="1684338"/>
          <p14:tracePt t="40932" x="5089525" y="1698625"/>
          <p14:tracePt t="40949" x="4808538" y="1736725"/>
          <p14:tracePt t="40966" x="4602163" y="1806575"/>
          <p14:tracePt t="40983" x="4525963" y="1828800"/>
          <p14:tracePt t="40999" x="4419600" y="1874838"/>
          <p14:tracePt t="41016" x="4373563" y="1897063"/>
          <p14:tracePt t="41032" x="4327525" y="1927225"/>
          <p14:tracePt t="41049" x="4313238" y="1943100"/>
          <p14:tracePt t="41066" x="4305300" y="1951038"/>
          <p14:tracePt t="41082" x="4305300" y="1958975"/>
          <p14:tracePt t="41160" x="4305300" y="1965325"/>
          <p14:tracePt t="41179" x="4305300" y="1973263"/>
          <p14:tracePt t="41189" x="4305300" y="1981200"/>
          <p14:tracePt t="41200" x="4305300" y="1989138"/>
          <p14:tracePt t="41219" x="4313238" y="2003425"/>
          <p14:tracePt t="41233" x="4321175" y="2019300"/>
          <p14:tracePt t="41249" x="4321175" y="2027238"/>
          <p14:tracePt t="41266" x="4351338" y="2049463"/>
          <p14:tracePt t="41282" x="4403725" y="2079625"/>
          <p14:tracePt t="41299" x="4427538" y="2087563"/>
          <p14:tracePt t="41316" x="4503738" y="2111375"/>
          <p14:tracePt t="41333" x="4602163" y="2133600"/>
          <p14:tracePt t="41349" x="4678363" y="2133600"/>
          <p14:tracePt t="41366" x="4830763" y="2133600"/>
          <p14:tracePt t="41382" x="4930775" y="2133600"/>
          <p14:tracePt t="41399" x="5113338" y="2125663"/>
          <p14:tracePt t="41416" x="5326063" y="2095500"/>
          <p14:tracePt t="41433" x="5532438" y="2079625"/>
          <p14:tracePt t="41449" x="5622925" y="2073275"/>
          <p14:tracePt t="41466" x="5799138" y="2065338"/>
          <p14:tracePt t="41483" x="5883275" y="2057400"/>
          <p14:tracePt t="41499" x="6019800" y="2049463"/>
          <p14:tracePt t="41516" x="6126163" y="2035175"/>
          <p14:tracePt t="41532" x="6164263" y="2027238"/>
          <p14:tracePt t="41549" x="6232525" y="2003425"/>
          <p14:tracePt t="41566" x="6256338" y="1981200"/>
          <p14:tracePt t="41582" x="6286500" y="1958975"/>
          <p14:tracePt t="41599" x="6294438" y="1951038"/>
          <p14:tracePt t="41626" x="6294438" y="1943100"/>
          <p14:tracePt t="41658" x="6286500" y="1943100"/>
          <p14:tracePt t="41666" x="6278563" y="1943100"/>
          <p14:tracePt t="41678" x="6264275" y="1935163"/>
          <p14:tracePt t="41687" x="6232525" y="1935163"/>
          <p14:tracePt t="41699" x="6210300" y="1927225"/>
          <p14:tracePt t="41716" x="6172200" y="1920875"/>
          <p14:tracePt t="41732" x="6049963" y="1905000"/>
          <p14:tracePt t="41749" x="5981700" y="1897063"/>
          <p14:tracePt t="41766" x="5821363" y="1882775"/>
          <p14:tracePt t="41783" x="5654675" y="1882775"/>
          <p14:tracePt t="41799" x="5570538" y="1874838"/>
          <p14:tracePt t="41816" x="5426075" y="1874838"/>
          <p14:tracePt t="41832" x="5280025" y="1874838"/>
          <p14:tracePt t="41849" x="5227638" y="1874838"/>
          <p14:tracePt t="41866" x="5121275" y="1889125"/>
          <p14:tracePt t="41883" x="5037138" y="1927225"/>
          <p14:tracePt t="41899" x="5013325" y="1943100"/>
          <p14:tracePt t="41916" x="4960938" y="1981200"/>
          <p14:tracePt t="41933" x="4922838" y="2003425"/>
          <p14:tracePt t="41949" x="4914900" y="2011363"/>
          <p14:tracePt t="41966" x="4899025" y="2019300"/>
          <p14:tracePt t="41982" x="4899025" y="2027238"/>
          <p14:tracePt t="41999" x="4899025" y="2035175"/>
          <p14:tracePt t="42095" x="4899025" y="2041525"/>
          <p14:tracePt t="42114" x="4899025" y="2049463"/>
          <p14:tracePt t="42125" x="4899025" y="2057400"/>
          <p14:tracePt t="42134" x="4899025" y="2065338"/>
          <p14:tracePt t="42149" x="4899025" y="2073275"/>
          <p14:tracePt t="42166" x="4892675" y="2087563"/>
          <p14:tracePt t="42183" x="4892675" y="2111375"/>
          <p14:tracePt t="42199" x="4884738" y="2141538"/>
          <p14:tracePt t="42216" x="4884738" y="2149475"/>
          <p14:tracePt t="42233" x="4884738" y="2171700"/>
          <p14:tracePt t="42249" x="4884738" y="2187575"/>
          <p14:tracePt t="42268" x="4892675" y="2193925"/>
          <p14:tracePt t="42283" x="4899025" y="2193925"/>
          <p14:tracePt t="42299" x="4914900" y="2209800"/>
          <p14:tracePt t="42316" x="4937125" y="2209800"/>
          <p14:tracePt t="42333" x="4960938" y="2217738"/>
          <p14:tracePt t="42350" x="4999038" y="2232025"/>
          <p14:tracePt t="42366" x="5013325" y="2232025"/>
          <p14:tracePt t="42383" x="5037138" y="2232025"/>
          <p14:tracePt t="42399" x="5059363" y="2232025"/>
          <p14:tracePt t="42416" x="5075238" y="2232025"/>
          <p14:tracePt t="42434" x="5083175" y="2232025"/>
          <p14:tracePt t="42451" x="5089525" y="2232025"/>
          <p14:tracePt t="42531" x="5083175" y="2232025"/>
          <p14:tracePt t="42542" x="5075238" y="2232025"/>
          <p14:tracePt t="42551" x="5059363" y="2232025"/>
          <p14:tracePt t="42566" x="5037138" y="2232025"/>
          <p14:tracePt t="42583" x="4991100" y="2232025"/>
          <p14:tracePt t="42599" x="4968875" y="2232025"/>
          <p14:tracePt t="42616" x="4906963" y="2209800"/>
          <p14:tracePt t="42633" x="4838700" y="2187575"/>
          <p14:tracePt t="42649" x="4816475" y="2187575"/>
          <p14:tracePt t="42666" x="4784725" y="2179638"/>
          <p14:tracePt t="42683" x="4770438" y="2179638"/>
          <p14:tracePt t="42736" x="4778375" y="2179638"/>
          <p14:tracePt t="42756" x="4792663" y="2187575"/>
          <p14:tracePt t="42766" x="4808538" y="2193925"/>
          <p14:tracePt t="42776" x="4830763" y="2201863"/>
          <p14:tracePt t="42785" x="4868863" y="2217738"/>
          <p14:tracePt t="42799" x="4899025" y="2232025"/>
          <p14:tracePt t="42816" x="4953000" y="2239963"/>
          <p14:tracePt t="42833" x="5075238" y="2263775"/>
          <p14:tracePt t="42849" x="5197475" y="2270125"/>
          <p14:tracePt t="42866" x="5273675" y="2270125"/>
          <p14:tracePt t="42883" x="5418138" y="2263775"/>
          <p14:tracePt t="42899" x="5570538" y="2239963"/>
          <p14:tracePt t="42916" x="5654675" y="2217738"/>
          <p14:tracePt t="42933" x="5821363" y="2187575"/>
          <p14:tracePt t="42949" x="5981700" y="2155825"/>
          <p14:tracePt t="42966" x="6049963" y="2133600"/>
          <p14:tracePt t="42983" x="6164263" y="2111375"/>
          <p14:tracePt t="43000" x="6232525" y="2087563"/>
          <p14:tracePt t="43016" x="6264275" y="2079625"/>
          <p14:tracePt t="43244" x="6278563" y="2079625"/>
          <p14:tracePt t="43253" x="6294438" y="2087563"/>
          <p14:tracePt t="43265" x="6316663" y="2103438"/>
          <p14:tracePt t="43273" x="6354763" y="2117725"/>
          <p14:tracePt t="43285" x="6408738" y="2141538"/>
          <p14:tracePt t="43300" x="6469063" y="2163763"/>
          <p14:tracePt t="43316" x="6575425" y="2209800"/>
          <p14:tracePt t="43333" x="6637338" y="2232025"/>
          <p14:tracePt t="43349" x="6721475" y="2255838"/>
          <p14:tracePt t="43366" x="6773863" y="2255838"/>
          <p14:tracePt t="43383" x="6789738" y="2255838"/>
          <p14:tracePt t="43399" x="6797675" y="2255838"/>
          <p14:tracePt t="43457" x="6789738" y="2255838"/>
          <p14:tracePt t="43477" x="6781800" y="2247900"/>
          <p14:tracePt t="43486" x="6773863" y="2239963"/>
          <p14:tracePt t="43498" x="6765925" y="2239963"/>
          <p14:tracePt t="43507" x="6751638" y="2225675"/>
          <p14:tracePt t="43519" x="6735763" y="2217738"/>
          <p14:tracePt t="43533" x="6705600" y="2201863"/>
          <p14:tracePt t="43549" x="6645275" y="2179638"/>
          <p14:tracePt t="43566" x="6599238" y="2163763"/>
          <p14:tracePt t="43583" x="6499225" y="2141538"/>
          <p14:tracePt t="43599" x="6438900" y="2117725"/>
          <p14:tracePt t="43616" x="6256338" y="2087563"/>
          <p14:tracePt t="43633" x="6035675" y="2041525"/>
          <p14:tracePt t="43649" x="5897563" y="2035175"/>
          <p14:tracePt t="43666" x="5592763" y="2019300"/>
          <p14:tracePt t="43683" x="5287963" y="2027238"/>
          <p14:tracePt t="43699" x="5127625" y="2057400"/>
          <p14:tracePt t="43716" x="4792663" y="2125663"/>
          <p14:tracePt t="43733" x="4503738" y="2239963"/>
          <p14:tracePt t="43749" x="4359275" y="2316163"/>
          <p14:tracePt t="43766" x="4144963" y="2476500"/>
          <p14:tracePt t="43783" x="4016375" y="2628900"/>
          <p14:tracePt t="43799" x="3970338" y="2689225"/>
          <p14:tracePt t="43816" x="3916363" y="2797175"/>
          <p14:tracePt t="43834" x="3908425" y="2865438"/>
          <p14:tracePt t="43849" x="3908425" y="2887663"/>
          <p14:tracePt t="43866" x="3916363" y="2941638"/>
          <p14:tracePt t="43883" x="3924300" y="2971800"/>
          <p14:tracePt t="43884" x="3940175" y="2994025"/>
          <p14:tracePt t="43899" x="3954463" y="3032125"/>
          <p14:tracePt t="43916" x="3984625" y="3063875"/>
          <p14:tracePt t="43933" x="4016375" y="3086100"/>
          <p14:tracePt t="43950" x="4038600" y="3101975"/>
          <p14:tracePt t="43966" x="4068763" y="3108325"/>
          <p14:tracePt t="43983" x="4092575" y="3116263"/>
          <p14:tracePt t="44000" x="4137025" y="3116263"/>
          <p14:tracePt t="44016" x="4183063" y="3116263"/>
          <p14:tracePt t="44033" x="4206875" y="3116263"/>
          <p14:tracePt t="44050" x="4244975" y="3116263"/>
          <p14:tracePt t="44066" x="4267200" y="3108325"/>
          <p14:tracePt t="44083" x="4321175" y="3078163"/>
          <p14:tracePt t="44099" x="4381500" y="3040063"/>
          <p14:tracePt t="44116" x="4419600" y="3025775"/>
          <p14:tracePt t="44133" x="4495800" y="2979738"/>
          <p14:tracePt t="44150" x="4579938" y="2941638"/>
          <p14:tracePt t="44166" x="4640263" y="2911475"/>
          <p14:tracePt t="44184" x="4754563" y="2857500"/>
          <p14:tracePt t="44199" x="4876800" y="2797175"/>
          <p14:tracePt t="44216" x="4937125" y="2781300"/>
          <p14:tracePt t="44234" x="5075238" y="2751138"/>
          <p14:tracePt t="44250" x="5143500" y="2735263"/>
          <p14:tracePt t="44266" x="5249863" y="2720975"/>
          <p14:tracePt t="44283" x="5326063" y="2713038"/>
          <p14:tracePt t="44300" x="5349875" y="2713038"/>
          <p14:tracePt t="44340" x="5341938" y="2713038"/>
          <p14:tracePt t="44352" x="5334000" y="2713038"/>
          <p14:tracePt t="44361" x="5318125" y="2713038"/>
          <p14:tracePt t="44372" x="5280025" y="2713038"/>
          <p14:tracePt t="44383" x="5241925" y="2713038"/>
          <p14:tracePt t="44400" x="5181600" y="2713038"/>
          <p14:tracePt t="44416" x="5045075" y="2705100"/>
          <p14:tracePt t="44434" x="4868863" y="2697163"/>
          <p14:tracePt t="44450" x="4770438" y="2682875"/>
          <p14:tracePt t="44466" x="4594225" y="2667000"/>
          <p14:tracePt t="44484" x="4435475" y="2659063"/>
          <p14:tracePt t="44500" x="4389438" y="2659063"/>
          <p14:tracePt t="44516" x="4297363" y="2667000"/>
          <p14:tracePt t="44533" x="4283075" y="2674938"/>
          <p14:tracePt t="44550" x="4267200" y="2689225"/>
          <p14:tracePt t="44566" x="4267200" y="2705100"/>
          <p14:tracePt t="44583" x="4275138" y="2705100"/>
          <p14:tracePt t="44600" x="4289425" y="2713038"/>
          <p14:tracePt t="44617" x="4305300" y="2735263"/>
          <p14:tracePt t="44633" x="4321175" y="2743200"/>
          <p14:tracePt t="44650" x="4359275" y="2773363"/>
          <p14:tracePt t="44666" x="4397375" y="2789238"/>
          <p14:tracePt t="44683" x="4411663" y="2797175"/>
          <p14:tracePt t="44700" x="4457700" y="2811463"/>
          <p14:tracePt t="44716" x="4479925" y="2811463"/>
          <p14:tracePt t="44733" x="4511675" y="2811463"/>
          <p14:tracePt t="44750" x="4533900" y="2797175"/>
          <p14:tracePt t="44766" x="4541838" y="2797175"/>
          <p14:tracePt t="44783" x="4541838" y="2789238"/>
          <p14:tracePt t="44799" x="4541838" y="2781300"/>
          <p14:tracePt t="45073" x="4549775" y="2797175"/>
          <p14:tracePt t="45084" x="4564063" y="2803525"/>
          <p14:tracePt t="45092" x="4587875" y="2827338"/>
          <p14:tracePt t="45104" x="4602163" y="2835275"/>
          <p14:tracePt t="45116" x="4632325" y="2857500"/>
          <p14:tracePt t="45133" x="4670425" y="2879725"/>
          <p14:tracePt t="45150" x="4770438" y="2917825"/>
          <p14:tracePt t="45166" x="4892675" y="2941638"/>
          <p14:tracePt t="45183" x="4968875" y="2949575"/>
          <p14:tracePt t="45200" x="5135563" y="2955925"/>
          <p14:tracePt t="45216" x="5341938" y="2955925"/>
          <p14:tracePt t="45234" x="5432425" y="2955925"/>
          <p14:tracePt t="45250" x="5630863" y="2949575"/>
          <p14:tracePt t="45267" x="5807075" y="2933700"/>
          <p14:tracePt t="45283" x="5883275" y="2933700"/>
          <p14:tracePt t="45300" x="6019800" y="2925763"/>
          <p14:tracePt t="45317" x="6111875" y="2911475"/>
          <p14:tracePt t="45333" x="6149975" y="2903538"/>
          <p14:tracePt t="45350" x="6188075" y="2879725"/>
          <p14:tracePt t="45366" x="6202363" y="2879725"/>
          <p14:tracePt t="45383" x="6202363" y="2865438"/>
          <p14:tracePt t="45400" x="6202363" y="2857500"/>
          <p14:tracePt t="45429" x="6188075" y="2857500"/>
          <p14:tracePt t="45438" x="6180138" y="2841625"/>
          <p14:tracePt t="45450" x="6164263" y="2835275"/>
          <p14:tracePt t="45466" x="6134100" y="2827338"/>
          <p14:tracePt t="45483" x="6057900" y="2797175"/>
          <p14:tracePt t="45500" x="6003925" y="2789238"/>
          <p14:tracePt t="45516" x="5875338" y="2765425"/>
          <p14:tracePt t="45533" x="5737225" y="2751138"/>
          <p14:tracePt t="45550" x="5661025" y="2743200"/>
          <p14:tracePt t="45566" x="5508625" y="2720975"/>
          <p14:tracePt t="45583" x="5349875" y="2720975"/>
          <p14:tracePt t="45600" x="5280025" y="2720975"/>
          <p14:tracePt t="45617" x="5135563" y="2743200"/>
          <p14:tracePt t="45634" x="5021263" y="2781300"/>
          <p14:tracePt t="45650" x="4975225" y="2803525"/>
          <p14:tracePt t="45667" x="4876800" y="2857500"/>
          <p14:tracePt t="45684" x="4816475" y="2917825"/>
          <p14:tracePt t="45700" x="4792663" y="2941638"/>
          <p14:tracePt t="45716" x="4762500" y="2994025"/>
          <p14:tracePt t="45733" x="4754563" y="3009900"/>
          <p14:tracePt t="45750" x="4754563" y="3040063"/>
          <p14:tracePt t="45767" x="4762500" y="3070225"/>
          <p14:tracePt t="45783" x="4770438" y="3078163"/>
          <p14:tracePt t="45800" x="4800600" y="3108325"/>
          <p14:tracePt t="45816" x="4822825" y="3132138"/>
          <p14:tracePt t="45834" x="4854575" y="3146425"/>
          <p14:tracePt t="45850" x="4899025" y="3178175"/>
          <p14:tracePt t="45866" x="4960938" y="3200400"/>
          <p14:tracePt t="45883" x="4991100" y="3216275"/>
          <p14:tracePt t="45900" x="5075238" y="3238500"/>
          <p14:tracePt t="45916" x="5105400" y="3246438"/>
          <p14:tracePt t="45933" x="5203825" y="3254375"/>
          <p14:tracePt t="45950" x="5303838" y="3260725"/>
          <p14:tracePt t="45967" x="5364163" y="3254375"/>
          <p14:tracePt t="45984" x="5470525" y="3208338"/>
          <p14:tracePt t="46000" x="5554663" y="3184525"/>
          <p14:tracePt t="46017" x="5578475" y="3170238"/>
          <p14:tracePt t="46034" x="5592763" y="3146425"/>
          <p14:tracePt t="46050" x="5592763" y="3140075"/>
          <p14:tracePt t="46069" x="5578475" y="3132138"/>
          <p14:tracePt t="46084" x="5554663" y="3124200"/>
          <p14:tracePt t="46100" x="5464175" y="3094038"/>
          <p14:tracePt t="46116" x="5394325" y="3078163"/>
          <p14:tracePt t="46134" x="5235575" y="3048000"/>
          <p14:tracePt t="46150" x="5037138" y="3032125"/>
          <p14:tracePt t="46167" x="4937125" y="3017838"/>
          <p14:tracePt t="46183" x="4694238" y="3017838"/>
          <p14:tracePt t="46200" x="4579938" y="3025775"/>
          <p14:tracePt t="46217" x="4365625" y="3086100"/>
          <p14:tracePt t="46234" x="4175125" y="3154363"/>
          <p14:tracePt t="46250" x="4106863" y="3208338"/>
          <p14:tracePt t="46267" x="3992563" y="3298825"/>
          <p14:tracePt t="46284" x="3932238" y="3390900"/>
          <p14:tracePt t="46300" x="3924300" y="3421063"/>
          <p14:tracePt t="46317" x="3924300" y="3459163"/>
          <p14:tracePt t="46334" x="3946525" y="3475038"/>
          <p14:tracePt t="46350" x="3962400" y="3482975"/>
          <p14:tracePt t="46367" x="4022725" y="3505200"/>
          <p14:tracePt t="46383" x="4076700" y="3513138"/>
          <p14:tracePt t="46400" x="4183063" y="3535363"/>
          <p14:tracePt t="46417" x="4321175" y="3551238"/>
          <p14:tracePt t="46434" x="4397375" y="3559175"/>
          <p14:tracePt t="46436" x="4465638" y="3559175"/>
          <p14:tracePt t="46450" x="4533900" y="3565525"/>
          <p14:tracePt t="46467" x="4686300" y="3565525"/>
          <p14:tracePt t="46484" x="4770438" y="3565525"/>
          <p14:tracePt t="46500" x="4960938" y="3559175"/>
          <p14:tracePt t="46517" x="5189538" y="3535363"/>
          <p14:tracePt t="46533" x="5334000" y="3505200"/>
          <p14:tracePt t="46550" x="5661025" y="3451225"/>
          <p14:tracePt t="46567" x="5867400" y="3413125"/>
          <p14:tracePt t="46584" x="6240463" y="3314700"/>
          <p14:tracePt t="46600" x="6621463" y="3208338"/>
          <p14:tracePt t="46617" x="6781800" y="3154363"/>
          <p14:tracePt t="46634" x="6911975" y="3101975"/>
          <p14:tracePt t="46650" x="6942138" y="3070225"/>
          <p14:tracePt t="46680" x="6926263" y="3070225"/>
          <p14:tracePt t="46688" x="6918325" y="3070225"/>
          <p14:tracePt t="46700" x="6911975" y="3070225"/>
          <p14:tracePt t="46717" x="6896100" y="3070225"/>
          <p14:tracePt t="46734" x="6835775" y="3078163"/>
          <p14:tracePt t="46750" x="6697663" y="3078163"/>
          <p14:tracePt t="46767" x="6613525" y="3078163"/>
          <p14:tracePt t="46783" x="6423025" y="3078163"/>
          <p14:tracePt t="46800" x="6294438" y="3078163"/>
          <p14:tracePt t="46817" x="6049963" y="3078163"/>
          <p14:tracePt t="46834" x="5821363" y="3063875"/>
          <p14:tracePt t="46850" x="5730875" y="3055938"/>
          <p14:tracePt t="46867" x="5562600" y="3055938"/>
          <p14:tracePt t="46884" x="5456238" y="3063875"/>
          <p14:tracePt t="46900" x="5410200" y="3078163"/>
          <p14:tracePt t="46917" x="5356225" y="3140075"/>
          <p14:tracePt t="46934" x="5318125" y="3208338"/>
          <p14:tracePt t="46950" x="5311775" y="3238500"/>
          <p14:tracePt t="46967" x="5303838" y="3276600"/>
          <p14:tracePt t="46983" x="5303838" y="3284538"/>
          <p14:tracePt t="47000" x="5311775" y="3298825"/>
          <p14:tracePt t="47017" x="5334000" y="3314700"/>
          <p14:tracePt t="47034" x="5356225" y="3330575"/>
          <p14:tracePt t="47207" x="5349875" y="3330575"/>
          <p14:tracePt t="47218" x="5326063" y="3330575"/>
          <p14:tracePt t="47227" x="5287963" y="3330575"/>
          <p14:tracePt t="47238" x="5227638" y="3330575"/>
          <p14:tracePt t="47250" x="5143500" y="3330575"/>
          <p14:tracePt t="47267" x="5051425" y="3330575"/>
          <p14:tracePt t="47284" x="4838700" y="3344863"/>
          <p14:tracePt t="47301" x="4632325" y="3368675"/>
          <p14:tracePt t="47317" x="4541838" y="3368675"/>
          <p14:tracePt t="47334" x="4397375" y="3382963"/>
          <p14:tracePt t="47350" x="4305300" y="3398838"/>
          <p14:tracePt t="47367" x="4297363" y="3398838"/>
          <p14:tracePt t="47384" x="4289425" y="3406775"/>
          <p14:tracePt t="47400" x="4289425" y="3413125"/>
          <p14:tracePt t="47417" x="4305300" y="3421063"/>
          <p14:tracePt t="47435" x="4321175" y="3421063"/>
          <p14:tracePt t="47450" x="4327525" y="3429000"/>
          <p14:tracePt t="47467" x="4343400" y="3436938"/>
          <p14:tracePt t="47485" x="4381500" y="3444875"/>
          <p14:tracePt t="47500" x="4397375" y="3459163"/>
          <p14:tracePt t="47517" x="4449763" y="3475038"/>
          <p14:tracePt t="47534" x="4495800" y="3489325"/>
          <p14:tracePt t="47550" x="4518025" y="3489325"/>
          <p14:tracePt t="47567" x="4587875" y="3497263"/>
          <p14:tracePt t="47584" x="4625975" y="3497263"/>
          <p14:tracePt t="47600" x="4678363" y="3497263"/>
          <p14:tracePt t="47617" x="4740275" y="3497263"/>
          <p14:tracePt t="47634" x="4784725" y="3497263"/>
          <p14:tracePt t="47650" x="4808538" y="3497263"/>
          <p14:tracePt t="47667" x="4838700" y="3497263"/>
          <p14:tracePt t="47684" x="4854575" y="3497263"/>
          <p14:tracePt t="47700" x="4854575" y="3505200"/>
          <p14:tracePt t="47717" x="4854575" y="3513138"/>
          <p14:tracePt t="47734" x="4854575" y="3521075"/>
          <p14:tracePt t="47750" x="4846638" y="3521075"/>
          <p14:tracePt t="47767" x="4830763" y="3527425"/>
          <p14:tracePt t="47785" x="4784725" y="3543300"/>
          <p14:tracePt t="47800" x="4694238" y="3551238"/>
          <p14:tracePt t="47817" x="4640263" y="3559175"/>
          <p14:tracePt t="47834" x="4495800" y="3559175"/>
          <p14:tracePt t="47850" x="4351338" y="3559175"/>
          <p14:tracePt t="47867" x="4289425" y="3551238"/>
          <p14:tracePt t="47884" x="4206875" y="3543300"/>
          <p14:tracePt t="47900" x="4198938" y="3527425"/>
          <p14:tracePt t="47940" x="4206875" y="3527425"/>
          <p14:tracePt t="47950" x="4213225" y="3527425"/>
          <p14:tracePt t="47960" x="4229100" y="3527425"/>
          <p14:tracePt t="47970" x="4244975" y="3543300"/>
          <p14:tracePt t="47984" x="4267200" y="3559175"/>
          <p14:tracePt t="48000" x="4305300" y="3573463"/>
          <p14:tracePt t="48017" x="4397375" y="3627438"/>
          <p14:tracePt t="48035" x="4518025" y="3695700"/>
          <p14:tracePt t="48050" x="4594225" y="3717925"/>
          <p14:tracePt t="48067" x="4792663" y="3756025"/>
          <p14:tracePt t="48084" x="5021263" y="3771900"/>
          <p14:tracePt t="48100" x="5151438" y="3771900"/>
          <p14:tracePt t="48117" x="5440363" y="3756025"/>
          <p14:tracePt t="48134" x="5715000" y="3725863"/>
          <p14:tracePt t="48150" x="5821363" y="3703638"/>
          <p14:tracePt t="48167" x="5997575" y="3649663"/>
          <p14:tracePt t="48184" x="6118225" y="3611563"/>
          <p14:tracePt t="48200" x="6156325" y="3581400"/>
          <p14:tracePt t="48217" x="6210300" y="3482975"/>
          <p14:tracePt t="48327" x="6202363" y="3482975"/>
          <p14:tracePt t="48336" x="6180138" y="3482975"/>
          <p14:tracePt t="48347" x="6149975" y="3489325"/>
          <p14:tracePt t="48356" x="6118225" y="3505200"/>
          <p14:tracePt t="48368" x="6073775" y="3521075"/>
          <p14:tracePt t="48384" x="6027738" y="3535363"/>
          <p14:tracePt t="48401" x="5921375" y="3551238"/>
          <p14:tracePt t="48417" x="5791200" y="3551238"/>
          <p14:tracePt t="48435" x="5730875" y="3551238"/>
          <p14:tracePt t="48450" x="5600700" y="3505200"/>
          <p14:tracePt t="48467" x="5532438" y="3482975"/>
          <p14:tracePt t="48484" x="5394325" y="3429000"/>
          <p14:tracePt t="48501" x="5249863" y="3382963"/>
          <p14:tracePt t="48517" x="5197475" y="3375025"/>
          <p14:tracePt t="48534" x="5083175" y="3382963"/>
          <p14:tracePt t="48551" x="4983163" y="3429000"/>
          <p14:tracePt t="48567" x="4930775" y="3459163"/>
          <p14:tracePt t="48584" x="4846638" y="3513138"/>
          <p14:tracePt t="48601" x="4808538" y="3551238"/>
          <p14:tracePt t="48617" x="4800600" y="3559175"/>
          <p14:tracePt t="48635" x="4800600" y="3565525"/>
          <p14:tracePt t="48663" x="4808538" y="3565525"/>
          <p14:tracePt t="48684" x="4816475" y="3565525"/>
          <p14:tracePt t="48691" x="4822825" y="3573463"/>
          <p14:tracePt t="48704" x="4830763" y="3573463"/>
          <p14:tracePt t="48717" x="4846638" y="3573463"/>
          <p14:tracePt t="48734" x="4860925" y="3597275"/>
          <p14:tracePt t="48753" x="4868863" y="3603625"/>
          <p14:tracePt t="48767" x="4876800" y="3611563"/>
          <p14:tracePt t="48784" x="4884738" y="3619500"/>
          <p14:tracePt t="48800" x="4892675" y="3627438"/>
          <p14:tracePt t="48817" x="4892675" y="3635375"/>
          <p14:tracePt t="48835" x="4899025" y="3649663"/>
          <p14:tracePt t="48850" x="4899025" y="3657600"/>
          <p14:tracePt t="48867" x="4899025" y="3673475"/>
          <p14:tracePt t="48884" x="4899025" y="3679825"/>
          <p14:tracePt t="48900" x="4899025" y="3695700"/>
          <p14:tracePt t="48917" x="4899025" y="3711575"/>
          <p14:tracePt t="48934" x="4899025" y="3717925"/>
          <p14:tracePt t="48950" x="4899025" y="3725863"/>
          <p14:tracePt t="48968" x="4906963" y="3741738"/>
          <p14:tracePt t="48984" x="4914900" y="3741738"/>
          <p14:tracePt t="49000" x="4930775" y="3756025"/>
          <p14:tracePt t="49017" x="4968875" y="3756025"/>
          <p14:tracePt t="49034" x="4991100" y="3763963"/>
          <p14:tracePt t="49050" x="5059363" y="3771900"/>
          <p14:tracePt t="49067" x="5097463" y="3779838"/>
          <p14:tracePt t="49084" x="5203825" y="3779838"/>
          <p14:tracePt t="49101" x="5341938" y="3779838"/>
          <p14:tracePt t="49117" x="5426075" y="3779838"/>
          <p14:tracePt t="49134" x="5600700" y="3749675"/>
          <p14:tracePt t="49151" x="5799138" y="3717925"/>
          <p14:tracePt t="49167" x="5897563" y="3703638"/>
          <p14:tracePt t="49184" x="6088063" y="3673475"/>
          <p14:tracePt t="49201" x="6232525" y="3657600"/>
          <p14:tracePt t="49217" x="6294438" y="3649663"/>
          <p14:tracePt t="49235" x="6392863" y="3641725"/>
          <p14:tracePt t="49250" x="6430963" y="3641725"/>
          <p14:tracePt t="49267" x="6477000" y="3635375"/>
          <p14:tracePt t="49284" x="6492875" y="3635375"/>
          <p14:tracePt t="49352" x="6484938" y="3635375"/>
          <p14:tracePt t="49374" x="6477000" y="3635375"/>
          <p14:tracePt t="49383" x="6469063" y="3635375"/>
          <p14:tracePt t="49394" x="6454775" y="3635375"/>
          <p14:tracePt t="49403" x="6438900" y="3635375"/>
          <p14:tracePt t="49417" x="6408738" y="3635375"/>
          <p14:tracePt t="49435" x="6324600" y="3635375"/>
          <p14:tracePt t="49450" x="6278563" y="3635375"/>
          <p14:tracePt t="49467" x="6126163" y="3619500"/>
          <p14:tracePt t="49485" x="5959475" y="3603625"/>
          <p14:tracePt t="49501" x="5867400" y="3603625"/>
          <p14:tracePt t="49517" x="5661025" y="3603625"/>
          <p14:tracePt t="49534" x="5562600" y="3603625"/>
          <p14:tracePt t="49551" x="5349875" y="3619500"/>
          <p14:tracePt t="49567" x="5135563" y="3665538"/>
          <p14:tracePt t="49584" x="5037138" y="3679825"/>
          <p14:tracePt t="49601" x="4876800" y="3711575"/>
          <p14:tracePt t="49617" x="4800600" y="3741738"/>
          <p14:tracePt t="49634" x="4670425" y="3779838"/>
          <p14:tracePt t="49651" x="4572000" y="3817938"/>
          <p14:tracePt t="49667" x="4525963" y="3832225"/>
          <p14:tracePt t="49668" x="4487863" y="3848100"/>
          <p14:tracePt t="49684" x="4449763" y="3863975"/>
          <p14:tracePt t="49701" x="4403725" y="3870325"/>
          <p14:tracePt t="49717" x="4389438" y="3878263"/>
          <p14:tracePt t="49734" x="4351338" y="3886200"/>
          <p14:tracePt t="49751" x="4313238" y="3894138"/>
          <p14:tracePt t="49767" x="4297363" y="3894138"/>
          <p14:tracePt t="49784" x="4244975" y="3916363"/>
          <p14:tracePt t="49801" x="4206875" y="3924300"/>
          <p14:tracePt t="49817" x="4183063" y="3924300"/>
          <p14:tracePt t="49834" x="4144963" y="3940175"/>
          <p14:tracePt t="49851" x="4130675" y="3946525"/>
          <p14:tracePt t="49931" x="4137025" y="3954463"/>
          <p14:tracePt t="49942" x="4144963" y="3962400"/>
          <p14:tracePt t="49952" x="4152900" y="3978275"/>
          <p14:tracePt t="49967" x="4168775" y="3984625"/>
          <p14:tracePt t="49984" x="4213225" y="4022725"/>
          <p14:tracePt t="50001" x="4229100" y="4038600"/>
          <p14:tracePt t="50017" x="4283075" y="4084638"/>
          <p14:tracePt t="50035" x="4327525" y="4106863"/>
          <p14:tracePt t="50051" x="4351338" y="4122738"/>
          <p14:tracePt t="50067" x="4411663" y="4130675"/>
          <p14:tracePt t="50084" x="4441825" y="4130675"/>
          <p14:tracePt t="50101" x="4518025" y="4130675"/>
          <p14:tracePt t="50117" x="4610100" y="4130675"/>
          <p14:tracePt t="50134" x="4664075" y="4122738"/>
          <p14:tracePt t="50151" x="4808538" y="4098925"/>
          <p14:tracePt t="50168" x="4983163" y="4076700"/>
          <p14:tracePt t="50184" x="5075238" y="4054475"/>
          <p14:tracePt t="50201" x="5287963" y="4016375"/>
          <p14:tracePt t="50217" x="5486400" y="3978275"/>
          <p14:tracePt t="50234" x="5584825" y="3962400"/>
          <p14:tracePt t="50251" x="5753100" y="3924300"/>
          <p14:tracePt t="50267" x="5807075" y="3916363"/>
          <p14:tracePt t="50284" x="5883275" y="3908425"/>
          <p14:tracePt t="50301" x="5905500" y="3908425"/>
          <p14:tracePt t="50338" x="5897563" y="3908425"/>
          <p14:tracePt t="50349" x="5889625" y="3908425"/>
          <p14:tracePt t="50369" x="5883275" y="3908425"/>
          <p14:tracePt t="50379" x="5875338" y="3908425"/>
          <p14:tracePt t="50390" x="5859463" y="3902075"/>
          <p14:tracePt t="50401" x="5837238" y="3902075"/>
          <p14:tracePt t="50417" x="5813425" y="3902075"/>
          <p14:tracePt t="50435" x="5737225" y="3894138"/>
          <p14:tracePt t="50451" x="5630863" y="3878263"/>
          <p14:tracePt t="50467" x="5578475" y="3878263"/>
          <p14:tracePt t="50484" x="5456238" y="3863975"/>
          <p14:tracePt t="50501" x="5334000" y="3863975"/>
          <p14:tracePt t="50517" x="5280025" y="3863975"/>
          <p14:tracePt t="50534" x="5189538" y="3878263"/>
          <p14:tracePt t="50551" x="5159375" y="3894138"/>
          <p14:tracePt t="50567" x="5121275" y="3924300"/>
          <p14:tracePt t="50584" x="5105400" y="3940175"/>
          <p14:tracePt t="50601" x="5105400" y="3954463"/>
          <p14:tracePt t="50617" x="5113338" y="3978275"/>
          <p14:tracePt t="50635" x="5151438" y="4008438"/>
          <p14:tracePt t="50651" x="5165725" y="4022725"/>
          <p14:tracePt t="50667" x="5227638" y="4054475"/>
          <p14:tracePt t="50685" x="5303838" y="4106863"/>
          <p14:tracePt t="50701" x="5341938" y="4122738"/>
          <p14:tracePt t="50898" x="5334000" y="4122738"/>
          <p14:tracePt t="50907" x="5318125" y="4122738"/>
          <p14:tracePt t="50919" x="5295900" y="4122738"/>
          <p14:tracePt t="50934" x="5241925" y="4114800"/>
          <p14:tracePt t="50951" x="5097463" y="4114800"/>
          <p14:tracePt t="50968" x="5006975" y="4114800"/>
          <p14:tracePt t="50984" x="4816475" y="4144963"/>
          <p14:tracePt t="51001" x="4625975" y="4198938"/>
          <p14:tracePt t="51018" x="4541838" y="4213225"/>
          <p14:tracePt t="51034" x="4441825" y="4244975"/>
          <p14:tracePt t="51051" x="4419600" y="4251325"/>
          <p14:tracePt t="51091" x="4427538" y="4251325"/>
          <p14:tracePt t="51102" x="4435475" y="4251325"/>
          <p14:tracePt t="51111" x="4441825" y="4251325"/>
          <p14:tracePt t="51122" x="4449763" y="4251325"/>
          <p14:tracePt t="51134" x="4449763" y="4259263"/>
          <p14:tracePt t="51151" x="4457700" y="4259263"/>
          <p14:tracePt t="51168" x="4473575" y="4275138"/>
          <p14:tracePt t="51184" x="4487863" y="4297363"/>
          <p14:tracePt t="51201" x="4503738" y="4321175"/>
          <p14:tracePt t="51218" x="4525963" y="4343400"/>
          <p14:tracePt t="51235" x="4556125" y="4365625"/>
          <p14:tracePt t="51251" x="4572000" y="4373563"/>
          <p14:tracePt t="51268" x="4602163" y="4389438"/>
          <p14:tracePt t="51285" x="4632325" y="4411663"/>
          <p14:tracePt t="51301" x="4632325" y="4419600"/>
          <p14:tracePt t="51317" x="4648200" y="4427538"/>
          <p14:tracePt t="51366" x="4640263" y="4427538"/>
          <p14:tracePt t="51375" x="4625975" y="4427538"/>
          <p14:tracePt t="51386" x="4610100" y="4427538"/>
          <p14:tracePt t="51401" x="4579938" y="4435475"/>
          <p14:tracePt t="51418" x="4518025" y="4435475"/>
          <p14:tracePt t="51434" x="4473575" y="4441825"/>
          <p14:tracePt t="51451" x="4397375" y="4449763"/>
          <p14:tracePt t="51468" x="4321175" y="4449763"/>
          <p14:tracePt t="51485" x="4305300" y="4449763"/>
          <p14:tracePt t="51501" x="4283075" y="4449763"/>
          <p14:tracePt t="51539" x="4289425" y="4449763"/>
          <p14:tracePt t="51550" x="4305300" y="4457700"/>
          <p14:tracePt t="51559" x="4321175" y="4457700"/>
          <p14:tracePt t="51570" x="4343400" y="4457700"/>
          <p14:tracePt t="51585" x="4373563" y="4465638"/>
          <p14:tracePt t="51601" x="4479925" y="4479925"/>
          <p14:tracePt t="51618" x="4549775" y="4495800"/>
          <p14:tracePt t="51635" x="4716463" y="4541838"/>
          <p14:tracePt t="51651" x="4937125" y="4564063"/>
          <p14:tracePt t="51668" x="5067300" y="4579938"/>
          <p14:tracePt t="51685" x="5372100" y="4587875"/>
          <p14:tracePt t="51701" x="5745163" y="4556125"/>
          <p14:tracePt t="51718" x="5951538" y="4533900"/>
          <p14:tracePt t="51734" x="6324600" y="4503738"/>
          <p14:tracePt t="51751" x="6484938" y="4479925"/>
          <p14:tracePt t="51768" x="6721475" y="4465638"/>
          <p14:tracePt t="51785" x="6888163" y="4457700"/>
          <p14:tracePt t="51801" x="6956425" y="4435475"/>
          <p14:tracePt t="51818" x="7048500" y="4397375"/>
          <p14:tracePt t="51914" x="7048500" y="4389438"/>
          <p14:tracePt t="51923" x="7026275" y="4389438"/>
          <p14:tracePt t="51936" x="6988175" y="4381500"/>
          <p14:tracePt t="51951" x="6911975" y="4381500"/>
          <p14:tracePt t="51968" x="6705600" y="4381500"/>
          <p14:tracePt t="51985" x="6591300" y="4389438"/>
          <p14:tracePt t="52001" x="6308725" y="4435475"/>
          <p14:tracePt t="52018" x="6073775" y="4465638"/>
          <p14:tracePt t="52035" x="5959475" y="4479925"/>
          <p14:tracePt t="52051" x="5761038" y="4487863"/>
          <p14:tracePt t="52068" x="5584825" y="4487863"/>
          <p14:tracePt t="52084" x="5508625" y="4495800"/>
          <p14:tracePt t="52101" x="5394325" y="4511675"/>
          <p14:tracePt t="52118" x="5349875" y="4518025"/>
          <p14:tracePt t="52134" x="5265738" y="4541838"/>
          <p14:tracePt t="52151" x="5203825" y="4549775"/>
          <p14:tracePt t="52168" x="5173663" y="4572000"/>
          <p14:tracePt t="52185" x="5159375" y="4572000"/>
          <p14:tracePt t="52201" x="5143500" y="4587875"/>
          <p14:tracePt t="52218" x="5135563" y="4587875"/>
          <p14:tracePt t="52235" x="5127625" y="4594225"/>
          <p14:tracePt t="52251" x="5113338" y="4594225"/>
          <p14:tracePt t="52268" x="5105400" y="4594225"/>
          <p14:tracePt t="52284" x="5075238" y="4594225"/>
          <p14:tracePt t="52301" x="5013325" y="4610100"/>
          <p14:tracePt t="52318" x="4975225" y="4610100"/>
          <p14:tracePt t="52335" x="4884738" y="4618038"/>
          <p14:tracePt t="52351" x="4808538" y="4632325"/>
          <p14:tracePt t="52368" x="4778375" y="4632325"/>
          <p14:tracePt t="52385" x="4716463" y="4640263"/>
          <p14:tracePt t="52401" x="4708525" y="4640263"/>
          <p14:tracePt t="52418" x="4702175" y="4640263"/>
          <p14:tracePt t="52474" x="4708525" y="4640263"/>
          <p14:tracePt t="52515" x="4708525" y="4648200"/>
          <p14:tracePt t="52535" x="4708525" y="4656138"/>
          <p14:tracePt t="52555" x="4708525" y="4664075"/>
          <p14:tracePt t="52566" x="4694238" y="4670425"/>
          <p14:tracePt t="52575" x="4686300" y="4670425"/>
          <p14:tracePt t="52586" x="4670425" y="4678363"/>
          <p14:tracePt t="52601" x="4656138" y="4686300"/>
          <p14:tracePt t="52618" x="4618038" y="4686300"/>
          <p14:tracePt t="52635" x="4610100" y="4686300"/>
          <p14:tracePt t="52651" x="4572000" y="4686300"/>
          <p14:tracePt t="52668" x="4564063" y="4686300"/>
          <p14:tracePt t="52685" x="4556125" y="4686300"/>
          <p14:tracePt t="52738" x="4572000" y="4686300"/>
          <p14:tracePt t="52747" x="4587875" y="4686300"/>
          <p14:tracePt t="52758" x="4610100" y="4686300"/>
          <p14:tracePt t="52768" x="4656138" y="4686300"/>
          <p14:tracePt t="52785" x="4694238" y="4686300"/>
          <p14:tracePt t="52801" x="4816475" y="4670425"/>
          <p14:tracePt t="52818" x="4884738" y="4670425"/>
          <p14:tracePt t="52835" x="5045075" y="4670425"/>
          <p14:tracePt t="52852" x="5203825" y="4670425"/>
          <p14:tracePt t="52868" x="5287963" y="4670425"/>
          <p14:tracePt t="52885" x="5456238" y="4670425"/>
          <p14:tracePt t="52902" x="5622925" y="4670425"/>
          <p14:tracePt t="52918" x="5707063" y="4670425"/>
          <p14:tracePt t="52935" x="5859463" y="4670425"/>
          <p14:tracePt t="52952" x="6019800" y="4664075"/>
          <p14:tracePt t="52968" x="6088063" y="4664075"/>
          <p14:tracePt t="52985" x="6226175" y="4664075"/>
          <p14:tracePt t="53001" x="6286500" y="4656138"/>
          <p14:tracePt t="53018" x="6392863" y="4648200"/>
          <p14:tracePt t="53035" x="6484938" y="4640263"/>
          <p14:tracePt t="53051" x="6523038" y="4632325"/>
          <p14:tracePt t="53068" x="6591300" y="4618038"/>
          <p14:tracePt t="53085" x="6637338" y="4610100"/>
          <p14:tracePt t="53101" x="6659563" y="4602163"/>
          <p14:tracePt t="53118" x="6675438" y="4594225"/>
          <p14:tracePt t="53155" x="6675438" y="4587875"/>
          <p14:tracePt t="53195" x="6659563" y="4579938"/>
          <p14:tracePt t="53206" x="6651625" y="4572000"/>
          <p14:tracePt t="53215" x="6629400" y="4556125"/>
          <p14:tracePt t="53226" x="6607175" y="4549775"/>
          <p14:tracePt t="53235" x="6583363" y="4525963"/>
          <p14:tracePt t="53251" x="6545263" y="4495800"/>
          <p14:tracePt t="53268" x="6499225" y="4465638"/>
          <p14:tracePt t="53269" x="6438900" y="4435475"/>
          <p14:tracePt t="53285" x="6384925" y="4397375"/>
          <p14:tracePt t="53301" x="6232525" y="4343400"/>
          <p14:tracePt t="53318" x="6065838" y="4305300"/>
          <p14:tracePt t="53335" x="5965825" y="4305300"/>
          <p14:tracePt t="53351" x="5761038" y="4305300"/>
          <p14:tracePt t="53368" x="5661025" y="4327525"/>
          <p14:tracePt t="53385" x="5426075" y="4403725"/>
          <p14:tracePt t="53401" x="5143500" y="4541838"/>
          <p14:tracePt t="53418" x="5006975" y="4640263"/>
          <p14:tracePt t="53435" x="4778375" y="4792663"/>
          <p14:tracePt t="53451" x="4602163" y="4930775"/>
          <p14:tracePt t="53468" x="4541838" y="4968875"/>
          <p14:tracePt t="53485" x="4465638" y="5029200"/>
          <p14:tracePt t="53501" x="4449763" y="5045075"/>
          <p14:tracePt t="53520" x="4457700" y="5045075"/>
          <p14:tracePt t="53540" x="4465638" y="5045075"/>
          <p14:tracePt t="53561" x="4473575" y="5045075"/>
          <p14:tracePt t="53572" x="4479925" y="5045075"/>
          <p14:tracePt t="53592" x="4487863" y="5045075"/>
          <p14:tracePt t="53602" x="4487863" y="5051425"/>
          <p14:tracePt t="53618" x="4487863" y="5067300"/>
          <p14:tracePt t="53635" x="4495800" y="5089525"/>
          <p14:tracePt t="53651" x="4495800" y="5097463"/>
          <p14:tracePt t="53668" x="4503738" y="5105400"/>
          <p14:tracePt t="53715" x="4495800" y="5105400"/>
          <p14:tracePt t="53725" x="4473575" y="5105400"/>
          <p14:tracePt t="53735" x="4449763" y="5105400"/>
          <p14:tracePt t="53751" x="4403725" y="5097463"/>
          <p14:tracePt t="53768" x="4289425" y="5083175"/>
          <p14:tracePt t="53785" x="4229100" y="5075238"/>
          <p14:tracePt t="53801" x="4130675" y="5059363"/>
          <p14:tracePt t="53818" x="4084638" y="5051425"/>
          <p14:tracePt t="53835" x="4084638" y="5045075"/>
          <p14:tracePt t="53868" x="4098925" y="5045075"/>
          <p14:tracePt t="53876" x="4122738" y="5045075"/>
          <p14:tracePt t="53887" x="4152900" y="5045075"/>
          <p14:tracePt t="53901" x="4206875" y="5045075"/>
          <p14:tracePt t="53918" x="4335463" y="5045075"/>
          <p14:tracePt t="53935" x="4411663" y="5045075"/>
          <p14:tracePt t="53951" x="4587875" y="5045075"/>
          <p14:tracePt t="53968" x="4686300" y="5037138"/>
          <p14:tracePt t="53985" x="4892675" y="5021263"/>
          <p14:tracePt t="54001" x="5089525" y="5006975"/>
          <p14:tracePt t="54019" x="5265738" y="4991100"/>
          <p14:tracePt t="54035" x="5356225" y="4991100"/>
          <p14:tracePt t="54051" x="5516563" y="5013325"/>
          <p14:tracePt t="54068" x="5592763" y="5029200"/>
          <p14:tracePt t="54085" x="5730875" y="5067300"/>
          <p14:tracePt t="54102" x="5859463" y="5105400"/>
          <p14:tracePt t="54118" x="5927725" y="5113338"/>
          <p14:tracePt t="54135" x="6027738" y="5135563"/>
          <p14:tracePt t="54152" x="6080125" y="5143500"/>
          <p14:tracePt t="54168" x="6164263" y="5151438"/>
          <p14:tracePt t="54185" x="6232525" y="5143500"/>
          <p14:tracePt t="54201" x="6256338" y="5127625"/>
          <p14:tracePt t="54218" x="6294438" y="5105400"/>
          <p14:tracePt t="54235" x="6302375" y="5089525"/>
          <p14:tracePt t="54251" x="6302375" y="5083175"/>
          <p14:tracePt t="54268" x="6302375" y="5075238"/>
          <p14:tracePt t="54285" x="6270625" y="5029200"/>
          <p14:tracePt t="54301" x="6240463" y="5006975"/>
          <p14:tracePt t="54318" x="6180138" y="4968875"/>
          <p14:tracePt t="54335" x="6111875" y="4937125"/>
          <p14:tracePt t="54351" x="6073775" y="4937125"/>
          <p14:tracePt t="54368" x="6027738" y="4937125"/>
          <p14:tracePt t="54385" x="6003925" y="4945063"/>
          <p14:tracePt t="54401" x="5989638" y="4953000"/>
          <p14:tracePt t="54418" x="5981700" y="4983163"/>
          <p14:tracePt t="54435" x="5981700" y="4999038"/>
          <p14:tracePt t="54452" x="5981700" y="5045075"/>
          <p14:tracePt t="54468" x="6027738" y="5105400"/>
          <p14:tracePt t="54485" x="6049963" y="5127625"/>
          <p14:tracePt t="54502" x="6134100" y="5181600"/>
          <p14:tracePt t="54518" x="6256338" y="5219700"/>
          <p14:tracePt t="54535" x="6324600" y="5235575"/>
          <p14:tracePt t="54551" x="6469063" y="5235575"/>
          <p14:tracePt t="54568" x="6607175" y="5211763"/>
          <p14:tracePt t="54585" x="6659563" y="5181600"/>
          <p14:tracePt t="54602" x="6751638" y="5113338"/>
          <p14:tracePt t="54618" x="6773863" y="5075238"/>
          <p14:tracePt t="54635" x="6773863" y="5029200"/>
          <p14:tracePt t="54652" x="6765925" y="5006975"/>
          <p14:tracePt t="54668" x="6759575" y="4991100"/>
          <p14:tracePt t="54685" x="6721475" y="4968875"/>
          <p14:tracePt t="54702" x="6667500" y="4945063"/>
          <p14:tracePt t="54718" x="6645275" y="4937125"/>
          <p14:tracePt t="54735" x="6607175" y="4937125"/>
          <p14:tracePt t="54752" x="6575425" y="4937125"/>
          <p14:tracePt t="54792" x="6575425" y="4953000"/>
          <p14:tracePt t="55143" x="6545263" y="4930775"/>
          <p14:tracePt t="55153" x="6507163" y="4884738"/>
          <p14:tracePt t="55163" x="6454775" y="4808538"/>
          <p14:tracePt t="55172" x="6392863" y="4702175"/>
          <p14:tracePt t="55186" x="6324600" y="4549775"/>
          <p14:tracePt t="55202" x="6270625" y="4389438"/>
          <p14:tracePt t="55218" x="6210300" y="4008438"/>
          <p14:tracePt t="55235" x="6256338" y="3565525"/>
          <p14:tracePt t="55252" x="6370638" y="3284538"/>
          <p14:tracePt t="55268" x="6721475" y="2682875"/>
          <p14:tracePt t="55285" x="7331075" y="2073275"/>
          <p14:tracePt t="55302" x="7673975" y="1798638"/>
          <p14:tracePt t="55318" x="8404225" y="1355725"/>
          <p14:tracePt t="55335" x="9067800" y="1104900"/>
          <p14:tracePt t="55352" x="9334500" y="1082675"/>
          <p14:tracePt t="55538" x="9326563" y="1074738"/>
          <p14:tracePt t="55548" x="9304338" y="1066800"/>
          <p14:tracePt t="55557" x="9280525" y="1058863"/>
          <p14:tracePt t="55570" x="9236075" y="1044575"/>
          <p14:tracePt t="55585" x="9182100" y="1028700"/>
          <p14:tracePt t="55602" x="9037638" y="982663"/>
          <p14:tracePt t="55618" x="8953500" y="944563"/>
          <p14:tracePt t="55635" x="8770938" y="884238"/>
          <p14:tracePt t="55652" x="8610600" y="838200"/>
          <p14:tracePt t="55668" x="8534400" y="822325"/>
          <p14:tracePt t="55685" x="8428038" y="808038"/>
          <p14:tracePt t="55702" x="8359775" y="808038"/>
          <p14:tracePt t="55719" x="8335963" y="822325"/>
          <p14:tracePt t="55735" x="8297863" y="868363"/>
          <p14:tracePt t="55752" x="8275638" y="906463"/>
          <p14:tracePt t="55768" x="8259763" y="952500"/>
          <p14:tracePt t="55785" x="8259763" y="982663"/>
          <p14:tracePt t="55833" x="8275638" y="982663"/>
          <p14:tracePt t="55844" x="8289925" y="982663"/>
          <p14:tracePt t="55853" x="8313738" y="990600"/>
          <p14:tracePt t="55868" x="8335963" y="990600"/>
          <p14:tracePt t="55885" x="8420100" y="998538"/>
          <p14:tracePt t="55902" x="8474075" y="998538"/>
          <p14:tracePt t="55918" x="8594725" y="998538"/>
          <p14:tracePt t="55935" x="8740775" y="974725"/>
          <p14:tracePt t="55952" x="8809038" y="960438"/>
          <p14:tracePt t="55968" x="8969375" y="922338"/>
          <p14:tracePt t="55985" x="9051925" y="898525"/>
          <p14:tracePt t="56002" x="9204325" y="876300"/>
          <p14:tracePt t="56021" x="9312275" y="868363"/>
          <p14:tracePt t="56035" x="9342438" y="860425"/>
          <p14:tracePt t="56052" x="9356725" y="860425"/>
          <p14:tracePt t="56077" x="9350375" y="860425"/>
          <p14:tracePt t="56088" x="9342438" y="868363"/>
          <p14:tracePt t="56102" x="9326563" y="868363"/>
          <p14:tracePt t="56119" x="9274175" y="898525"/>
          <p14:tracePt t="56135" x="9212263" y="914400"/>
          <p14:tracePt t="56152" x="9083675" y="952500"/>
          <p14:tracePt t="56169" x="8999538" y="960438"/>
          <p14:tracePt t="56185" x="8816975" y="990600"/>
          <p14:tracePt t="56202" x="8594725" y="1006475"/>
          <p14:tracePt t="56219" x="8366125" y="1028700"/>
          <p14:tracePt t="56235" x="8245475" y="1050925"/>
          <p14:tracePt t="56252" x="7978775" y="1112838"/>
          <p14:tracePt t="56269" x="7848600" y="1150938"/>
          <p14:tracePt t="56286" x="7642225" y="1219200"/>
          <p14:tracePt t="56302" x="7497763" y="1295400"/>
          <p14:tracePt t="56318" x="7437438" y="1341438"/>
          <p14:tracePt t="56335" x="7383463" y="1393825"/>
          <p14:tracePt t="56352" x="7375525" y="1425575"/>
          <p14:tracePt t="56381" x="7383463" y="1425575"/>
          <p14:tracePt t="56392" x="7391400" y="1425575"/>
          <p14:tracePt t="56402" x="7407275" y="1431925"/>
          <p14:tracePt t="56422" x="7421563" y="1439863"/>
          <p14:tracePt t="56435" x="7429500" y="1439863"/>
          <p14:tracePt t="56452" x="7429500" y="1447800"/>
          <p14:tracePt t="56469" x="7445375" y="1455738"/>
          <p14:tracePt t="56485" x="7445375" y="1463675"/>
          <p14:tracePt t="56616" x="7451725" y="1463675"/>
          <p14:tracePt t="56637" x="7467600" y="1463675"/>
          <p14:tracePt t="56646" x="7475538" y="1470025"/>
          <p14:tracePt t="56657" x="7489825" y="1470025"/>
          <p14:tracePt t="56669" x="7505700" y="1477963"/>
          <p14:tracePt t="56685" x="7535863" y="1477963"/>
          <p14:tracePt t="56702" x="7589838" y="1485900"/>
          <p14:tracePt t="56719" x="7666038" y="1485900"/>
          <p14:tracePt t="56735" x="7718425" y="1485900"/>
          <p14:tracePt t="56752" x="7840663" y="1485900"/>
          <p14:tracePt t="56769" x="8031163" y="1463675"/>
          <p14:tracePt t="56785" x="8137525" y="1447800"/>
          <p14:tracePt t="56802" x="8389938" y="1409700"/>
          <p14:tracePt t="56819" x="8534400" y="1379538"/>
          <p14:tracePt t="56835" x="8855075" y="1303338"/>
          <p14:tracePt t="56852" x="9075738" y="1249363"/>
          <p14:tracePt t="56869" x="9159875" y="1219200"/>
          <p14:tracePt t="56869" x="9220200" y="1196975"/>
          <p14:tracePt t="56886" x="9266238" y="1181100"/>
          <p14:tracePt t="56902" x="9288463" y="1173163"/>
          <p14:tracePt t="56932" x="9280525" y="1173163"/>
          <p14:tracePt t="56942" x="9274175" y="1173163"/>
          <p14:tracePt t="56952" x="9266238" y="1173163"/>
          <p14:tracePt t="56969" x="9250363" y="1173163"/>
          <p14:tracePt t="56985" x="9212263" y="1173163"/>
          <p14:tracePt t="57002" x="9121775" y="1189038"/>
          <p14:tracePt t="57019" x="9059863" y="1189038"/>
          <p14:tracePt t="57035" x="8907463" y="1203325"/>
          <p14:tracePt t="57052" x="8809038" y="1211263"/>
          <p14:tracePt t="57069" x="8580438" y="1219200"/>
          <p14:tracePt t="57086" x="8289925" y="1241425"/>
          <p14:tracePt t="57102" x="8137525" y="1249363"/>
          <p14:tracePt t="57119" x="7794625" y="1295400"/>
          <p14:tracePt t="57136" x="7505700" y="1355725"/>
          <p14:tracePt t="57152" x="7375525" y="1401763"/>
          <p14:tracePt t="57169" x="7192963" y="1485900"/>
          <p14:tracePt t="57186" x="7078663" y="1577975"/>
          <p14:tracePt t="57202" x="7040563" y="1616075"/>
          <p14:tracePt t="57219" x="7018338" y="1692275"/>
          <p14:tracePt t="57236" x="7018338" y="1744663"/>
          <p14:tracePt t="57252" x="7026275" y="1774825"/>
          <p14:tracePt t="57269" x="7056438" y="1820863"/>
          <p14:tracePt t="57285" x="7094538" y="1844675"/>
          <p14:tracePt t="57302" x="7178675" y="1905000"/>
          <p14:tracePt t="57319" x="7285038" y="1973263"/>
          <p14:tracePt t="57336" x="7353300" y="2003425"/>
          <p14:tracePt t="57352" x="7483475" y="2041525"/>
          <p14:tracePt t="57369" x="7604125" y="2057400"/>
          <p14:tracePt t="57385" x="7666038" y="2057400"/>
          <p14:tracePt t="57402" x="7802563" y="2057400"/>
          <p14:tracePt t="57419" x="7864475" y="2041525"/>
          <p14:tracePt t="57435" x="7993063" y="1989138"/>
          <p14:tracePt t="57452" x="8115300" y="1935163"/>
          <p14:tracePt t="57469" x="8169275" y="1897063"/>
          <p14:tracePt t="57485" x="8229600" y="1858963"/>
          <p14:tracePt t="57502" x="8245475" y="1844675"/>
          <p14:tracePt t="57541" x="8237538" y="1844675"/>
          <p14:tracePt t="57551" x="8221663" y="1844675"/>
          <p14:tracePt t="57562" x="8207375" y="1836738"/>
          <p14:tracePt t="57572" x="8175625" y="1836738"/>
          <p14:tracePt t="57585" x="8145463" y="1836738"/>
          <p14:tracePt t="57602" x="8061325" y="1836738"/>
          <p14:tracePt t="57619" x="8016875" y="1836738"/>
          <p14:tracePt t="57635" x="7940675" y="1851025"/>
          <p14:tracePt t="57652" x="7870825" y="1874838"/>
          <p14:tracePt t="57669" x="7848600" y="1882775"/>
          <p14:tracePt t="57685" x="7840663" y="1889125"/>
          <p14:tracePt t="57702" x="7840663" y="1897063"/>
          <p14:tracePt t="57719" x="7840663" y="1905000"/>
          <p14:tracePt t="57736" x="7870825" y="1912938"/>
          <p14:tracePt t="57752" x="7894638" y="1920875"/>
          <p14:tracePt t="57769" x="7970838" y="1935163"/>
          <p14:tracePt t="57786" x="8077200" y="1943100"/>
          <p14:tracePt t="57802" x="8145463" y="1943100"/>
          <p14:tracePt t="57819" x="8283575" y="1935163"/>
          <p14:tracePt t="57836" x="8366125" y="1912938"/>
          <p14:tracePt t="57852" x="8534400" y="1866900"/>
          <p14:tracePt t="57869" x="8686800" y="1798638"/>
          <p14:tracePt t="57885" x="8740775" y="1760538"/>
          <p14:tracePt t="57902" x="8823325" y="1706563"/>
          <p14:tracePt t="57919" x="8847138" y="1692275"/>
          <p14:tracePt t="57935" x="8847138" y="1684338"/>
          <p14:tracePt t="57952" x="8831263" y="1684338"/>
          <p14:tracePt t="57969" x="8785225" y="1676400"/>
          <p14:tracePt t="57986" x="8747125" y="1668463"/>
          <p14:tracePt t="58002" x="8626475" y="1668463"/>
          <p14:tracePt t="58019" x="8450263" y="1668463"/>
          <p14:tracePt t="58035" x="8359775" y="1668463"/>
          <p14:tracePt t="58052" x="8137525" y="1684338"/>
          <p14:tracePt t="58069" x="7916863" y="1714500"/>
          <p14:tracePt t="58085" x="7810500" y="1722438"/>
          <p14:tracePt t="58102" x="7612063" y="1774825"/>
          <p14:tracePt t="58119" x="7527925" y="1812925"/>
          <p14:tracePt t="58136" x="7391400" y="1897063"/>
          <p14:tracePt t="58152" x="7307263" y="1981200"/>
          <p14:tracePt t="58169" x="7285038" y="2019300"/>
          <p14:tracePt t="58186" x="7269163" y="2079625"/>
          <p14:tracePt t="58202" x="7269163" y="2111375"/>
          <p14:tracePt t="58219" x="7277100" y="2155825"/>
          <p14:tracePt t="58236" x="7345363" y="2209800"/>
          <p14:tracePt t="58252" x="7475538" y="2263775"/>
          <p14:tracePt t="58269" x="7551738" y="2278063"/>
          <p14:tracePt t="58286" x="7734300" y="2286000"/>
          <p14:tracePt t="58302" x="7840663" y="2286000"/>
          <p14:tracePt t="58319" x="8054975" y="2225675"/>
          <p14:tracePt t="58336" x="8297863" y="2141538"/>
          <p14:tracePt t="58352" x="8412163" y="2095500"/>
          <p14:tracePt t="58369" x="8594725" y="1997075"/>
          <p14:tracePt t="58386" x="8732838" y="1889125"/>
          <p14:tracePt t="58402" x="8778875" y="1844675"/>
          <p14:tracePt t="58419" x="8823325" y="1782763"/>
          <p14:tracePt t="58436" x="8823325" y="1752600"/>
          <p14:tracePt t="58452" x="8823325" y="1736725"/>
          <p14:tracePt t="58469" x="8801100" y="1714500"/>
          <p14:tracePt t="58486" x="8770938" y="1706563"/>
          <p14:tracePt t="58502" x="8702675" y="1684338"/>
          <p14:tracePt t="58519" x="8588375" y="1660525"/>
          <p14:tracePt t="58536" x="8518525" y="1660525"/>
          <p14:tracePt t="58552" x="8374063" y="1660525"/>
          <p14:tracePt t="58569" x="8221663" y="1660525"/>
          <p14:tracePt t="58586" x="8145463" y="1676400"/>
          <p14:tracePt t="58602" x="8016875" y="1706563"/>
          <p14:tracePt t="58619" x="7916863" y="1752600"/>
          <p14:tracePt t="58636" x="7870825" y="1774825"/>
          <p14:tracePt t="58652" x="7810500" y="1820863"/>
          <p14:tracePt t="58669" x="7802563" y="1836738"/>
          <p14:tracePt t="58686" x="7794625" y="1866900"/>
          <p14:tracePt t="58924" x="7780338" y="1874838"/>
          <p14:tracePt t="58933" x="7756525" y="1882775"/>
          <p14:tracePt t="58944" x="7704138" y="1897063"/>
          <p14:tracePt t="58953" x="7635875" y="1927225"/>
          <p14:tracePt t="58969" x="7559675" y="1965325"/>
          <p14:tracePt t="58986" x="7383463" y="2035175"/>
          <p14:tracePt t="59002" x="7307263" y="2073275"/>
          <p14:tracePt t="59019" x="7178675" y="2141538"/>
          <p14:tracePt t="59036" x="7102475" y="2193925"/>
          <p14:tracePt t="59052" x="7094538" y="2209800"/>
          <p14:tracePt t="59069" x="7086600" y="2217738"/>
          <p14:tracePt t="59096" x="7102475" y="2217738"/>
          <p14:tracePt t="59107" x="7108825" y="2217738"/>
          <p14:tracePt t="59119" x="7124700" y="2225675"/>
          <p14:tracePt t="59136" x="7140575" y="2232025"/>
          <p14:tracePt t="59152" x="7170738" y="2239963"/>
          <p14:tracePt t="59169" x="7208838" y="2255838"/>
          <p14:tracePt t="59186" x="7231063" y="2263775"/>
          <p14:tracePt t="59202" x="7277100" y="2263775"/>
          <p14:tracePt t="59219" x="7337425" y="2270125"/>
          <p14:tracePt t="59236" x="7383463" y="2270125"/>
          <p14:tracePt t="59252" x="7459663" y="2270125"/>
          <p14:tracePt t="59269" x="7513638" y="2270125"/>
          <p14:tracePt t="59286" x="7620000" y="2263775"/>
          <p14:tracePt t="59302" x="7704138" y="2239963"/>
          <p14:tracePt t="59319" x="7794625" y="2232025"/>
          <p14:tracePt t="59336" x="7826375" y="2225675"/>
          <p14:tracePt t="59352" x="7864475" y="2217738"/>
          <p14:tracePt t="59369" x="7878763" y="2217738"/>
          <p14:tracePt t="59625" x="7908925" y="2225675"/>
          <p14:tracePt t="59636" x="7962900" y="2247900"/>
          <p14:tracePt t="59645" x="8031163" y="2263775"/>
          <p14:tracePt t="59656" x="8115300" y="2286000"/>
          <p14:tracePt t="59669" x="8199438" y="2308225"/>
          <p14:tracePt t="59686" x="8412163" y="2362200"/>
          <p14:tracePt t="59703" x="8496300" y="2392363"/>
          <p14:tracePt t="59719" x="8678863" y="2422525"/>
          <p14:tracePt t="59736" x="8747125" y="2430463"/>
          <p14:tracePt t="59752" x="8831263" y="2438400"/>
          <p14:tracePt t="59769" x="8855075" y="2438400"/>
          <p14:tracePt t="59818" x="8855075" y="2430463"/>
          <p14:tracePt t="59828" x="8855075" y="2422525"/>
          <p14:tracePt t="59838" x="8847138" y="2422525"/>
          <p14:tracePt t="59853" x="8839200" y="2416175"/>
          <p14:tracePt t="59869" x="8831263" y="2392363"/>
          <p14:tracePt t="59886" x="8816975" y="2378075"/>
          <p14:tracePt t="59903" x="8785225" y="2339975"/>
          <p14:tracePt t="59919" x="8763000" y="2324100"/>
          <p14:tracePt t="59936" x="8724900" y="2286000"/>
          <p14:tracePt t="59953" x="8670925" y="2255838"/>
          <p14:tracePt t="59969" x="8640763" y="2239963"/>
          <p14:tracePt t="59986" x="8564563" y="2225675"/>
          <p14:tracePt t="60003" x="8466138" y="2209800"/>
          <p14:tracePt t="60019" x="8412163" y="2209800"/>
          <p14:tracePt t="60036" x="8283575" y="2209800"/>
          <p14:tracePt t="60053" x="8137525" y="2232025"/>
          <p14:tracePt t="60069" x="8061325" y="2255838"/>
          <p14:tracePt t="60086" x="7924800" y="2293938"/>
          <p14:tracePt t="60103" x="7848600" y="2316163"/>
          <p14:tracePt t="60119" x="7718425" y="2362200"/>
          <p14:tracePt t="60136" x="7612063" y="2416175"/>
          <p14:tracePt t="60153" x="7527925" y="2476500"/>
          <p14:tracePt t="60169" x="7489825" y="2506663"/>
          <p14:tracePt t="60186" x="7459663" y="2568575"/>
          <p14:tracePt t="60203" x="7451725" y="2590800"/>
          <p14:tracePt t="60219" x="7445375" y="2628900"/>
          <p14:tracePt t="60236" x="7445375" y="2667000"/>
          <p14:tracePt t="60253" x="7451725" y="2682875"/>
          <p14:tracePt t="60269" x="7475538" y="2727325"/>
          <p14:tracePt t="60286" x="7505700" y="2765425"/>
          <p14:tracePt t="60303" x="7513638" y="2789238"/>
          <p14:tracePt t="60319" x="7566025" y="2835275"/>
          <p14:tracePt t="60336" x="7620000" y="2873375"/>
          <p14:tracePt t="60353" x="7658100" y="2895600"/>
          <p14:tracePt t="60369" x="7726363" y="2917825"/>
          <p14:tracePt t="60386" x="7772400" y="2925763"/>
          <p14:tracePt t="60403" x="7870825" y="2925763"/>
          <p14:tracePt t="60419" x="7985125" y="2917825"/>
          <p14:tracePt t="60436" x="8047038" y="2911475"/>
          <p14:tracePt t="60453" x="8207375" y="2849563"/>
          <p14:tracePt t="60470" x="8382000" y="2781300"/>
          <p14:tracePt t="60486" x="8466138" y="2743200"/>
          <p14:tracePt t="60503" x="8618538" y="2674938"/>
          <p14:tracePt t="60520" x="8740775" y="2620963"/>
          <p14:tracePt t="60536" x="8778875" y="2598738"/>
          <p14:tracePt t="60553" x="8823325" y="2574925"/>
          <p14:tracePt t="60569" x="8831263" y="2560638"/>
          <p14:tracePt t="60586" x="8839200" y="2530475"/>
          <p14:tracePt t="60834" x="8885238" y="2514600"/>
          <p14:tracePt t="60846" x="8931275" y="2506663"/>
          <p14:tracePt t="60855" x="8969375" y="2492375"/>
          <p14:tracePt t="60869" x="8991600" y="2484438"/>
          <p14:tracePt t="60886" x="9013825" y="2468563"/>
          <p14:tracePt t="60918" x="9013825" y="2460625"/>
          <p14:tracePt t="60946" x="9007475" y="2460625"/>
          <p14:tracePt t="60957" x="8991600" y="2454275"/>
          <p14:tracePt t="60966" x="8975725" y="2446338"/>
          <p14:tracePt t="60977" x="8953500" y="2438400"/>
          <p14:tracePt t="60987" x="8915400" y="2422525"/>
          <p14:tracePt t="61003" x="8877300" y="2408238"/>
          <p14:tracePt t="61019" x="8793163" y="2378075"/>
          <p14:tracePt t="61036" x="8747125" y="2370138"/>
          <p14:tracePt t="61053" x="8656638" y="2346325"/>
          <p14:tracePt t="61069" x="8564563" y="2332038"/>
          <p14:tracePt t="61086" x="8512175" y="2324100"/>
          <p14:tracePt t="61103" x="8412163" y="2324100"/>
          <p14:tracePt t="61120" x="8289925" y="2339975"/>
          <p14:tracePt t="61136" x="8229600" y="2362200"/>
          <p14:tracePt t="61153" x="8085138" y="2430463"/>
          <p14:tracePt t="61170" x="7916863" y="2506663"/>
          <p14:tracePt t="61186" x="7832725" y="2552700"/>
          <p14:tracePt t="61203" x="7680325" y="2620963"/>
          <p14:tracePt t="61219" x="7612063" y="2651125"/>
          <p14:tracePt t="61236" x="7513638" y="2705100"/>
          <p14:tracePt t="61253" x="7467600" y="2727325"/>
          <p14:tracePt t="61293" x="7475538" y="2727325"/>
          <p14:tracePt t="61303" x="7483475" y="2727325"/>
          <p14:tracePt t="61313" x="7497763" y="2735263"/>
          <p14:tracePt t="61323" x="7513638" y="2743200"/>
          <p14:tracePt t="61336" x="7551738" y="2759075"/>
          <p14:tracePt t="61353" x="7581900" y="2773363"/>
          <p14:tracePt t="61370" x="7673975" y="2811463"/>
          <p14:tracePt t="61386" x="7794625" y="2841625"/>
          <p14:tracePt t="61403" x="7856538" y="2857500"/>
          <p14:tracePt t="61419" x="7985125" y="2865438"/>
          <p14:tracePt t="61436" x="8123238" y="2873375"/>
          <p14:tracePt t="61453" x="8183563" y="2873375"/>
          <p14:tracePt t="61470" x="8305800" y="2857500"/>
          <p14:tracePt t="61486" x="8382000" y="2835275"/>
          <p14:tracePt t="61503" x="8404225" y="2835275"/>
          <p14:tracePt t="61520" x="8450263" y="2819400"/>
          <p14:tracePt t="61545" x="8450263" y="2811463"/>
          <p14:tracePt t="61556" x="8450263" y="2803525"/>
          <p14:tracePt t="61587" x="8442325" y="2803525"/>
          <p14:tracePt t="61598" x="8435975" y="2803525"/>
          <p14:tracePt t="61607" x="8428038" y="2789238"/>
          <p14:tracePt t="61620" x="8412163" y="2789238"/>
          <p14:tracePt t="61636" x="8397875" y="2773363"/>
          <p14:tracePt t="61653" x="8328025" y="2751138"/>
          <p14:tracePt t="61669" x="8221663" y="2727325"/>
          <p14:tracePt t="61686" x="8169275" y="2720975"/>
          <p14:tracePt t="61703" x="8023225" y="2720975"/>
          <p14:tracePt t="61720" x="7832725" y="2727325"/>
          <p14:tracePt t="61736" x="7742238" y="2735263"/>
          <p14:tracePt t="61753" x="7551738" y="2751138"/>
          <p14:tracePt t="61770" x="7413625" y="2759075"/>
          <p14:tracePt t="61786" x="7375525" y="2765425"/>
          <p14:tracePt t="61803" x="7345363" y="2773363"/>
          <p14:tracePt t="61841" x="7353300" y="2773363"/>
          <p14:tracePt t="61851" x="7361238" y="2773363"/>
          <p14:tracePt t="61862" x="7369175" y="2781300"/>
          <p14:tracePt t="61871" x="7383463" y="2789238"/>
          <p14:tracePt t="61886" x="7399338" y="2797175"/>
          <p14:tracePt t="61903" x="7445375" y="2835275"/>
          <p14:tracePt t="61920" x="7475538" y="2865438"/>
          <p14:tracePt t="61936" x="7551738" y="2903538"/>
          <p14:tracePt t="61953" x="7650163" y="2941638"/>
          <p14:tracePt t="61970" x="7712075" y="2955925"/>
          <p14:tracePt t="61986" x="7826375" y="2987675"/>
          <p14:tracePt t="62003" x="7902575" y="2987675"/>
          <p14:tracePt t="62020" x="8069263" y="2987675"/>
          <p14:tracePt t="62036" x="8283575" y="2979738"/>
          <p14:tracePt t="62053" x="8420100" y="2955925"/>
          <p14:tracePt t="62070" x="8801100" y="2903538"/>
          <p14:tracePt t="62086" x="9007475" y="2865438"/>
          <p14:tracePt t="62103" x="9502775" y="2773363"/>
          <p14:tracePt t="62122" x="9966325" y="2659063"/>
          <p14:tracePt t="62137" x="10271125" y="2552700"/>
          <p14:tracePt t="62153" x="10355263" y="2522538"/>
          <p14:tracePt t="62170" x="10447338" y="2484438"/>
          <p14:tracePt t="62186" x="10455275" y="2484438"/>
          <p14:tracePt t="62207" x="10431463" y="2484438"/>
          <p14:tracePt t="62220" x="10417175" y="2484438"/>
          <p14:tracePt t="62236" x="10401300" y="2484438"/>
          <p14:tracePt t="62253" x="10317163" y="2484438"/>
          <p14:tracePt t="62270" x="10172700" y="2484438"/>
          <p14:tracePt t="62286" x="10080625" y="2476500"/>
          <p14:tracePt t="62303" x="9821863" y="2476500"/>
          <p14:tracePt t="62320" x="9464675" y="2476500"/>
          <p14:tracePt t="62336" x="9250363" y="2476500"/>
          <p14:tracePt t="62353" x="8747125" y="2514600"/>
          <p14:tracePt t="62370" x="8259763" y="2568575"/>
          <p14:tracePt t="62386" x="8016875" y="2590800"/>
          <p14:tracePt t="62403" x="7612063" y="2727325"/>
          <p14:tracePt t="62420" x="7413625" y="2789238"/>
          <p14:tracePt t="62436" x="7102475" y="2925763"/>
          <p14:tracePt t="62453" x="6873875" y="3025775"/>
          <p14:tracePt t="62470" x="6781800" y="3070225"/>
          <p14:tracePt t="62486" x="6651625" y="3146425"/>
          <p14:tracePt t="62503" x="6613525" y="3178175"/>
          <p14:tracePt t="62520" x="6613525" y="3184525"/>
          <p14:tracePt t="62542" x="6621463" y="3184525"/>
          <p14:tracePt t="62554" x="6637338" y="3184525"/>
          <p14:tracePt t="62570" x="6645275" y="3192463"/>
          <p14:tracePt t="62587" x="6675438" y="3216275"/>
          <p14:tracePt t="62603" x="6713538" y="3260725"/>
          <p14:tracePt t="62620" x="6743700" y="3292475"/>
          <p14:tracePt t="62636" x="6797675" y="3344863"/>
          <p14:tracePt t="62653" x="6835775" y="3368675"/>
          <p14:tracePt t="62670" x="6942138" y="3421063"/>
          <p14:tracePt t="62686" x="7070725" y="3444875"/>
          <p14:tracePt t="62703" x="7140575" y="3444875"/>
          <p14:tracePt t="62720" x="7292975" y="3451225"/>
          <p14:tracePt t="62737" x="7451725" y="3451225"/>
          <p14:tracePt t="62753" x="7543800" y="3451225"/>
          <p14:tracePt t="62770" x="7750175" y="3421063"/>
          <p14:tracePt t="62787" x="7985125" y="3398838"/>
          <p14:tracePt t="62803" x="8131175" y="3368675"/>
          <p14:tracePt t="62820" x="8374063" y="3306763"/>
          <p14:tracePt t="62836" x="8480425" y="3284538"/>
          <p14:tracePt t="62853" x="8648700" y="3246438"/>
          <p14:tracePt t="62870" x="8770938" y="3216275"/>
          <p14:tracePt t="62886" x="8816975" y="3200400"/>
          <p14:tracePt t="62903" x="8847138" y="3184525"/>
          <p14:tracePt t="62920" x="8847138" y="3178175"/>
          <p14:tracePt t="62937" x="8839200" y="3178175"/>
          <p14:tracePt t="62953" x="8816975" y="3162300"/>
          <p14:tracePt t="62970" x="8778875" y="3124200"/>
          <p14:tracePt t="62986" x="8747125" y="3101975"/>
          <p14:tracePt t="63003" x="8632825" y="3032125"/>
          <p14:tracePt t="63020" x="8504238" y="2955925"/>
          <p14:tracePt t="63036" x="8412163" y="2925763"/>
          <p14:tracePt t="63053" x="8221663" y="2865438"/>
          <p14:tracePt t="63070" x="8123238" y="2827338"/>
          <p14:tracePt t="63087" x="7932738" y="2773363"/>
          <p14:tracePt t="63103" x="7788275" y="2773363"/>
          <p14:tracePt t="63120" x="7734300" y="2773363"/>
          <p14:tracePt t="63137" x="7673975" y="2819400"/>
          <p14:tracePt t="63153" x="7658100" y="2841625"/>
          <p14:tracePt t="63170" x="7658100" y="2857500"/>
          <p14:tracePt t="63187" x="7673975" y="2879725"/>
          <p14:tracePt t="63203" x="7704138" y="2911475"/>
          <p14:tracePt t="63220" x="7726363" y="2917825"/>
          <p14:tracePt t="63237" x="7802563" y="2963863"/>
          <p14:tracePt t="63253" x="7856538" y="2987675"/>
          <p14:tracePt t="63270" x="7978775" y="3025775"/>
          <p14:tracePt t="63287" x="8131175" y="3070225"/>
          <p14:tracePt t="63303" x="8199438" y="3078163"/>
          <p14:tracePt t="63320" x="8382000" y="3094038"/>
          <p14:tracePt t="63337" x="8572500" y="3094038"/>
          <p14:tracePt t="63353" x="8678863" y="3094038"/>
          <p14:tracePt t="63370" x="8923338" y="3055938"/>
          <p14:tracePt t="63387" x="9051925" y="3017838"/>
          <p14:tracePt t="63403" x="9242425" y="2955925"/>
          <p14:tracePt t="63420" x="9334500" y="2911475"/>
          <p14:tracePt t="63437" x="9342438" y="2903538"/>
          <p14:tracePt t="63453" x="9342438" y="2895600"/>
          <p14:tracePt t="63477" x="9334500" y="2895600"/>
          <p14:tracePt t="63489" x="9326563" y="2895600"/>
          <p14:tracePt t="63504" x="9318625" y="2895600"/>
          <p14:tracePt t="63520" x="9296400" y="2895600"/>
          <p14:tracePt t="63537" x="9274175" y="2895600"/>
          <p14:tracePt t="63553" x="9197975" y="2895600"/>
          <p14:tracePt t="63570" x="9121775" y="2895600"/>
          <p14:tracePt t="63587" x="9067800" y="2895600"/>
          <p14:tracePt t="63603" x="8953500" y="2887663"/>
          <p14:tracePt t="63620" x="8816975" y="2873375"/>
          <p14:tracePt t="63637" x="8740775" y="2865438"/>
          <p14:tracePt t="63653" x="8594725" y="2865438"/>
          <p14:tracePt t="63670" x="8526463" y="2865438"/>
          <p14:tracePt t="63687" x="8359775" y="2873375"/>
          <p14:tracePt t="63703" x="8191500" y="2903538"/>
          <p14:tracePt t="63720" x="8099425" y="2941638"/>
          <p14:tracePt t="63737" x="7932738" y="3001963"/>
          <p14:tracePt t="63754" x="7788275" y="3055938"/>
          <p14:tracePt t="63770" x="7734300" y="3101975"/>
          <p14:tracePt t="63787" x="7650163" y="3170238"/>
          <p14:tracePt t="63803" x="7612063" y="3200400"/>
          <p14:tracePt t="63820" x="7581900" y="3238500"/>
          <p14:tracePt t="63837" x="7581900" y="3246438"/>
          <p14:tracePt t="63865" x="7589838" y="3246438"/>
          <p14:tracePt t="63874" x="7597775" y="3246438"/>
          <p14:tracePt t="63894" x="7604125" y="3246438"/>
          <p14:tracePt t="63914" x="7620000" y="3246438"/>
          <p14:tracePt t="63935" x="7635875" y="3254375"/>
          <p14:tracePt t="63946" x="7642225" y="3254375"/>
          <p14:tracePt t="63955" x="7658100" y="3254375"/>
          <p14:tracePt t="63970" x="7673975" y="3254375"/>
          <p14:tracePt t="63987" x="7696200" y="3260725"/>
          <p14:tracePt t="64004" x="7712075" y="3260725"/>
          <p14:tracePt t="64021" x="7742238" y="3260725"/>
          <p14:tracePt t="64037" x="7802563" y="3268663"/>
          <p14:tracePt t="64053" x="7826375" y="3268663"/>
          <p14:tracePt t="64070" x="7902575" y="3268663"/>
          <p14:tracePt t="64087" x="7947025" y="3276600"/>
          <p14:tracePt t="64103" x="8054975" y="3284538"/>
          <p14:tracePt t="64120" x="8175625" y="3284538"/>
          <p14:tracePt t="64137" x="8251825" y="3284538"/>
          <p14:tracePt t="64153" x="8397875" y="3284538"/>
          <p14:tracePt t="64170" x="8556625" y="3260725"/>
          <p14:tracePt t="64187" x="8640763" y="3246438"/>
          <p14:tracePt t="64203" x="8801100" y="3216275"/>
          <p14:tracePt t="64220" x="8915400" y="3192463"/>
          <p14:tracePt t="64237" x="8961438" y="3184525"/>
          <p14:tracePt t="64253" x="9029700" y="3162300"/>
          <p14:tracePt t="64270" x="9045575" y="3162300"/>
          <p14:tracePt t="64287" x="9059863" y="3154363"/>
          <p14:tracePt t="64303" x="9059863" y="3146425"/>
          <p14:tracePt t="64331" x="9059863" y="3140075"/>
          <p14:tracePt t="64505" x="9051925" y="3140075"/>
          <p14:tracePt t="64514" x="9037638" y="3140075"/>
          <p14:tracePt t="64526" x="9013825" y="3140075"/>
          <p14:tracePt t="64537" x="8975725" y="3140075"/>
          <p14:tracePt t="64553" x="8923338" y="3154363"/>
          <p14:tracePt t="64570" x="8778875" y="3200400"/>
          <p14:tracePt t="64587" x="8602663" y="3246438"/>
          <p14:tracePt t="64603" x="8488363" y="3284538"/>
          <p14:tracePt t="64620" x="8267700" y="3360738"/>
          <p14:tracePt t="64637" x="8023225" y="3413125"/>
          <p14:tracePt t="64653" x="7894638" y="3444875"/>
          <p14:tracePt t="64670" x="7696200" y="3497263"/>
          <p14:tracePt t="64687" x="7597775" y="3513138"/>
          <p14:tracePt t="64704" x="7459663" y="3559175"/>
          <p14:tracePt t="64721" x="7369175" y="3589338"/>
          <p14:tracePt t="64737" x="7337425" y="3589338"/>
          <p14:tracePt t="64754" x="7292975" y="3611563"/>
          <p14:tracePt t="64770" x="7269163" y="3619500"/>
          <p14:tracePt t="64787" x="7254875" y="3619500"/>
          <p14:tracePt t="64803" x="7239000" y="3619500"/>
          <p14:tracePt t="64820" x="7216775" y="3619500"/>
          <p14:tracePt t="64837" x="7208838" y="3619500"/>
          <p14:tracePt t="64853" x="7170738" y="3619500"/>
          <p14:tracePt t="64870" x="7154863" y="3619500"/>
          <p14:tracePt t="64887" x="7124700" y="3627438"/>
          <p14:tracePt t="64904" x="7086600" y="3627438"/>
          <p14:tracePt t="64920" x="7070725" y="3627438"/>
          <p14:tracePt t="65015" x="7078663" y="3627438"/>
          <p14:tracePt t="65023" x="7094538" y="3627438"/>
          <p14:tracePt t="65034" x="7102475" y="3627438"/>
          <p14:tracePt t="65043" x="7116763" y="3627438"/>
          <p14:tracePt t="65055" x="7132638" y="3619500"/>
          <p14:tracePt t="65070" x="7154863" y="3619500"/>
          <p14:tracePt t="65087" x="7223125" y="3603625"/>
          <p14:tracePt t="65104" x="7277100" y="3603625"/>
          <p14:tracePt t="65120" x="7299325" y="3603625"/>
          <p14:tracePt t="65137" x="7353300" y="3597275"/>
          <p14:tracePt t="65154" x="7375525" y="3589338"/>
          <p14:tracePt t="65170" x="7407275" y="3589338"/>
          <p14:tracePt t="65187" x="7437438" y="3589338"/>
          <p14:tracePt t="65204" x="7445375" y="3589338"/>
          <p14:tracePt t="65220" x="7467600" y="3589338"/>
          <p14:tracePt t="65237" x="7483475" y="3603625"/>
          <p14:tracePt t="65254" x="7497763" y="3603625"/>
          <p14:tracePt t="65271" x="7521575" y="3611563"/>
          <p14:tracePt t="65287" x="7566025" y="3635375"/>
          <p14:tracePt t="65304" x="7589838" y="3635375"/>
          <p14:tracePt t="65320" x="7650163" y="3665538"/>
          <p14:tracePt t="65337" x="7688263" y="3673475"/>
          <p14:tracePt t="65354" x="7772400" y="3687763"/>
          <p14:tracePt t="65370" x="7878763" y="3695700"/>
          <p14:tracePt t="65387" x="7932738" y="3695700"/>
          <p14:tracePt t="65404" x="8039100" y="3695700"/>
          <p14:tracePt t="65420" x="8137525" y="3665538"/>
          <p14:tracePt t="65437" x="8169275" y="3649663"/>
          <p14:tracePt t="65454" x="8213725" y="3635375"/>
          <p14:tracePt t="65470" x="8229600" y="3619500"/>
          <p14:tracePt t="65503" x="8229600" y="3611563"/>
          <p14:tracePt t="65521" x="8221663" y="3611563"/>
          <p14:tracePt t="65533" x="8221663" y="3603625"/>
          <p14:tracePt t="65551" x="8207375" y="3597275"/>
          <p14:tracePt t="65562" x="8207375" y="3581400"/>
          <p14:tracePt t="65825" x="8221663" y="3581400"/>
          <p14:tracePt t="65839" x="8251825" y="3589338"/>
          <p14:tracePt t="65846" x="8297863" y="3603625"/>
          <p14:tracePt t="65856" x="8351838" y="3619500"/>
          <p14:tracePt t="65870" x="8428038" y="3627438"/>
          <p14:tracePt t="65887" x="8512175" y="3627438"/>
          <p14:tracePt t="65904" x="8694738" y="3635375"/>
          <p14:tracePt t="65920" x="8907463" y="3627438"/>
          <p14:tracePt t="65937" x="9097963" y="3573463"/>
          <p14:tracePt t="65954" x="9182100" y="3535363"/>
          <p14:tracePt t="65971" x="9304338" y="3475038"/>
          <p14:tracePt t="65987" x="9334500" y="3459163"/>
          <p14:tracePt t="66004" x="9342438" y="3436938"/>
          <p14:tracePt t="66021" x="9342438" y="3429000"/>
          <p14:tracePt t="66039" x="9334500" y="3429000"/>
          <p14:tracePt t="66054" x="9318625" y="3429000"/>
          <p14:tracePt t="66071" x="9288463" y="3429000"/>
          <p14:tracePt t="66087" x="9250363" y="3421063"/>
          <p14:tracePt t="66104" x="9144000" y="3421063"/>
          <p14:tracePt t="66121" x="8975725" y="3436938"/>
          <p14:tracePt t="66137" x="8877300" y="3459163"/>
          <p14:tracePt t="66154" x="8626475" y="3497263"/>
          <p14:tracePt t="66170" x="8458200" y="3527425"/>
          <p14:tracePt t="66187" x="8085138" y="3611563"/>
          <p14:tracePt t="66204" x="7712075" y="3695700"/>
          <p14:tracePt t="66220" x="7543800" y="3725863"/>
          <p14:tracePt t="66237" x="7254875" y="3787775"/>
          <p14:tracePt t="66254" x="7064375" y="3840163"/>
          <p14:tracePt t="66271" x="6988175" y="3863975"/>
          <p14:tracePt t="66287" x="6888163" y="3902075"/>
          <p14:tracePt t="66304" x="6865938" y="3924300"/>
          <p14:tracePt t="66320" x="6858000" y="3932238"/>
          <p14:tracePt t="66365" x="6865938" y="3932238"/>
          <p14:tracePt t="66386" x="6873875" y="3932238"/>
          <p14:tracePt t="66416" x="6888163" y="3932238"/>
          <p14:tracePt t="66426" x="6888163" y="3940175"/>
          <p14:tracePt t="66436" x="6904038" y="3946525"/>
          <p14:tracePt t="66447" x="6918325" y="3946525"/>
          <p14:tracePt t="66456" x="6926263" y="3954463"/>
          <p14:tracePt t="66470" x="6942138" y="3970338"/>
          <p14:tracePt t="66487" x="6972300" y="3984625"/>
          <p14:tracePt t="66504" x="6988175" y="3992563"/>
          <p14:tracePt t="66521" x="7040563" y="4008438"/>
          <p14:tracePt t="66537" x="7108825" y="4030663"/>
          <p14:tracePt t="66554" x="7154863" y="4038600"/>
          <p14:tracePt t="66571" x="7246938" y="4046538"/>
          <p14:tracePt t="66587" x="7299325" y="4046538"/>
          <p14:tracePt t="66604" x="7445375" y="4046538"/>
          <p14:tracePt t="66620" x="7635875" y="4022725"/>
          <p14:tracePt t="66637" x="7742238" y="4000500"/>
          <p14:tracePt t="66654" x="7962900" y="3954463"/>
          <p14:tracePt t="66671" x="8251825" y="3902075"/>
          <p14:tracePt t="66687" x="8366125" y="3886200"/>
          <p14:tracePt t="66704" x="8602663" y="3840163"/>
          <p14:tracePt t="66721" x="8724900" y="3817938"/>
          <p14:tracePt t="66737" x="8747125" y="3817938"/>
          <p14:tracePt t="66772" x="8747125" y="3810000"/>
          <p14:tracePt t="66781" x="8740775" y="3802063"/>
          <p14:tracePt t="66792" x="8740775" y="3794125"/>
          <p14:tracePt t="66934" x="8724900" y="3794125"/>
          <p14:tracePt t="66945" x="8709025" y="3794125"/>
          <p14:tracePt t="66954" x="8686800" y="3794125"/>
          <p14:tracePt t="66971" x="8640763" y="3810000"/>
          <p14:tracePt t="66987" x="8480425" y="3856038"/>
          <p14:tracePt t="67004" x="8397875" y="3894138"/>
          <p14:tracePt t="67021" x="8199438" y="3984625"/>
          <p14:tracePt t="67037" x="8023225" y="4076700"/>
          <p14:tracePt t="67054" x="7962900" y="4122738"/>
          <p14:tracePt t="67071" x="7870825" y="4160838"/>
          <p14:tracePt t="67088" x="7832725" y="4168775"/>
          <p14:tracePt t="67104" x="7826375" y="4175125"/>
          <p14:tracePt t="67121" x="7826375" y="4183063"/>
          <p14:tracePt t="67138" x="7832725" y="4183063"/>
          <p14:tracePt t="67158" x="7840663" y="4183063"/>
          <p14:tracePt t="67178" x="7848600" y="4183063"/>
          <p14:tracePt t="67198" x="7864475" y="4191000"/>
          <p14:tracePt t="67207" x="7870825" y="4191000"/>
          <p14:tracePt t="67221" x="7878763" y="4198938"/>
          <p14:tracePt t="67237" x="7902575" y="4213225"/>
          <p14:tracePt t="67254" x="7947025" y="4229100"/>
          <p14:tracePt t="67270" x="8016875" y="4251325"/>
          <p14:tracePt t="67287" x="8077200" y="4267200"/>
          <p14:tracePt t="67304" x="8191500" y="4297363"/>
          <p14:tracePt t="67321" x="8359775" y="4305300"/>
          <p14:tracePt t="67337" x="8466138" y="4305300"/>
          <p14:tracePt t="67354" x="8702675" y="4305300"/>
          <p14:tracePt t="67371" x="8975725" y="4283075"/>
          <p14:tracePt t="67387" x="9113838" y="4275138"/>
          <p14:tracePt t="67404" x="9372600" y="4237038"/>
          <p14:tracePt t="67421" x="9456738" y="4213225"/>
          <p14:tracePt t="67437" x="9578975" y="4137025"/>
          <p14:tracePt t="67616" x="9555163" y="4130675"/>
          <p14:tracePt t="67624" x="9525000" y="4130675"/>
          <p14:tracePt t="67635" x="9456738" y="4130675"/>
          <p14:tracePt t="67645" x="9388475" y="4130675"/>
          <p14:tracePt t="67657" x="9296400" y="4130675"/>
          <p14:tracePt t="67671" x="9190038" y="4137025"/>
          <p14:tracePt t="67688" x="8983663" y="4160838"/>
          <p14:tracePt t="67704" x="8877300" y="4175125"/>
          <p14:tracePt t="67721" x="8686800" y="4213225"/>
          <p14:tracePt t="67737" x="8602663" y="4229100"/>
          <p14:tracePt t="67754" x="8450263" y="4259263"/>
          <p14:tracePt t="67771" x="8343900" y="4289425"/>
          <p14:tracePt t="67788" x="8275638" y="4305300"/>
          <p14:tracePt t="67804" x="8251825" y="4313238"/>
          <p14:tracePt t="67821" x="8213725" y="4321175"/>
          <p14:tracePt t="67837" x="8191500" y="4321175"/>
          <p14:tracePt t="67854" x="8175625" y="4327525"/>
          <p14:tracePt t="67871" x="8153400" y="4343400"/>
          <p14:tracePt t="68074" x="8145463" y="4343400"/>
          <p14:tracePt t="68082" x="8137525" y="4343400"/>
          <p14:tracePt t="68094" x="8123238" y="4343400"/>
          <p14:tracePt t="68104" x="8085138" y="4343400"/>
          <p14:tracePt t="68122" x="8054975" y="4335463"/>
          <p14:tracePt t="68137" x="7916863" y="4321175"/>
          <p14:tracePt t="68155" x="7718425" y="4305300"/>
          <p14:tracePt t="68171" x="7604125" y="4297363"/>
          <p14:tracePt t="68187" x="7375525" y="4297363"/>
          <p14:tracePt t="68204" x="7178675" y="4321175"/>
          <p14:tracePt t="68221" x="7116763" y="4335463"/>
          <p14:tracePt t="68237" x="7040563" y="4359275"/>
          <p14:tracePt t="68254" x="7032625" y="4365625"/>
          <p14:tracePt t="68271" x="7032625" y="4373563"/>
          <p14:tracePt t="68288" x="7048500" y="4373563"/>
          <p14:tracePt t="68304" x="7056438" y="4373563"/>
          <p14:tracePt t="68321" x="7102475" y="4381500"/>
          <p14:tracePt t="68338" x="7116763" y="4389438"/>
          <p14:tracePt t="68338" x="7140575" y="4397375"/>
          <p14:tracePt t="68354" x="7178675" y="4403725"/>
          <p14:tracePt t="68371" x="7231063" y="4427538"/>
          <p14:tracePt t="68388" x="7292975" y="4441825"/>
          <p14:tracePt t="68404" x="7337425" y="4441825"/>
          <p14:tracePt t="68421" x="7421563" y="4457700"/>
          <p14:tracePt t="68438" x="7475538" y="4465638"/>
          <p14:tracePt t="68454" x="7604125" y="4465638"/>
          <p14:tracePt t="68471" x="7756525" y="4465638"/>
          <p14:tracePt t="68488" x="7840663" y="4465638"/>
          <p14:tracePt t="68504" x="8054975" y="4441825"/>
          <p14:tracePt t="68521" x="8283575" y="4403725"/>
          <p14:tracePt t="68538" x="8428038" y="4381500"/>
          <p14:tracePt t="68554" x="8648700" y="4343400"/>
          <p14:tracePt t="68571" x="8839200" y="4289425"/>
          <p14:tracePt t="68588" x="8915400" y="4275138"/>
          <p14:tracePt t="68604" x="9029700" y="4229100"/>
          <p14:tracePt t="68621" x="9059863" y="4229100"/>
          <p14:tracePt t="68638" x="9075738" y="4213225"/>
          <p14:tracePt t="68654" x="9075738" y="4206875"/>
          <p14:tracePt t="68673" x="9067800" y="4206875"/>
          <p14:tracePt t="68688" x="9059863" y="4198938"/>
          <p14:tracePt t="68704" x="9037638" y="4191000"/>
          <p14:tracePt t="68721" x="9013825" y="4175125"/>
          <p14:tracePt t="68738" x="8945563" y="4168775"/>
          <p14:tracePt t="68755" x="8861425" y="4160838"/>
          <p14:tracePt t="68771" x="8809038" y="4152900"/>
          <p14:tracePt t="68788" x="8678863" y="4152900"/>
          <p14:tracePt t="68805" x="8542338" y="4152900"/>
          <p14:tracePt t="68821" x="8474075" y="4168775"/>
          <p14:tracePt t="68838" x="8328025" y="4206875"/>
          <p14:tracePt t="68854" x="8259763" y="4244975"/>
          <p14:tracePt t="68871" x="8153400" y="4305300"/>
          <p14:tracePt t="68888" x="8069263" y="4359275"/>
          <p14:tracePt t="68904" x="8039100" y="4397375"/>
          <p14:tracePt t="68921" x="8008938" y="4435475"/>
          <p14:tracePt t="68938" x="8008938" y="4449763"/>
          <p14:tracePt t="68966" x="8016875" y="4457700"/>
          <p14:tracePt t="68979" x="8023225" y="4457700"/>
          <p14:tracePt t="68990" x="8031163" y="4465638"/>
          <p14:tracePt t="69004" x="8054975" y="4473575"/>
          <p14:tracePt t="69022" x="8093075" y="4479925"/>
          <p14:tracePt t="69038" x="8123238" y="4495800"/>
          <p14:tracePt t="69054" x="8183563" y="4518025"/>
          <p14:tracePt t="69071" x="8237538" y="4518025"/>
          <p14:tracePt t="69088" x="8259763" y="4518025"/>
          <p14:tracePt t="69104" x="8305800" y="4511675"/>
          <p14:tracePt t="69122" x="8335963" y="4495800"/>
          <p14:tracePt t="69138" x="8343900" y="4487863"/>
          <p14:tracePt t="69154" x="8351838" y="4479925"/>
          <p14:tracePt t="69172" x="8351838" y="4473575"/>
          <p14:tracePt t="69191" x="8335963" y="4473575"/>
          <p14:tracePt t="69204" x="8328025" y="4465638"/>
          <p14:tracePt t="69221" x="8275638" y="4449763"/>
          <p14:tracePt t="69238" x="8251825" y="4449763"/>
          <p14:tracePt t="69254" x="8207375" y="4441825"/>
          <p14:tracePt t="69271" x="8183563" y="4441825"/>
          <p14:tracePt t="69288" x="8169275" y="4441825"/>
          <p14:tracePt t="69304" x="8153400" y="4441825"/>
          <p14:tracePt t="69354" x="8161338" y="4449763"/>
          <p14:tracePt t="69362" x="8169275" y="4449763"/>
          <p14:tracePt t="69375" x="8183563" y="4449763"/>
          <p14:tracePt t="69388" x="8207375" y="4457700"/>
          <p14:tracePt t="69404" x="8267700" y="4465638"/>
          <p14:tracePt t="69421" x="8297863" y="4465638"/>
          <p14:tracePt t="69438" x="8359775" y="4465638"/>
          <p14:tracePt t="69454" x="8404225" y="4465638"/>
          <p14:tracePt t="69471" x="8466138" y="4465638"/>
          <p14:tracePt t="69488" x="8526463" y="4435475"/>
          <p14:tracePt t="69504" x="8556625" y="4435475"/>
          <p14:tracePt t="69521" x="8580438" y="4411663"/>
          <p14:tracePt t="69538" x="8588375" y="4389438"/>
          <p14:tracePt t="69771" x="8640763" y="4389438"/>
          <p14:tracePt t="69780" x="8724900" y="4389438"/>
          <p14:tracePt t="69791" x="8823325" y="4389438"/>
          <p14:tracePt t="69804" x="8907463" y="4373563"/>
          <p14:tracePt t="69821" x="8975725" y="4359275"/>
          <p14:tracePt t="69838" x="9105900" y="4335463"/>
          <p14:tracePt t="69854" x="9166225" y="4313238"/>
          <p14:tracePt t="69871" x="9174163" y="4313238"/>
          <p14:tracePt t="69888" x="9174163" y="4297363"/>
          <p14:tracePt t="69905" x="9159875" y="4297363"/>
          <p14:tracePt t="69922" x="9144000" y="4297363"/>
          <p14:tracePt t="69938" x="9090025" y="4297363"/>
          <p14:tracePt t="69954" x="8983663" y="4305300"/>
          <p14:tracePt t="69971" x="8907463" y="4313238"/>
          <p14:tracePt t="69988" x="8755063" y="4327525"/>
          <p14:tracePt t="70005" x="8572500" y="4365625"/>
          <p14:tracePt t="70022" x="8488363" y="4389438"/>
          <p14:tracePt t="70038" x="8321675" y="4419600"/>
          <p14:tracePt t="70055" x="8161338" y="4465638"/>
          <p14:tracePt t="70072" x="8093075" y="4479925"/>
          <p14:tracePt t="70088" x="7985125" y="4518025"/>
          <p14:tracePt t="70105" x="7947025" y="4533900"/>
          <p14:tracePt t="70122" x="7878763" y="4556125"/>
          <p14:tracePt t="70138" x="7826375" y="4579938"/>
          <p14:tracePt t="70155" x="7810500" y="4587875"/>
          <p14:tracePt t="70171" x="7780338" y="4610100"/>
          <p14:tracePt t="70188" x="7772400" y="4618038"/>
          <p14:tracePt t="70205" x="7772400" y="4625975"/>
          <p14:tracePt t="70221" x="7756525" y="4632325"/>
          <p14:tracePt t="70238" x="7756525" y="4640263"/>
          <p14:tracePt t="70350" x="7756525" y="4648200"/>
          <p14:tracePt t="70360" x="7756525" y="4656138"/>
          <p14:tracePt t="70371" x="7742238" y="4670425"/>
          <p14:tracePt t="70380" x="7734300" y="4678363"/>
          <p14:tracePt t="70391" x="7718425" y="4694238"/>
          <p14:tracePt t="70405" x="7704138" y="4702175"/>
          <p14:tracePt t="70421" x="7673975" y="4732338"/>
          <p14:tracePt t="70438" x="7658100" y="4740275"/>
          <p14:tracePt t="70455" x="7635875" y="4746625"/>
          <p14:tracePt t="70472" x="7627938" y="4746625"/>
          <p14:tracePt t="70532" x="7635875" y="4746625"/>
          <p14:tracePt t="70543" x="7642225" y="4746625"/>
          <p14:tracePt t="70552" x="7658100" y="4746625"/>
          <p14:tracePt t="70563" x="7673975" y="4746625"/>
          <p14:tracePt t="70573" x="7704138" y="4746625"/>
          <p14:tracePt t="70588" x="7734300" y="4746625"/>
          <p14:tracePt t="70605" x="7826375" y="4754563"/>
          <p14:tracePt t="70621" x="7870825" y="4754563"/>
          <p14:tracePt t="70638" x="7978775" y="4754563"/>
          <p14:tracePt t="70655" x="8093075" y="4754563"/>
          <p14:tracePt t="70671" x="8145463" y="4754563"/>
          <p14:tracePt t="70688" x="8245475" y="4754563"/>
          <p14:tracePt t="70705" x="8289925" y="4754563"/>
          <p14:tracePt t="70722" x="8374063" y="4746625"/>
          <p14:tracePt t="70738" x="8435975" y="4732338"/>
          <p14:tracePt t="70755" x="8450263" y="4732338"/>
          <p14:tracePt t="70772" x="8488363" y="4732338"/>
          <p14:tracePt t="70788" x="8518525" y="4732338"/>
          <p14:tracePt t="70805" x="8534400" y="4724400"/>
          <p14:tracePt t="70821" x="8556625" y="4724400"/>
          <p14:tracePt t="70838" x="8588375" y="4724400"/>
          <p14:tracePt t="70855" x="8610600" y="4716463"/>
          <p14:tracePt t="70871" x="8678863" y="4716463"/>
          <p14:tracePt t="70888" x="8716963" y="4716463"/>
          <p14:tracePt t="70905" x="8816975" y="4708525"/>
          <p14:tracePt t="70922" x="8899525" y="4694238"/>
          <p14:tracePt t="70938" x="8983663" y="4678363"/>
          <p14:tracePt t="70955" x="8999538" y="4664075"/>
          <p14:tracePt t="70971" x="9013825" y="4664075"/>
          <p14:tracePt t="70990" x="9013825" y="4656138"/>
          <p14:tracePt t="71004" x="9013825" y="4648200"/>
          <p14:tracePt t="71030" x="9007475" y="4648200"/>
          <p14:tracePt t="71051" x="8999538" y="4648200"/>
          <p14:tracePt t="71093" x="8991600" y="4640263"/>
          <p14:tracePt t="71113" x="8975725" y="4625975"/>
          <p14:tracePt t="71245" x="8961438" y="4625975"/>
          <p14:tracePt t="71254" x="8937625" y="4625975"/>
          <p14:tracePt t="71265" x="8907463" y="4625975"/>
          <p14:tracePt t="71274" x="8855075" y="4640263"/>
          <p14:tracePt t="71288" x="8770938" y="4670425"/>
          <p14:tracePt t="71305" x="8670925" y="4708525"/>
          <p14:tracePt t="71324" x="8374063" y="4830763"/>
          <p14:tracePt t="71338" x="7985125" y="4960938"/>
          <p14:tracePt t="71355" x="7794625" y="5021263"/>
          <p14:tracePt t="71371" x="7445375" y="5089525"/>
          <p14:tracePt t="71388" x="7178675" y="5121275"/>
          <p14:tracePt t="71405" x="7086600" y="5121275"/>
          <p14:tracePt t="71421" x="6972300" y="5127625"/>
          <p14:tracePt t="71438" x="6934200" y="5127625"/>
          <p14:tracePt t="71479" x="6950075" y="5127625"/>
          <p14:tracePt t="71489" x="6956425" y="5127625"/>
          <p14:tracePt t="71499" x="6964363" y="5127625"/>
          <p14:tracePt t="71508" x="6972300" y="5127625"/>
          <p14:tracePt t="71539" x="6980238" y="5127625"/>
          <p14:tracePt t="71570" x="6988175" y="5127625"/>
          <p14:tracePt t="71590" x="6994525" y="5127625"/>
          <p14:tracePt t="71599" x="7002463" y="5127625"/>
          <p14:tracePt t="71611" x="7018338" y="5127625"/>
          <p14:tracePt t="71621" x="7040563" y="5127625"/>
          <p14:tracePt t="71638" x="7064375" y="5127625"/>
          <p14:tracePt t="71654" x="7108825" y="5127625"/>
          <p14:tracePt t="71671" x="7140575" y="5127625"/>
          <p14:tracePt t="71688" x="7200900" y="5127625"/>
          <p14:tracePt t="71704" x="7277100" y="5121275"/>
          <p14:tracePt t="71722" x="7307263" y="5113338"/>
          <p14:tracePt t="71722" x="7345363" y="5105400"/>
          <p14:tracePt t="71738" x="7383463" y="5105400"/>
          <p14:tracePt t="71754" x="7451725" y="5089525"/>
          <p14:tracePt t="71771" x="7489825" y="5089525"/>
          <p14:tracePt t="71788" x="7551738" y="5083175"/>
          <p14:tracePt t="71805" x="7620000" y="5075238"/>
          <p14:tracePt t="71821" x="7642225" y="5075238"/>
          <p14:tracePt t="71838" x="7696200" y="5067300"/>
          <p14:tracePt t="71854" x="7750175" y="5067300"/>
          <p14:tracePt t="71871" x="7788275" y="5067300"/>
          <p14:tracePt t="71888" x="7840663" y="5051425"/>
          <p14:tracePt t="71905" x="7886700" y="5045075"/>
          <p14:tracePt t="71922" x="7908925" y="5037138"/>
          <p14:tracePt t="71938" x="7932738" y="5029200"/>
          <p14:tracePt t="71955" x="7932738" y="5021263"/>
          <p14:tracePt t="71997" x="7924800" y="5021263"/>
          <p14:tracePt t="72006" x="7908925" y="5021263"/>
          <p14:tracePt t="72017" x="7894638" y="5013325"/>
          <p14:tracePt t="72027" x="7870825" y="5013325"/>
          <p14:tracePt t="72039" x="7832725" y="5006975"/>
          <p14:tracePt t="72055" x="7802563" y="5006975"/>
          <p14:tracePt t="72072" x="7726363" y="4999038"/>
          <p14:tracePt t="72089" x="7666038" y="4991100"/>
          <p14:tracePt t="72105" x="7627938" y="4991100"/>
          <p14:tracePt t="72122" x="7597775" y="4991100"/>
          <p14:tracePt t="72138" x="7589838" y="4991100"/>
          <p14:tracePt t="72155" x="7573963" y="4991100"/>
          <p14:tracePt t="72172" x="7566025" y="4991100"/>
          <p14:tracePt t="72200" x="7559675" y="4991100"/>
          <p14:tracePt t="72209" x="7551738" y="4991100"/>
          <p14:tracePt t="72222" x="7551738" y="4999038"/>
          <p14:tracePt t="72238" x="7543800" y="5006975"/>
          <p14:tracePt t="72255" x="7527925" y="5013325"/>
          <p14:tracePt t="72272" x="7513638" y="5021263"/>
          <p14:tracePt t="72288" x="7489825" y="5037138"/>
          <p14:tracePt t="72305" x="7467600" y="5051425"/>
          <p14:tracePt t="72322" x="7445375" y="5059363"/>
          <p14:tracePt t="72339" x="7421563" y="5083175"/>
          <p14:tracePt t="72355" x="7399338" y="5089525"/>
          <p14:tracePt t="72372" x="7391400" y="5097463"/>
          <p14:tracePt t="72388" x="7383463" y="5113338"/>
          <p14:tracePt t="72405" x="7375525" y="5121275"/>
          <p14:tracePt t="72422" x="7375525" y="5135563"/>
          <p14:tracePt t="72438" x="7375525" y="5151438"/>
          <p14:tracePt t="72455" x="7375525" y="5165725"/>
          <p14:tracePt t="72472" x="7383463" y="5181600"/>
          <p14:tracePt t="72488" x="7413625" y="5211763"/>
          <p14:tracePt t="72505" x="7451725" y="5227638"/>
          <p14:tracePt t="72522" x="7475538" y="5235575"/>
          <p14:tracePt t="72538" x="7543800" y="5249863"/>
          <p14:tracePt t="72555" x="7612063" y="5257800"/>
          <p14:tracePt t="72572" x="7650163" y="5257800"/>
          <p14:tracePt t="72588" x="7764463" y="5235575"/>
          <p14:tracePt t="72605" x="7832725" y="5219700"/>
          <p14:tracePt t="72622" x="7978775" y="5151438"/>
          <p14:tracePt t="72638" x="8099425" y="5075238"/>
          <p14:tracePt t="72655" x="8145463" y="5045075"/>
          <p14:tracePt t="72672" x="8191500" y="5006975"/>
          <p14:tracePt t="72689" x="8191500" y="4991100"/>
          <p14:tracePt t="72705" x="8175625" y="4975225"/>
          <p14:tracePt t="72721" x="8077200" y="4922838"/>
          <p14:tracePt t="72739" x="7894638" y="4876800"/>
          <p14:tracePt t="72755" x="7756525" y="4830763"/>
          <p14:tracePt t="72772" x="7269163" y="4754563"/>
          <p14:tracePt t="72788" x="6942138" y="4716463"/>
          <p14:tracePt t="72805" x="6134100" y="4594225"/>
          <p14:tracePt t="72822" x="5273675" y="4479925"/>
          <p14:tracePt t="72838" x="4854575" y="4403725"/>
          <p14:tracePt t="72855" x="4152900" y="4365625"/>
          <p14:tracePt t="72872" x="3635375" y="4465638"/>
          <p14:tracePt t="72888" x="3429000" y="4549775"/>
          <p14:tracePt t="72905" x="3230563" y="4686300"/>
          <p14:tracePt t="72922" x="3162300" y="4784725"/>
          <p14:tracePt t="72939" x="3162300" y="4816475"/>
          <p14:tracePt t="72955" x="3184525" y="4860925"/>
          <p14:tracePt t="72972" x="3216275" y="4884738"/>
          <p14:tracePt t="72988" x="3268663" y="4899025"/>
          <p14:tracePt t="73126" x="3260725" y="4899025"/>
          <p14:tracePt t="73135" x="3230563" y="4899025"/>
          <p14:tracePt t="73147" x="3178175" y="4899025"/>
          <p14:tracePt t="73156" x="3070225" y="4899025"/>
          <p14:tracePt t="73173" x="2933700" y="4899025"/>
          <p14:tracePt t="73188" x="2422525" y="4960938"/>
          <p14:tracePt t="73205" x="2117725" y="5006975"/>
          <p14:tracePt t="73222" x="1477963" y="5105400"/>
          <p14:tracePt t="73238" x="914400" y="5227638"/>
          <p14:tracePt t="73255" x="701675" y="5287963"/>
          <p14:tracePt t="73272" x="465138" y="5394325"/>
          <p14:tracePt t="73289" x="381000" y="5464175"/>
          <p14:tracePt t="73305" x="373063" y="5494338"/>
          <p14:tracePt t="73322" x="373063" y="5532438"/>
          <p14:tracePt t="73339" x="411163" y="5570538"/>
          <p14:tracePt t="73355" x="434975" y="5578475"/>
          <p14:tracePt t="73372" x="479425" y="5584825"/>
          <p14:tracePt t="73532" x="473075" y="5592763"/>
          <p14:tracePt t="73542" x="465138" y="5600700"/>
          <p14:tracePt t="73553" x="457200" y="5608638"/>
          <p14:tracePt t="73563" x="457200" y="5622925"/>
          <p14:tracePt t="73573" x="449263" y="5638800"/>
          <p14:tracePt t="73588" x="441325" y="5668963"/>
          <p14:tracePt t="73605" x="441325" y="5722938"/>
          <p14:tracePt t="73622" x="441325" y="5753100"/>
          <p14:tracePt t="73623" x="449263" y="5799138"/>
          <p14:tracePt t="73639" x="465138" y="5837238"/>
          <p14:tracePt t="73655" x="495300" y="5897563"/>
          <p14:tracePt t="73672" x="511175" y="5921375"/>
          <p14:tracePt t="73689" x="549275" y="5973763"/>
          <p14:tracePt t="73705" x="571500" y="6003925"/>
          <p14:tracePt t="73722" x="571500" y="6011863"/>
          <p14:tracePt t="73739" x="587375" y="6027738"/>
          <p14:tracePt t="73756" x="593725" y="6049963"/>
          <p14:tracePt t="73772" x="601663" y="6057900"/>
          <p14:tracePt t="73789" x="609600" y="6088063"/>
          <p14:tracePt t="73806" x="617538" y="6118225"/>
          <p14:tracePt t="73823" x="617538" y="6126163"/>
          <p14:tracePt t="73839" x="617538" y="6149975"/>
          <p14:tracePt t="73855" x="617538" y="6164263"/>
          <p14:tracePt t="73872" x="617538" y="6202363"/>
          <p14:tracePt t="73889" x="617538" y="6232525"/>
          <p14:tracePt t="73905" x="617538" y="6256338"/>
          <p14:tracePt t="73923" x="617538" y="6278563"/>
          <p14:tracePt t="73939" x="617538" y="6308725"/>
          <p14:tracePt t="73955" x="609600" y="6316663"/>
          <p14:tracePt t="73972" x="609600" y="6340475"/>
          <p14:tracePt t="73989" x="593725" y="6362700"/>
          <p14:tracePt t="74010" x="587375" y="6370638"/>
          <p14:tracePt t="74032" x="571500" y="6378575"/>
          <p14:tracePt t="74202" x="555625" y="6384925"/>
          <p14:tracePt t="74222" x="549275" y="6392863"/>
          <p14:tracePt t="74233" x="541338" y="6400800"/>
          <p14:tracePt t="74243" x="533400" y="6416675"/>
          <p14:tracePt t="74255" x="525463" y="6423025"/>
          <p14:tracePt t="74272" x="511175" y="6430963"/>
          <p14:tracePt t="74289" x="495300" y="6477000"/>
          <p14:tracePt t="74305" x="473075" y="6507163"/>
          <p14:tracePt t="74323" x="465138" y="6523038"/>
          <p14:tracePt t="74339" x="457200" y="6545263"/>
          <p14:tracePt t="74355" x="449263" y="6545263"/>
          <p14:tracePt t="74372" x="449263" y="65611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50717" y="831273"/>
            <a:ext cx="9133611" cy="2031325"/>
          </a:xfrm>
          <a:prstGeom prst="rect">
            <a:avLst/>
          </a:prstGeom>
          <a:noFill/>
        </p:spPr>
        <p:txBody>
          <a:bodyPr wrap="square" rtlCol="0">
            <a:spAutoFit/>
          </a:bodyPr>
          <a:lstStyle/>
          <a:p>
            <a:pPr algn="just"/>
            <a:r>
              <a:rPr lang="es-CR" dirty="0" smtClean="0"/>
              <a:t>Nota: Realizar la actividad No. 7 del folleto página 58, 59 y 61.</a:t>
            </a:r>
          </a:p>
          <a:p>
            <a:pPr algn="just"/>
            <a:r>
              <a:rPr lang="es-CR" dirty="0" smtClean="0"/>
              <a:t>Los de selección múltiple lo resuelven en su folleto, el II romano en el folleto, el III lo copian en su cuaderno y lo contestan allí al igual que el IV , V y VI que termina en la página 60. El ejercicio de la página 61 lo resuelven en el folleto.</a:t>
            </a:r>
          </a:p>
          <a:p>
            <a:pPr algn="just"/>
            <a:endParaRPr lang="es-CR" dirty="0"/>
          </a:p>
          <a:p>
            <a:pPr algn="just"/>
            <a:r>
              <a:rPr lang="es-CR" dirty="0" smtClean="0"/>
              <a:t>Cuando lo terminen le ponen el nombre completo y le toman foto y me lo envían a mi correo egarcia@colegiocalasanz.edu.ni</a:t>
            </a:r>
            <a:endParaRPr lang="es-C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04651"/>
      </p:ext>
    </p:extLst>
  </p:cSld>
  <p:clrMapOvr>
    <a:masterClrMapping/>
  </p:clrMapOvr>
  <mc:AlternateContent xmlns:mc="http://schemas.openxmlformats.org/markup-compatibility/2006">
    <mc:Choice xmlns:p14="http://schemas.microsoft.com/office/powerpoint/2010/main" Requires="p14">
      <p:transition spd="slow" p14:dur="2000" advTm="36590"/>
    </mc:Choice>
    <mc:Fallback>
      <p:transition spd="slow" advTm="3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2" x="327025" y="6370638"/>
          <p14:tracePt t="533" x="288925" y="6065838"/>
          <p14:tracePt t="548" x="274638" y="5661025"/>
          <p14:tracePt t="564" x="373063" y="4754563"/>
          <p14:tracePt t="580" x="465138" y="4359275"/>
          <p14:tracePt t="597" x="701675" y="3810000"/>
          <p14:tracePt t="614" x="808038" y="3657600"/>
          <p14:tracePt t="630" x="944563" y="3489325"/>
          <p14:tracePt t="647" x="1036638" y="3421063"/>
          <p14:tracePt t="664" x="1074738" y="3413125"/>
          <p14:tracePt t="858" x="1066800" y="3413125"/>
          <p14:tracePt t="869" x="1058863" y="3406775"/>
          <p14:tracePt t="878" x="1036638" y="3398838"/>
          <p14:tracePt t="890" x="1020763" y="3390900"/>
          <p14:tracePt t="899" x="998538" y="3368675"/>
          <p14:tracePt t="914" x="968375" y="3344863"/>
          <p14:tracePt t="931" x="892175" y="3254375"/>
          <p14:tracePt t="947" x="846138" y="3200400"/>
          <p14:tracePt t="964" x="777875" y="3078163"/>
          <p14:tracePt t="981" x="723900" y="2941638"/>
          <p14:tracePt t="997" x="708025" y="2879725"/>
          <p14:tracePt t="1014" x="693738" y="2727325"/>
          <p14:tracePt t="1030" x="693738" y="2667000"/>
          <p14:tracePt t="1047" x="708025" y="2552700"/>
          <p14:tracePt t="1064" x="739775" y="2438400"/>
          <p14:tracePt t="1080" x="754063" y="2392363"/>
          <p14:tracePt t="1097" x="792163" y="2346325"/>
          <p14:tracePt t="1114" x="815975" y="2346325"/>
          <p14:tracePt t="1305" x="808038" y="2346325"/>
          <p14:tracePt t="1316" x="784225" y="2332038"/>
          <p14:tracePt t="1325" x="769938" y="2324100"/>
          <p14:tracePt t="1337" x="754063" y="2293938"/>
          <p14:tracePt t="1347" x="723900" y="2239963"/>
          <p14:tracePt t="1364" x="708025" y="2171700"/>
          <p14:tracePt t="1380" x="677863" y="1973263"/>
          <p14:tracePt t="1398" x="655638" y="1714500"/>
          <p14:tracePt t="1414" x="669925" y="1592263"/>
          <p14:tracePt t="1430" x="708025" y="1401763"/>
          <p14:tracePt t="1448" x="746125" y="1317625"/>
          <p14:tracePt t="1464" x="830263" y="1203325"/>
          <p14:tracePt t="1481" x="898525" y="1150938"/>
          <p14:tracePt t="1498" x="936625" y="1143000"/>
          <p14:tracePt t="1514" x="1006475" y="1127125"/>
          <p14:tracePt t="1531" x="1066800" y="1127125"/>
          <p14:tracePt t="1547" x="1120775" y="1120775"/>
          <p14:tracePt t="1564" x="1211263" y="1104900"/>
          <p14:tracePt t="1581" x="1249363" y="1104900"/>
          <p14:tracePt t="1597" x="1317625" y="1096963"/>
          <p14:tracePt t="1614" x="1349375" y="1096963"/>
          <p14:tracePt t="1631" x="1371600" y="1096963"/>
          <p14:tracePt t="1647" x="1379538" y="1096963"/>
          <p14:tracePt t="1763" x="1387475" y="1096963"/>
          <p14:tracePt t="1783" x="1401763" y="1096963"/>
          <p14:tracePt t="1794" x="1417638" y="1096963"/>
          <p14:tracePt t="1803" x="1431925" y="1096963"/>
          <p14:tracePt t="1816" x="1447800" y="1096963"/>
          <p14:tracePt t="1831" x="1463675" y="1096963"/>
          <p14:tracePt t="1848" x="1508125" y="1112838"/>
          <p14:tracePt t="1864" x="1524000" y="1112838"/>
          <p14:tracePt t="1881" x="1562100" y="1112838"/>
          <p14:tracePt t="1898" x="1608138" y="1120775"/>
          <p14:tracePt t="1914" x="1616075" y="1127125"/>
          <p14:tracePt t="1931" x="1638300" y="1127125"/>
          <p14:tracePt t="1947" x="1654175" y="1127125"/>
          <p14:tracePt t="2189" x="1722438" y="1127125"/>
          <p14:tracePt t="2201" x="1820863" y="1127125"/>
          <p14:tracePt t="2209" x="1920875" y="1120775"/>
          <p14:tracePt t="2222" x="2019300" y="1120775"/>
          <p14:tracePt t="2231" x="2111375" y="1120775"/>
          <p14:tracePt t="2248" x="2179638" y="1120775"/>
          <p14:tracePt t="2264" x="2308225" y="1120775"/>
          <p14:tracePt t="2281" x="2339975" y="1120775"/>
          <p14:tracePt t="2297" x="2392363" y="1120775"/>
          <p14:tracePt t="2314" x="2416175" y="1120775"/>
          <p14:tracePt t="2330" x="2422525" y="1120775"/>
          <p14:tracePt t="2577" x="2492375" y="1120775"/>
          <p14:tracePt t="2586" x="2598738" y="1143000"/>
          <p14:tracePt t="2598" x="2713038" y="1165225"/>
          <p14:tracePt t="2607" x="2857500" y="1196975"/>
          <p14:tracePt t="2618" x="2987675" y="1227138"/>
          <p14:tracePt t="2631" x="3094038" y="1241425"/>
          <p14:tracePt t="2647" x="3192463" y="1265238"/>
          <p14:tracePt t="2664" x="3352800" y="1273175"/>
          <p14:tracePt t="2681" x="3429000" y="1257300"/>
          <p14:tracePt t="2698" x="3451225" y="1241425"/>
          <p14:tracePt t="2953" x="3513138" y="1227138"/>
          <p14:tracePt t="2962" x="3573463" y="1227138"/>
          <p14:tracePt t="2973" x="3635375" y="1227138"/>
          <p14:tracePt t="2983" x="3703638" y="1227138"/>
          <p14:tracePt t="2998" x="3749675" y="1227138"/>
          <p14:tracePt t="3015" x="3840163" y="1219200"/>
          <p14:tracePt t="3031" x="3863975" y="1211263"/>
          <p14:tracePt t="3048" x="3902075" y="1189038"/>
          <p14:tracePt t="3065" x="3908425" y="1173163"/>
          <p14:tracePt t="3081" x="3908425" y="1158875"/>
          <p14:tracePt t="3329" x="3978275" y="1158875"/>
          <p14:tracePt t="3338" x="4060825" y="1158875"/>
          <p14:tracePt t="3349" x="4144963" y="1158875"/>
          <p14:tracePt t="3364" x="4206875" y="1173163"/>
          <p14:tracePt t="3380" x="4283075" y="1173163"/>
          <p14:tracePt t="3397" x="4297363" y="1173163"/>
          <p14:tracePt t="3643" x="4389438" y="1173163"/>
          <p14:tracePt t="3654" x="4503738" y="1196975"/>
          <p14:tracePt t="3665" x="4618038" y="1203325"/>
          <p14:tracePt t="3676" x="4724400" y="1211263"/>
          <p14:tracePt t="3684" x="4816475" y="1219200"/>
          <p14:tracePt t="3697" x="4892675" y="1227138"/>
          <p14:tracePt t="3714" x="4945063" y="1227138"/>
          <p14:tracePt t="3731" x="4999038" y="1227138"/>
          <p14:tracePt t="3748" x="5013325" y="1196975"/>
          <p14:tracePt t="3989" x="5089525" y="1196975"/>
          <p14:tracePt t="4000" x="5203825" y="1196975"/>
          <p14:tracePt t="4010" x="5318125" y="1196975"/>
          <p14:tracePt t="4021" x="5426075" y="1196975"/>
          <p14:tracePt t="4031" x="5516563" y="1196975"/>
          <p14:tracePt t="4048" x="5592763" y="1196975"/>
          <p14:tracePt t="4064" x="5676900" y="1196975"/>
          <p14:tracePt t="4082" x="5692775" y="1196975"/>
          <p14:tracePt t="4325" x="5761038" y="1196975"/>
          <p14:tracePt t="4336" x="5875338" y="1196975"/>
          <p14:tracePt t="4345" x="5973763" y="1189038"/>
          <p14:tracePt t="4356" x="6080125" y="1189038"/>
          <p14:tracePt t="4366" x="6164263" y="1189038"/>
          <p14:tracePt t="4381" x="6232525" y="1181100"/>
          <p14:tracePt t="4398" x="6332538" y="1165225"/>
          <p14:tracePt t="4414" x="6354763" y="1158875"/>
          <p14:tracePt t="4431" x="6362700" y="1150938"/>
          <p14:tracePt t="4448" x="6362700" y="1135063"/>
          <p14:tracePt t="4467" x="6346825" y="1127125"/>
          <p14:tracePt t="4481" x="6332538" y="1120775"/>
          <p14:tracePt t="4498" x="6294438" y="1096963"/>
          <p14:tracePt t="4514" x="6270625" y="1096963"/>
          <p14:tracePt t="4531" x="6226175" y="1074738"/>
          <p14:tracePt t="4548" x="6180138" y="1066800"/>
          <p14:tracePt t="4564" x="6149975" y="1058863"/>
          <p14:tracePt t="4581" x="6111875" y="1058863"/>
          <p14:tracePt t="4598" x="6088063" y="1058863"/>
          <p14:tracePt t="4614" x="6065838" y="1058863"/>
          <p14:tracePt t="4631" x="6042025" y="1066800"/>
          <p14:tracePt t="4648" x="6035675" y="1066800"/>
          <p14:tracePt t="4664" x="6027738" y="1089025"/>
          <p14:tracePt t="4681" x="6027738" y="1104900"/>
          <p14:tracePt t="4698" x="6027738" y="1127125"/>
          <p14:tracePt t="4714" x="6027738" y="1158875"/>
          <p14:tracePt t="4731" x="6042025" y="1165225"/>
          <p14:tracePt t="4748" x="6073775" y="1181100"/>
          <p14:tracePt t="4764" x="6111875" y="1181100"/>
          <p14:tracePt t="4781" x="6126163" y="1181100"/>
          <p14:tracePt t="4798" x="6156325" y="1150938"/>
          <p14:tracePt t="4814" x="6172200" y="1096963"/>
          <p14:tracePt t="4831" x="6172200" y="1074738"/>
          <p14:tracePt t="4848" x="6172200" y="1020763"/>
          <p14:tracePt t="4865" x="6142038" y="974725"/>
          <p14:tracePt t="4881" x="6111875" y="960438"/>
          <p14:tracePt t="4898" x="6049963" y="936625"/>
          <p14:tracePt t="4915" x="5997575" y="930275"/>
          <p14:tracePt t="4931" x="5973763" y="930275"/>
          <p14:tracePt t="4948" x="5927725" y="968375"/>
          <p14:tracePt t="4964" x="5905500" y="998538"/>
          <p14:tracePt t="4981" x="5889625" y="1044575"/>
          <p14:tracePt t="4998" x="5889625" y="1096963"/>
          <p14:tracePt t="5015" x="5889625" y="1127125"/>
          <p14:tracePt t="5031" x="5913438" y="1173163"/>
          <p14:tracePt t="5048" x="5951538" y="1219200"/>
          <p14:tracePt t="5064" x="5973763" y="1235075"/>
          <p14:tracePt t="5081" x="6019800" y="1249363"/>
          <p14:tracePt t="5098" x="6080125" y="1219200"/>
          <p14:tracePt t="5114" x="6103938" y="1196975"/>
          <p14:tracePt t="5131" x="6149975" y="1127125"/>
          <p14:tracePt t="5148" x="6172200" y="1089025"/>
          <p14:tracePt t="5164" x="6194425" y="1028700"/>
          <p14:tracePt t="5181" x="6194425" y="990600"/>
          <p14:tracePt t="5199" x="6188075" y="968375"/>
          <p14:tracePt t="5215" x="6164263" y="936625"/>
          <p14:tracePt t="5231" x="6126163" y="922338"/>
          <p14:tracePt t="5248" x="6111875" y="922338"/>
          <p14:tracePt t="5265" x="6073775" y="952500"/>
          <p14:tracePt t="5282" x="6042025" y="998538"/>
          <p14:tracePt t="5298" x="6042025" y="1020763"/>
          <p14:tracePt t="5315" x="6042025" y="1066800"/>
          <p14:tracePt t="5332" x="6073775" y="1112838"/>
          <p14:tracePt t="5348" x="6111875" y="1135063"/>
          <p14:tracePt t="5365" x="6180138" y="1158875"/>
          <p14:tracePt t="5381" x="6226175" y="1158875"/>
          <p14:tracePt t="5398" x="6332538" y="1158875"/>
          <p14:tracePt t="5414" x="6392863" y="1120775"/>
          <p14:tracePt t="5431" x="6416675" y="1104900"/>
          <p14:tracePt t="5448" x="6423025" y="1074738"/>
          <p14:tracePt t="5465" x="6423025" y="1044575"/>
          <p14:tracePt t="5481" x="6423025" y="1028700"/>
          <p14:tracePt t="5498" x="6416675" y="998538"/>
          <p14:tracePt t="5515" x="6392863" y="974725"/>
          <p14:tracePt t="5531" x="6370638" y="952500"/>
          <p14:tracePt t="5548" x="6332538" y="944563"/>
          <p14:tracePt t="5565" x="6316663" y="944563"/>
          <p14:tracePt t="5581" x="6286500" y="944563"/>
          <p14:tracePt t="5598" x="6270625" y="968375"/>
          <p14:tracePt t="5615" x="6270625" y="982663"/>
          <p14:tracePt t="5631" x="6264275" y="998538"/>
          <p14:tracePt t="5648" x="6264275" y="1028700"/>
          <p14:tracePt t="5665" x="6270625" y="1044575"/>
          <p14:tracePt t="5681" x="6302375" y="1082675"/>
          <p14:tracePt t="5698" x="6354763" y="1104900"/>
          <p14:tracePt t="5715" x="6370638" y="1120775"/>
          <p14:tracePt t="5732" x="6400800" y="1127125"/>
          <p14:tracePt t="5748" x="6416675" y="1127125"/>
          <p14:tracePt t="5768" x="6416675" y="1120775"/>
          <p14:tracePt t="5781" x="6416675" y="1104900"/>
          <p14:tracePt t="5798" x="6416675" y="1089025"/>
          <p14:tracePt t="6032" x="6477000" y="1074738"/>
          <p14:tracePt t="6044" x="6545263" y="1058863"/>
          <p14:tracePt t="6053" x="6607175" y="1036638"/>
          <p14:tracePt t="6065" x="6659563" y="1012825"/>
          <p14:tracePt t="6081" x="6697663" y="990600"/>
          <p14:tracePt t="6098" x="6735763" y="952500"/>
          <p14:tracePt t="6115" x="6743700" y="922338"/>
          <p14:tracePt t="6131" x="6743700" y="914400"/>
          <p14:tracePt t="6148" x="6735763" y="876300"/>
          <p14:tracePt t="6165" x="6727825" y="868363"/>
          <p14:tracePt t="6181" x="6697663" y="860425"/>
          <p14:tracePt t="6246" x="6697663" y="868363"/>
          <p14:tracePt t="6257" x="6697663" y="892175"/>
          <p14:tracePt t="6266" x="6697663" y="906463"/>
          <p14:tracePt t="6281" x="6697663" y="930275"/>
          <p14:tracePt t="6298" x="6727825" y="1006475"/>
          <p14:tracePt t="6315" x="6765925" y="1050925"/>
          <p14:tracePt t="6332" x="6873875" y="1143000"/>
          <p14:tracePt t="6348" x="7018338" y="1189038"/>
          <p14:tracePt t="6365" x="7070725" y="1196975"/>
          <p14:tracePt t="6381" x="7132638" y="1196975"/>
          <p14:tracePt t="6398" x="7154863" y="1181100"/>
          <p14:tracePt t="6415" x="7162800" y="1143000"/>
          <p14:tracePt t="6431" x="7162800" y="1096963"/>
          <p14:tracePt t="6448" x="7162800" y="1066800"/>
          <p14:tracePt t="6465" x="7162800" y="1012825"/>
          <p14:tracePt t="6672" x="7192963" y="998538"/>
          <p14:tracePt t="6684" x="7216775" y="982663"/>
          <p14:tracePt t="6693" x="7239000" y="968375"/>
          <p14:tracePt t="6704" x="7239000" y="944563"/>
          <p14:tracePt t="6715" x="7239000" y="930275"/>
          <p14:tracePt t="6731" x="7239000" y="914400"/>
          <p14:tracePt t="6748" x="7216775" y="868363"/>
          <p14:tracePt t="6765" x="7178675" y="854075"/>
          <p14:tracePt t="6782" x="7086600" y="815975"/>
          <p14:tracePt t="6798" x="6988175" y="808038"/>
          <p14:tracePt t="6815" x="6950075" y="808038"/>
          <p14:tracePt t="6816" x="6911975" y="808038"/>
          <p14:tracePt t="6831" x="6896100" y="808038"/>
          <p14:tracePt t="6848" x="6865938" y="822325"/>
          <p14:tracePt t="6865" x="6865938" y="846138"/>
          <p14:tracePt t="6882" x="6865938" y="892175"/>
          <p14:tracePt t="6898" x="6865938" y="944563"/>
          <p14:tracePt t="6915" x="6880225" y="982663"/>
          <p14:tracePt t="6931" x="6918325" y="1036638"/>
          <p14:tracePt t="6949" x="6956425" y="1082675"/>
          <p14:tracePt t="6965" x="6964363" y="1096963"/>
          <p14:tracePt t="6982" x="6988175" y="1120775"/>
          <p14:tracePt t="6999" x="6994525" y="1120775"/>
          <p14:tracePt t="7040" x="6980238" y="1120775"/>
          <p14:tracePt t="7049" x="6942138" y="1120775"/>
          <p14:tracePt t="7060" x="6880225" y="1120775"/>
          <p14:tracePt t="7069" x="6789738" y="1120775"/>
          <p14:tracePt t="7081" x="6659563" y="1120775"/>
          <p14:tracePt t="7098" x="6469063" y="1120775"/>
          <p14:tracePt t="7115" x="5859463" y="1120775"/>
          <p14:tracePt t="7132" x="4945063" y="1096963"/>
          <p14:tracePt t="7148" x="4411663" y="1066800"/>
          <p14:tracePt t="7165" x="4038600" y="1058863"/>
          <p14:tracePt t="7182" x="3611563" y="1058863"/>
          <p14:tracePt t="7198" x="2765425" y="1028700"/>
          <p14:tracePt t="7215" x="2125663" y="1028700"/>
          <p14:tracePt t="7231" x="1935163" y="1028700"/>
          <p14:tracePt t="7248" x="1722438" y="1058863"/>
          <p14:tracePt t="7265" x="1668463" y="1089025"/>
          <p14:tracePt t="7455" x="1660525" y="1089025"/>
          <p14:tracePt t="7467" x="1638300" y="1089025"/>
          <p14:tracePt t="7476" x="1616075" y="1089025"/>
          <p14:tracePt t="7487" x="1577975" y="1082675"/>
          <p14:tracePt t="7498" x="1524000" y="1082675"/>
          <p14:tracePt t="7515" x="1455738" y="1082675"/>
          <p14:tracePt t="7532" x="1279525" y="1120775"/>
          <p14:tracePt t="7549" x="1096963" y="1173163"/>
          <p14:tracePt t="7565" x="1012825" y="1211263"/>
          <p14:tracePt t="7582" x="868363" y="1287463"/>
          <p14:tracePt t="7599" x="800100" y="1349375"/>
          <p14:tracePt t="7615" x="777875" y="1363663"/>
          <p14:tracePt t="7632" x="769938" y="1401763"/>
          <p14:tracePt t="7649" x="769938" y="1439863"/>
          <p14:tracePt t="7665" x="777875" y="1455738"/>
          <p14:tracePt t="7682" x="800100" y="1477963"/>
          <p14:tracePt t="7699" x="808038" y="1485900"/>
          <p14:tracePt t="7715" x="830263" y="1501775"/>
          <p14:tracePt t="7732" x="838200" y="1508125"/>
          <p14:tracePt t="7748" x="854075" y="1508125"/>
          <p14:tracePt t="7765" x="868363" y="1516063"/>
          <p14:tracePt t="7782" x="876300" y="1516063"/>
          <p14:tracePt t="7798" x="884238" y="1516063"/>
          <p14:tracePt t="7815" x="892175" y="1516063"/>
          <p14:tracePt t="7832" x="898525" y="1516063"/>
          <p14:tracePt t="7848" x="906463" y="1516063"/>
          <p14:tracePt t="7865" x="922338" y="1516063"/>
          <p14:tracePt t="7882" x="930275" y="1516063"/>
          <p14:tracePt t="7898" x="968375" y="1516063"/>
          <p14:tracePt t="7915" x="1020763" y="1516063"/>
          <p14:tracePt t="7932" x="1066800" y="1516063"/>
          <p14:tracePt t="7948" x="1150938" y="1516063"/>
          <p14:tracePt t="7965" x="1287463" y="1516063"/>
          <p14:tracePt t="7982" x="1371600" y="1508125"/>
          <p14:tracePt t="7998" x="1524000" y="1501775"/>
          <p14:tracePt t="8016" x="1706563" y="1501775"/>
          <p14:tracePt t="8032" x="1790700" y="1493838"/>
          <p14:tracePt t="8048" x="1943100" y="1493838"/>
          <p14:tracePt t="8066" x="2087563" y="1493838"/>
          <p14:tracePt t="8082" x="2149475" y="1493838"/>
          <p14:tracePt t="8098" x="2255838" y="1501775"/>
          <p14:tracePt t="8115" x="2301875" y="1501775"/>
          <p14:tracePt t="8132" x="2370138" y="1501775"/>
          <p14:tracePt t="8148" x="2408238" y="1508125"/>
          <p14:tracePt t="8165" x="2416175" y="1508125"/>
          <p14:tracePt t="8182" x="2422525" y="1516063"/>
          <p14:tracePt t="8280" x="2416175" y="1516063"/>
          <p14:tracePt t="8300" x="2400300" y="1516063"/>
          <p14:tracePt t="8310" x="2392363" y="1516063"/>
          <p14:tracePt t="8321" x="2378075" y="1516063"/>
          <p14:tracePt t="8332" x="2362200" y="1508125"/>
          <p14:tracePt t="8349" x="2346325" y="1501775"/>
          <p14:tracePt t="8365" x="2316163" y="1485900"/>
          <p14:tracePt t="8382" x="2301875" y="1477963"/>
          <p14:tracePt t="8401" x="2301875" y="1470025"/>
          <p14:tracePt t="8441" x="2308225" y="1470025"/>
          <p14:tracePt t="8452" x="2324100" y="1470025"/>
          <p14:tracePt t="8462" x="2339975" y="1470025"/>
          <p14:tracePt t="8473" x="2362200" y="1470025"/>
          <p14:tracePt t="8482" x="2392363" y="1470025"/>
          <p14:tracePt t="8499" x="2422525" y="1470025"/>
          <p14:tracePt t="8515" x="2522538" y="1470025"/>
          <p14:tracePt t="8532" x="2574925" y="1470025"/>
          <p14:tracePt t="8549" x="2713038" y="1485900"/>
          <p14:tracePt t="8565" x="2849563" y="1493838"/>
          <p14:tracePt t="8582" x="2911475" y="1501775"/>
          <p14:tracePt t="8599" x="3025775" y="1508125"/>
          <p14:tracePt t="8615" x="3070225" y="1516063"/>
          <p14:tracePt t="8632" x="3146425" y="1524000"/>
          <p14:tracePt t="8649" x="3200400" y="1539875"/>
          <p14:tracePt t="8665" x="3222625" y="1546225"/>
          <p14:tracePt t="8682" x="3230563" y="1546225"/>
          <p14:tracePt t="8982" x="3276600" y="1546225"/>
          <p14:tracePt t="8991" x="3344863" y="1539875"/>
          <p14:tracePt t="9002" x="3406775" y="1531938"/>
          <p14:tracePt t="9015" x="3467100" y="1524000"/>
          <p14:tracePt t="9032" x="3565525" y="1501775"/>
          <p14:tracePt t="9049" x="3619500" y="1485900"/>
          <p14:tracePt t="9065" x="3679825" y="1470025"/>
          <p14:tracePt t="9082" x="3703638" y="1463675"/>
          <p14:tracePt t="9099" x="3725863" y="1455738"/>
          <p14:tracePt t="9115" x="3733800" y="1455738"/>
          <p14:tracePt t="9184" x="3725863" y="1455738"/>
          <p14:tracePt t="9244" x="3741738" y="1455738"/>
          <p14:tracePt t="9256" x="3756025" y="1463675"/>
          <p14:tracePt t="9265" x="3771900" y="1470025"/>
          <p14:tracePt t="9276" x="3802063" y="1493838"/>
          <p14:tracePt t="9285" x="3817938" y="1501775"/>
          <p14:tracePt t="9299" x="3832225" y="1508125"/>
          <p14:tracePt t="9315" x="3840163" y="1516063"/>
          <p14:tracePt t="9333" x="3863975" y="1531938"/>
          <p14:tracePt t="9349" x="3870325" y="1539875"/>
          <p14:tracePt t="9652" x="3962400" y="1539875"/>
          <p14:tracePt t="9661" x="4122738" y="1546225"/>
          <p14:tracePt t="9673" x="4313238" y="1554163"/>
          <p14:tracePt t="9682" x="4533900" y="1584325"/>
          <p14:tracePt t="9699" x="4746625" y="1584325"/>
          <p14:tracePt t="9715" x="5143500" y="1608138"/>
          <p14:tracePt t="9732" x="5273675" y="1616075"/>
          <p14:tracePt t="9749" x="5470525" y="1616075"/>
          <p14:tracePt t="9766" x="5562600" y="1608138"/>
          <p14:tracePt t="9782" x="5578475" y="1600200"/>
          <p14:tracePt t="9799" x="5578475" y="1584325"/>
          <p14:tracePt t="9815" x="5562600" y="1577975"/>
          <p14:tracePt t="10027" x="5622925" y="1577975"/>
          <p14:tracePt t="10039" x="5715000" y="1577975"/>
          <p14:tracePt t="10048" x="5813425" y="1577975"/>
          <p14:tracePt t="10059" x="5897563" y="1577975"/>
          <p14:tracePt t="10068" x="5981700" y="1570038"/>
          <p14:tracePt t="10082" x="6035675" y="1562100"/>
          <p14:tracePt t="10099" x="6073775" y="1554163"/>
          <p14:tracePt t="10116" x="6134100" y="1524000"/>
          <p14:tracePt t="10132" x="6156325" y="1501775"/>
          <p14:tracePt t="10149" x="6149975" y="1477963"/>
          <p14:tracePt t="10165" x="6134100" y="1463675"/>
          <p14:tracePt t="10182" x="6057900" y="1439863"/>
          <p14:tracePt t="10199" x="5997575" y="1417638"/>
          <p14:tracePt t="10215" x="5889625" y="1393825"/>
          <p14:tracePt t="10232" x="5783263" y="1387475"/>
          <p14:tracePt t="10249" x="5745163" y="1387475"/>
          <p14:tracePt t="10265" x="5684838" y="1387475"/>
          <p14:tracePt t="10282" x="5668963" y="1387475"/>
          <p14:tracePt t="10299" x="5661025" y="1387475"/>
          <p14:tracePt t="10344" x="5668963" y="1393825"/>
          <p14:tracePt t="10353" x="5684838" y="1401763"/>
          <p14:tracePt t="10365" x="5699125" y="1417638"/>
          <p14:tracePt t="10373" x="5722938" y="1425575"/>
          <p14:tracePt t="10384" x="5745163" y="1431925"/>
          <p14:tracePt t="10399" x="5761038" y="1447800"/>
          <p14:tracePt t="10416" x="5807075" y="1463675"/>
          <p14:tracePt t="10432" x="5821363" y="1477963"/>
          <p14:tracePt t="10449" x="5859463" y="1485900"/>
          <p14:tracePt t="10466" x="5889625" y="1501775"/>
          <p14:tracePt t="10482" x="5897563" y="1501775"/>
          <p14:tracePt t="10499" x="5913438" y="1501775"/>
          <p14:tracePt t="10546" x="5905500" y="1501775"/>
          <p14:tracePt t="10557" x="5905500" y="1493838"/>
          <p14:tracePt t="10566" x="5897563" y="1485900"/>
          <p14:tracePt t="10582" x="5889625" y="1477963"/>
          <p14:tracePt t="10599" x="5875338" y="1455738"/>
          <p14:tracePt t="10616" x="5859463" y="1439863"/>
          <p14:tracePt t="10632" x="5851525" y="1431925"/>
          <p14:tracePt t="10699" x="5859463" y="1439863"/>
          <p14:tracePt t="10708" x="5867400" y="1447800"/>
          <p14:tracePt t="10720" x="5875338" y="1455738"/>
          <p14:tracePt t="10732" x="5883275" y="1463675"/>
          <p14:tracePt t="10749" x="5905500" y="1470025"/>
          <p14:tracePt t="10770" x="5921375" y="1477963"/>
          <p14:tracePt t="10791" x="5927725" y="1477963"/>
          <p14:tracePt t="11075" x="5943600" y="1477963"/>
          <p14:tracePt t="11084" x="5951538" y="1485900"/>
          <p14:tracePt t="11095" x="5973763" y="1493838"/>
          <p14:tracePt t="11104" x="5997575" y="1501775"/>
          <p14:tracePt t="11116" x="6042025" y="1501775"/>
          <p14:tracePt t="11133" x="6096000" y="1508125"/>
          <p14:tracePt t="11149" x="6240463" y="1516063"/>
          <p14:tracePt t="11166" x="6324600" y="1524000"/>
          <p14:tracePt t="11182" x="6492875" y="1524000"/>
          <p14:tracePt t="11199" x="6645275" y="1524000"/>
          <p14:tracePt t="11216" x="6697663" y="1524000"/>
          <p14:tracePt t="11232" x="6765925" y="1524000"/>
          <p14:tracePt t="11249" x="6781800" y="1516063"/>
          <p14:tracePt t="11288" x="6773863" y="1516063"/>
          <p14:tracePt t="11300" x="6765925" y="1508125"/>
          <p14:tracePt t="11308" x="6751638" y="1508125"/>
          <p14:tracePt t="11319" x="6727825" y="1508125"/>
          <p14:tracePt t="11332" x="6689725" y="1501775"/>
          <p14:tracePt t="11349" x="6621463" y="1493838"/>
          <p14:tracePt t="11366" x="6583363" y="1493838"/>
          <p14:tracePt t="11383" x="6515100" y="1485900"/>
          <p14:tracePt t="11399" x="6499225" y="1485900"/>
          <p14:tracePt t="11401" x="6492875" y="1485900"/>
          <p14:tracePt t="11416" x="6477000" y="1485900"/>
          <p14:tracePt t="11460" x="6484938" y="1485900"/>
          <p14:tracePt t="11472" x="6507163" y="1501775"/>
          <p14:tracePt t="11481" x="6530975" y="1501775"/>
          <p14:tracePt t="11492" x="6561138" y="1516063"/>
          <p14:tracePt t="11501" x="6607175" y="1531938"/>
          <p14:tracePt t="11516" x="6651625" y="1539875"/>
          <p14:tracePt t="11533" x="6751638" y="1554163"/>
          <p14:tracePt t="11549" x="6804025" y="1570038"/>
          <p14:tracePt t="11566" x="6896100" y="1570038"/>
          <p14:tracePt t="11582" x="6918325" y="1570038"/>
          <p14:tracePt t="11599" x="6950075" y="1570038"/>
          <p14:tracePt t="11616" x="6956425" y="1570038"/>
          <p14:tracePt t="11868" x="7040563" y="1562100"/>
          <p14:tracePt t="11877" x="7185025" y="1554163"/>
          <p14:tracePt t="11888" x="7337425" y="1539875"/>
          <p14:tracePt t="11899" x="7483475" y="1524000"/>
          <p14:tracePt t="11916" x="7597775" y="1516063"/>
          <p14:tracePt t="11932" x="7734300" y="1493838"/>
          <p14:tracePt t="11949" x="7780338" y="1485900"/>
          <p14:tracePt t="11966" x="7794625" y="1477963"/>
          <p14:tracePt t="11983" x="7794625" y="1470025"/>
          <p14:tracePt t="11999" x="7780338" y="1463675"/>
          <p14:tracePt t="12016" x="7772400" y="1463675"/>
          <p14:tracePt t="12032" x="7734300" y="1447800"/>
          <p14:tracePt t="12049" x="7712075" y="1431925"/>
          <p14:tracePt t="12066" x="7658100" y="1417638"/>
          <p14:tracePt t="12082" x="7635875" y="1401763"/>
          <p14:tracePt t="12099" x="7620000" y="1401763"/>
          <p14:tracePt t="12132" x="7627938" y="1401763"/>
          <p14:tracePt t="12143" x="7635875" y="1409700"/>
          <p14:tracePt t="12152" x="7650163" y="1417638"/>
          <p14:tracePt t="12166" x="7688263" y="1439863"/>
          <p14:tracePt t="12183" x="7726363" y="1463675"/>
          <p14:tracePt t="12199" x="7810500" y="1508125"/>
          <p14:tracePt t="12216" x="7848600" y="1531938"/>
          <p14:tracePt t="12233" x="7864475" y="1546225"/>
          <p14:tracePt t="12249" x="7878763" y="1546225"/>
          <p14:tracePt t="12508" x="7962900" y="1546225"/>
          <p14:tracePt t="12519" x="8123238" y="1539875"/>
          <p14:tracePt t="12528" x="8343900" y="1524000"/>
          <p14:tracePt t="12539" x="8594725" y="1524000"/>
          <p14:tracePt t="12549" x="8809038" y="1524000"/>
          <p14:tracePt t="12566" x="8999538" y="1524000"/>
          <p14:tracePt t="12583" x="9197975" y="1524000"/>
          <p14:tracePt t="12600" x="9250363" y="1524000"/>
          <p14:tracePt t="12632" x="9236075" y="1524000"/>
          <p14:tracePt t="12650" x="9220200" y="1516063"/>
          <p14:tracePt t="12660" x="9204325" y="1508125"/>
          <p14:tracePt t="12671" x="9190038" y="1493838"/>
          <p14:tracePt t="12683" x="9151938" y="1477963"/>
          <p14:tracePt t="12700" x="9113838" y="1463675"/>
          <p14:tracePt t="12763" x="9105900" y="1463675"/>
          <p14:tracePt t="12803" x="9105900" y="1470025"/>
          <p14:tracePt t="12812" x="9105900" y="1477963"/>
          <p14:tracePt t="12833" x="9105900" y="1493838"/>
          <p14:tracePt t="12845" x="9105900" y="1501775"/>
          <p14:tracePt t="12853" x="9113838" y="1508125"/>
          <p14:tracePt t="12866" x="9121775" y="1524000"/>
          <p14:tracePt t="12885" x="9128125" y="1539875"/>
          <p14:tracePt t="12899" x="9136063" y="1539875"/>
          <p14:tracePt t="12916" x="9136063" y="1546225"/>
          <p14:tracePt t="12933" x="9144000" y="1546225"/>
          <p14:tracePt t="13037" x="9144000" y="1539875"/>
          <p14:tracePt t="13047" x="9151938" y="1539875"/>
          <p14:tracePt t="13058" x="9151938" y="1531938"/>
          <p14:tracePt t="13067" x="9151938" y="1524000"/>
          <p14:tracePt t="13083" x="9159875" y="1524000"/>
          <p14:tracePt t="13099" x="9166225" y="1508125"/>
          <p14:tracePt t="13116" x="9166225" y="1501775"/>
          <p14:tracePt t="13179" x="9159875" y="1501775"/>
          <p14:tracePt t="13188" x="9151938" y="1493838"/>
          <p14:tracePt t="13200" x="9136063" y="1493838"/>
          <p14:tracePt t="13216" x="9105900" y="1493838"/>
          <p14:tracePt t="13233" x="8999538" y="1493838"/>
          <p14:tracePt t="13250" x="8816975" y="1493838"/>
          <p14:tracePt t="13266" x="8670925" y="1493838"/>
          <p14:tracePt t="13283" x="8153400" y="1508125"/>
          <p14:tracePt t="13299" x="7794625" y="1524000"/>
          <p14:tracePt t="13316" x="6850063" y="1592263"/>
          <p14:tracePt t="13333" x="6461125" y="1654175"/>
          <p14:tracePt t="13349" x="5951538" y="1698625"/>
          <p14:tracePt t="13366" x="4800600" y="1798638"/>
          <p14:tracePt t="13383" x="4198938" y="1866900"/>
          <p14:tracePt t="13383" x="3649663" y="1912938"/>
          <p14:tracePt t="13400" x="3551238" y="1958975"/>
          <p14:tracePt t="13416" x="2971800" y="2049463"/>
          <p14:tracePt t="13433" x="2332038" y="2149475"/>
          <p14:tracePt t="13449" x="2133600" y="2171700"/>
          <p14:tracePt t="13466" x="1965325" y="2179638"/>
          <p14:tracePt t="13483" x="1958975" y="2193925"/>
          <p14:tracePt t="13688" x="1943100" y="2193925"/>
          <p14:tracePt t="13699" x="1935163" y="2193925"/>
          <p14:tracePt t="13708" x="1912938" y="2193925"/>
          <p14:tracePt t="13719" x="1874838" y="2187575"/>
          <p14:tracePt t="13733" x="1820863" y="2163763"/>
          <p14:tracePt t="13749" x="1660525" y="2073275"/>
          <p14:tracePt t="13766" x="1570038" y="2035175"/>
          <p14:tracePt t="13783" x="1409700" y="1951038"/>
          <p14:tracePt t="13800" x="1333500" y="1920875"/>
          <p14:tracePt t="13816" x="1203325" y="1874838"/>
          <p14:tracePt t="13833" x="1127125" y="1828800"/>
          <p14:tracePt t="13850" x="1089025" y="1790700"/>
          <p14:tracePt t="13866" x="1082675" y="1774825"/>
          <p14:tracePt t="13883" x="1089025" y="1752600"/>
          <p14:tracePt t="13900" x="1096963" y="1736725"/>
          <p14:tracePt t="13916" x="1165225" y="1676400"/>
          <p14:tracePt t="13933" x="1249363" y="1616075"/>
          <p14:tracePt t="13950" x="1295400" y="1584325"/>
          <p14:tracePt t="13966" x="1393825" y="1546225"/>
          <p14:tracePt t="13983" x="1493838" y="1524000"/>
          <p14:tracePt t="14000" x="1539875" y="1524000"/>
          <p14:tracePt t="14016" x="1638300" y="1524000"/>
          <p14:tracePt t="14033" x="1736725" y="1524000"/>
          <p14:tracePt t="14050" x="1774825" y="1524000"/>
          <p14:tracePt t="14066" x="1874838" y="1539875"/>
          <p14:tracePt t="14083" x="1927225" y="1546225"/>
          <p14:tracePt t="14100" x="2027238" y="1570038"/>
          <p14:tracePt t="14116" x="2141538" y="1600200"/>
          <p14:tracePt t="14133" x="2193925" y="1622425"/>
          <p14:tracePt t="14150" x="2324100" y="1654175"/>
          <p14:tracePt t="14166" x="2392363" y="1676400"/>
          <p14:tracePt t="14183" x="2530475" y="1730375"/>
          <p14:tracePt t="14200" x="2659063" y="1790700"/>
          <p14:tracePt t="14217" x="2811463" y="1828800"/>
          <p14:tracePt t="14233" x="2887663" y="1844675"/>
          <p14:tracePt t="14250" x="3025775" y="1851025"/>
          <p14:tracePt t="14266" x="3086100" y="1851025"/>
          <p14:tracePt t="14283" x="3208338" y="1851025"/>
          <p14:tracePt t="14300" x="3330575" y="1851025"/>
          <p14:tracePt t="14316" x="3368675" y="1844675"/>
          <p14:tracePt t="14333" x="3444875" y="1812925"/>
          <p14:tracePt t="14350" x="3475038" y="1782763"/>
          <p14:tracePt t="14366" x="3475038" y="1774825"/>
          <p14:tracePt t="14383" x="3475038" y="1760538"/>
          <p14:tracePt t="14400" x="3467100" y="1760538"/>
          <p14:tracePt t="14416" x="3451225" y="1752600"/>
          <p14:tracePt t="14433" x="3444875" y="1744663"/>
          <p14:tracePt t="14450" x="3436938" y="1744663"/>
          <p14:tracePt t="14467" x="3429000" y="1744663"/>
          <p14:tracePt t="14602" x="3421063" y="1744663"/>
          <p14:tracePt t="14614" x="3413125" y="1744663"/>
          <p14:tracePt t="14623" x="3382963" y="1736725"/>
          <p14:tracePt t="14634" x="3360738" y="1722438"/>
          <p14:tracePt t="14650" x="3322638" y="1706563"/>
          <p14:tracePt t="14666" x="3260725" y="1676400"/>
          <p14:tracePt t="14683" x="3238500" y="1676400"/>
          <p14:tracePt t="14684" x="3216275" y="1660525"/>
          <p14:tracePt t="14699" x="3208338" y="1654175"/>
          <p14:tracePt t="14716" x="3192463" y="1654175"/>
          <p14:tracePt t="14755" x="3200400" y="1654175"/>
          <p14:tracePt t="14765" x="3216275" y="1654175"/>
          <p14:tracePt t="14776" x="3238500" y="1668463"/>
          <p14:tracePt t="14785" x="3260725" y="1676400"/>
          <p14:tracePt t="14800" x="3298825" y="1692275"/>
          <p14:tracePt t="14817" x="3398838" y="1714500"/>
          <p14:tracePt t="14833" x="3459163" y="1730375"/>
          <p14:tracePt t="14850" x="3611563" y="1760538"/>
          <p14:tracePt t="14867" x="3779838" y="1768475"/>
          <p14:tracePt t="14883" x="3870325" y="1768475"/>
          <p14:tracePt t="14900" x="4038600" y="1752600"/>
          <p14:tracePt t="14916" x="4122738" y="1744663"/>
          <p14:tracePt t="14933" x="4267200" y="1714500"/>
          <p14:tracePt t="14950" x="4381500" y="1684338"/>
          <p14:tracePt t="14966" x="4427538" y="1668463"/>
          <p14:tracePt t="14983" x="4473575" y="1646238"/>
          <p14:tracePt t="15000" x="4495800" y="1622425"/>
          <p14:tracePt t="15016" x="4495800" y="1608138"/>
          <p14:tracePt t="15033" x="4487863" y="1600200"/>
          <p14:tracePt t="15293" x="4525963" y="1600200"/>
          <p14:tracePt t="15304" x="4594225" y="1608138"/>
          <p14:tracePt t="15313" x="4656138" y="1616075"/>
          <p14:tracePt t="15324" x="4716463" y="1630363"/>
          <p14:tracePt t="15334" x="4754563" y="1638300"/>
          <p14:tracePt t="15350" x="4800600" y="1646238"/>
          <p14:tracePt t="15366" x="4876800" y="1654175"/>
          <p14:tracePt t="15383" x="4906963" y="1660525"/>
          <p14:tracePt t="15400" x="4960938" y="1668463"/>
          <p14:tracePt t="15416" x="4983163" y="1668463"/>
          <p14:tracePt t="15433" x="4991100" y="1668463"/>
          <p14:tracePt t="15450" x="5006975" y="1668463"/>
          <p14:tracePt t="15498" x="4999038" y="1668463"/>
          <p14:tracePt t="15507" x="4983163" y="1668463"/>
          <p14:tracePt t="15793" x="5013325" y="1668463"/>
          <p14:tracePt t="15801" x="5067300" y="1668463"/>
          <p14:tracePt t="15812" x="5113338" y="1660525"/>
          <p14:tracePt t="15821" x="5165725" y="1654175"/>
          <p14:tracePt t="15833" x="5211763" y="1646238"/>
          <p14:tracePt t="15850" x="5249863" y="1638300"/>
          <p14:tracePt t="15867" x="5318125" y="1616075"/>
          <p14:tracePt t="15883" x="5364163" y="1608138"/>
          <p14:tracePt t="15900" x="5372100" y="1600200"/>
          <p14:tracePt t="15917" x="5394325" y="1592263"/>
          <p14:tracePt t="16025" x="5387975" y="1592263"/>
          <p14:tracePt t="16046" x="5380038" y="1592263"/>
          <p14:tracePt t="16056" x="5372100" y="1592263"/>
          <p14:tracePt t="16066" x="5364163" y="1592263"/>
          <p14:tracePt t="16077" x="5349875" y="1592263"/>
          <p14:tracePt t="16086" x="5334000" y="1592263"/>
          <p14:tracePt t="16100" x="5318125" y="1592263"/>
          <p14:tracePt t="16117" x="5303838" y="1592263"/>
          <p14:tracePt t="16134" x="5257800" y="1600200"/>
          <p14:tracePt t="16150" x="5227638" y="1608138"/>
          <p14:tracePt t="16167" x="5189538" y="1616075"/>
          <p14:tracePt t="16183" x="5189538" y="1622425"/>
          <p14:tracePt t="16200" x="5181600" y="1630363"/>
          <p14:tracePt t="16249" x="5189538" y="1630363"/>
          <p14:tracePt t="16259" x="5203825" y="1638300"/>
          <p14:tracePt t="16269" x="5219700" y="1638300"/>
          <p14:tracePt t="16283" x="5235575" y="1646238"/>
          <p14:tracePt t="16300" x="5257800" y="1646238"/>
          <p14:tracePt t="16317" x="5311775" y="1646238"/>
          <p14:tracePt t="16335" x="5364163" y="1654175"/>
          <p14:tracePt t="16350" x="5394325" y="1660525"/>
          <p14:tracePt t="16367" x="5440363" y="1668463"/>
          <p14:tracePt t="16384" x="5470525" y="1676400"/>
          <p14:tracePt t="16402" x="5478463" y="1676400"/>
          <p14:tracePt t="16778" x="5532438" y="1684338"/>
          <p14:tracePt t="16789" x="5622925" y="1698625"/>
          <p14:tracePt t="16799" x="5707063" y="1714500"/>
          <p14:tracePt t="16809" x="5799138" y="1736725"/>
          <p14:tracePt t="16819" x="5883275" y="1744663"/>
          <p14:tracePt t="16833" x="5965825" y="1760538"/>
          <p14:tracePt t="16850" x="6103938" y="1768475"/>
          <p14:tracePt t="16867" x="6156325" y="1768475"/>
          <p14:tracePt t="16883" x="6240463" y="1768475"/>
          <p14:tracePt t="16900" x="6278563" y="1760538"/>
          <p14:tracePt t="16917" x="6286500" y="1752600"/>
          <p14:tracePt t="16934" x="6286500" y="1744663"/>
          <p14:tracePt t="16961" x="6278563" y="1744663"/>
          <p14:tracePt t="16970" x="6278563" y="1736725"/>
          <p14:tracePt t="16983" x="6270625" y="1736725"/>
          <p14:tracePt t="17173" x="6294438" y="1744663"/>
          <p14:tracePt t="17186" x="6316663" y="1752600"/>
          <p14:tracePt t="17195" x="6362700" y="1760538"/>
          <p14:tracePt t="17207" x="6416675" y="1768475"/>
          <p14:tracePt t="17217" x="6477000" y="1768475"/>
          <p14:tracePt t="17234" x="6591300" y="1774825"/>
          <p14:tracePt t="17250" x="6637338" y="1782763"/>
          <p14:tracePt t="17267" x="6667500" y="1782763"/>
          <p14:tracePt t="17267" x="6683375" y="1782763"/>
          <p14:tracePt t="17283" x="6697663" y="1774825"/>
          <p14:tracePt t="17550" x="6759575" y="1760538"/>
          <p14:tracePt t="17560" x="6842125" y="1752600"/>
          <p14:tracePt t="17571" x="6926263" y="1744663"/>
          <p14:tracePt t="17584" x="6994525" y="1736725"/>
          <p14:tracePt t="17601" x="7116763" y="1722438"/>
          <p14:tracePt t="17617" x="7162800" y="1714500"/>
          <p14:tracePt t="17634" x="7223125" y="1698625"/>
          <p14:tracePt t="17650" x="7239000" y="1698625"/>
          <p14:tracePt t="17667" x="7261225" y="1698625"/>
          <p14:tracePt t="17743" x="7254875" y="1698625"/>
          <p14:tracePt t="17805" x="7261225" y="1698625"/>
          <p14:tracePt t="17827" x="7269163" y="1698625"/>
          <p14:tracePt t="17845" x="7277100" y="1698625"/>
          <p14:tracePt t="18110" x="7277100" y="1706563"/>
          <p14:tracePt t="18131" x="7277100" y="1714500"/>
          <p14:tracePt t="18151" x="7277100" y="1722438"/>
          <p14:tracePt t="18160" x="7277100" y="1730375"/>
          <p14:tracePt t="18171" x="7285038" y="1736725"/>
          <p14:tracePt t="18184" x="7315200" y="1744663"/>
          <p14:tracePt t="18201" x="7383463" y="1768475"/>
          <p14:tracePt t="18217" x="7421563" y="1768475"/>
          <p14:tracePt t="18234" x="7521575" y="1782763"/>
          <p14:tracePt t="18250" x="7573963" y="1790700"/>
          <p14:tracePt t="18267" x="7680325" y="1790700"/>
          <p14:tracePt t="18284" x="7764463" y="1790700"/>
          <p14:tracePt t="18300" x="7810500" y="1790700"/>
          <p14:tracePt t="18317" x="7870825" y="1782763"/>
          <p14:tracePt t="18334" x="7886700" y="1768475"/>
          <p14:tracePt t="18350" x="7894638" y="1760538"/>
          <p14:tracePt t="18367" x="7894638" y="1744663"/>
          <p14:tracePt t="18384" x="7886700" y="1730375"/>
          <p14:tracePt t="18578" x="7902575" y="1730375"/>
          <p14:tracePt t="18587" x="7908925" y="1736725"/>
          <p14:tracePt t="18598" x="7932738" y="1736725"/>
          <p14:tracePt t="18607" x="7970838" y="1752600"/>
          <p14:tracePt t="18618" x="8001000" y="1768475"/>
          <p14:tracePt t="18635" x="8061325" y="1790700"/>
          <p14:tracePt t="18650" x="8183563" y="1844675"/>
          <p14:tracePt t="18667" x="8237538" y="1866900"/>
          <p14:tracePt t="18684" x="8328025" y="1897063"/>
          <p14:tracePt t="18700" x="8397875" y="1905000"/>
          <p14:tracePt t="18717" x="8420100" y="1905000"/>
          <p14:tracePt t="18734" x="8435975" y="1905000"/>
          <p14:tracePt t="18750" x="8435975" y="1897063"/>
          <p14:tracePt t="18791" x="8435975" y="1889125"/>
          <p14:tracePt t="18800" x="8428038" y="1889125"/>
          <p14:tracePt t="18851" x="8420100" y="1889125"/>
          <p14:tracePt t="19329" x="8412163" y="1889125"/>
          <p14:tracePt t="19370" x="8404225" y="1889125"/>
          <p14:tracePt t="19380" x="8397875" y="1889125"/>
          <p14:tracePt t="19391" x="8382000" y="1882775"/>
          <p14:tracePt t="19401" x="8351838" y="1874838"/>
          <p14:tracePt t="19417" x="8321675" y="1874838"/>
          <p14:tracePt t="19434" x="8221663" y="1858963"/>
          <p14:tracePt t="19451" x="8161338" y="1851025"/>
          <p14:tracePt t="19467" x="7970838" y="1836738"/>
          <p14:tracePt t="19484" x="7712075" y="1812925"/>
          <p14:tracePt t="19501" x="7521575" y="1812925"/>
          <p14:tracePt t="19517" x="7108825" y="1806575"/>
          <p14:tracePt t="19534" x="6575425" y="1812925"/>
          <p14:tracePt t="19551" x="6248400" y="1836738"/>
          <p14:tracePt t="19567" x="5546725" y="1882775"/>
          <p14:tracePt t="19584" x="4892675" y="1965325"/>
          <p14:tracePt t="19601" x="4579938" y="2027238"/>
          <p14:tracePt t="19617" x="4092575" y="2171700"/>
          <p14:tracePt t="19828" x="4084638" y="2171700"/>
          <p14:tracePt t="19837" x="4076700" y="2171700"/>
          <p14:tracePt t="19848" x="4060825" y="2171700"/>
          <p14:tracePt t="19857" x="4016375" y="2155825"/>
          <p14:tracePt t="19869" x="3962400" y="2133600"/>
          <p14:tracePt t="19884" x="3878263" y="2111375"/>
          <p14:tracePt t="19901" x="3597275" y="2057400"/>
          <p14:tracePt t="19917" x="3398838" y="2035175"/>
          <p14:tracePt t="19934" x="2925763" y="2035175"/>
          <p14:tracePt t="19951" x="2339975" y="2095500"/>
          <p14:tracePt t="19967" x="2011363" y="2141538"/>
          <p14:tracePt t="19984" x="1470025" y="2247900"/>
          <p14:tracePt t="20001" x="1173163" y="2324100"/>
          <p14:tracePt t="20017" x="1104900" y="2339975"/>
          <p14:tracePt t="20034" x="1058863" y="2346325"/>
          <p14:tracePt t="20051" x="1050925" y="2346325"/>
          <p14:tracePt t="20071" x="1058863" y="2346325"/>
          <p14:tracePt t="20084" x="1066800" y="2346325"/>
          <p14:tracePt t="20102" x="1074738" y="2346325"/>
          <p14:tracePt t="20118" x="1082675" y="2346325"/>
          <p14:tracePt t="20194" x="1074738" y="2346325"/>
          <p14:tracePt t="20224" x="1066800" y="2339975"/>
          <p14:tracePt t="20234" x="1066800" y="2332038"/>
          <p14:tracePt t="20245" x="1058863" y="2332038"/>
          <p14:tracePt t="20254" x="1058863" y="2324100"/>
          <p14:tracePt t="20267" x="1058863" y="2316163"/>
          <p14:tracePt t="20295" x="1058863" y="2308225"/>
          <p14:tracePt t="20316" x="1058863" y="2293938"/>
          <p14:tracePt t="20325" x="1058863" y="2286000"/>
          <p14:tracePt t="20336" x="1066800" y="2270125"/>
          <p14:tracePt t="20351" x="1074738" y="2247900"/>
          <p14:tracePt t="20367" x="1120775" y="2187575"/>
          <p14:tracePt t="20384" x="1135063" y="2163763"/>
          <p14:tracePt t="20401" x="1189038" y="2095500"/>
          <p14:tracePt t="20418" x="1235075" y="2049463"/>
          <p14:tracePt t="20434" x="1249363" y="2041525"/>
          <p14:tracePt t="20451" x="1273175" y="2035175"/>
          <p14:tracePt t="20468" x="1287463" y="2035175"/>
          <p14:tracePt t="20484" x="1295400" y="2041525"/>
          <p14:tracePt t="20501" x="1303338" y="2065338"/>
          <p14:tracePt t="20518" x="1303338" y="2079625"/>
          <p14:tracePt t="20535" x="1325563" y="2117725"/>
          <p14:tracePt t="20551" x="1333500" y="2155825"/>
          <p14:tracePt t="20568" x="1349375" y="2163763"/>
          <p14:tracePt t="20585" x="1355725" y="2179638"/>
          <p14:tracePt t="20601" x="1363663" y="2179638"/>
          <p14:tracePt t="20671" x="1379538" y="2179638"/>
          <p14:tracePt t="20682" x="1387475" y="2171700"/>
          <p14:tracePt t="20691" x="1393825" y="2155825"/>
          <p14:tracePt t="20702" x="1417638" y="2149475"/>
          <p14:tracePt t="20717" x="1425575" y="2125663"/>
          <p14:tracePt t="20735" x="1463675" y="2095500"/>
          <p14:tracePt t="20751" x="1470025" y="2079625"/>
          <p14:tracePt t="20768" x="1485900" y="2073275"/>
          <p14:tracePt t="20784" x="1485900" y="2065338"/>
          <p14:tracePt t="21251" x="1485900" y="2073275"/>
          <p14:tracePt t="21524" x="1501775" y="2073275"/>
          <p14:tracePt t="21535" x="1508125" y="2073275"/>
          <p14:tracePt t="21546" x="1524000" y="2073275"/>
          <p14:tracePt t="21555" x="1539875" y="2073275"/>
          <p14:tracePt t="21567" x="1562100" y="2073275"/>
          <p14:tracePt t="21584" x="1584325" y="2073275"/>
          <p14:tracePt t="21601" x="1646238" y="2073275"/>
          <p14:tracePt t="21618" x="1736725" y="2073275"/>
          <p14:tracePt t="21635" x="1790700" y="2073275"/>
          <p14:tracePt t="21651" x="1905000" y="2073275"/>
          <p14:tracePt t="21668" x="2035175" y="2073275"/>
          <p14:tracePt t="21684" x="2095500" y="2073275"/>
          <p14:tracePt t="21701" x="2209800" y="2065338"/>
          <p14:tracePt t="21718" x="2316163" y="2065338"/>
          <p14:tracePt t="21735" x="2370138" y="2065338"/>
          <p14:tracePt t="21751" x="2430463" y="2057400"/>
          <p14:tracePt t="21768" x="2454275" y="2057400"/>
          <p14:tracePt t="21784" x="2492375" y="2057400"/>
          <p14:tracePt t="21809" x="2492375" y="2049463"/>
          <p14:tracePt t="21840" x="2484438" y="2049463"/>
          <p14:tracePt t="21849" x="2476500" y="2049463"/>
          <p14:tracePt t="21861" x="2468563" y="2041525"/>
          <p14:tracePt t="21870" x="2454275" y="2041525"/>
          <p14:tracePt t="21885" x="2430463" y="2035175"/>
          <p14:tracePt t="21901" x="2400300" y="2027238"/>
          <p14:tracePt t="21918" x="2346325" y="2003425"/>
          <p14:tracePt t="21936" x="2301875" y="1997075"/>
          <p14:tracePt t="21951" x="2278063" y="1989138"/>
          <p14:tracePt t="21968" x="2263775" y="1981200"/>
          <p14:tracePt t="22023" x="2270125" y="1981200"/>
          <p14:tracePt t="22035" x="2278063" y="1981200"/>
          <p14:tracePt t="22043" x="2308225" y="1981200"/>
          <p14:tracePt t="22054" x="2332038" y="1989138"/>
          <p14:tracePt t="22068" x="2370138" y="1997075"/>
          <p14:tracePt t="22085" x="2460625" y="2011363"/>
          <p14:tracePt t="22101" x="2514600" y="2019300"/>
          <p14:tracePt t="22118" x="2644775" y="2035175"/>
          <p14:tracePt t="22137" x="2765425" y="2049463"/>
          <p14:tracePt t="22151" x="2835275" y="2057400"/>
          <p14:tracePt t="22168" x="2925763" y="2065338"/>
          <p14:tracePt t="22184" x="2963863" y="2065338"/>
          <p14:tracePt t="22185" x="2979738" y="2065338"/>
          <p14:tracePt t="22201" x="2987675" y="2079625"/>
          <p14:tracePt t="22481" x="3055938" y="2079625"/>
          <p14:tracePt t="22490" x="3140075" y="2065338"/>
          <p14:tracePt t="22502" x="3230563" y="2057400"/>
          <p14:tracePt t="22518" x="3314700" y="2049463"/>
          <p14:tracePt t="22535" x="3489325" y="2035175"/>
          <p14:tracePt t="22552" x="3657600" y="2019300"/>
          <p14:tracePt t="22568" x="3733800" y="2019300"/>
          <p14:tracePt t="22585" x="3863975" y="2011363"/>
          <p14:tracePt t="22601" x="3908425" y="2011363"/>
          <p14:tracePt t="22618" x="3978275" y="2011363"/>
          <p14:tracePt t="22635" x="4008438" y="2011363"/>
          <p14:tracePt t="22651" x="4022725" y="2011363"/>
          <p14:tracePt t="22668" x="4038600" y="2011363"/>
          <p14:tracePt t="22685" x="4046538" y="2003425"/>
          <p14:tracePt t="22969" x="4092575" y="2003425"/>
          <p14:tracePt t="22978" x="4152900" y="2003425"/>
          <p14:tracePt t="22989" x="4229100" y="2019300"/>
          <p14:tracePt t="23001" x="4289425" y="2019300"/>
          <p14:tracePt t="23018" x="4359275" y="2019300"/>
          <p14:tracePt t="23035" x="4495800" y="2027238"/>
          <p14:tracePt t="23051" x="4632325" y="2027238"/>
          <p14:tracePt t="23068" x="4702175" y="2019300"/>
          <p14:tracePt t="23086" x="4784725" y="2003425"/>
          <p14:tracePt t="23102" x="4830763" y="1981200"/>
          <p14:tracePt t="23118" x="4838700" y="1973263"/>
          <p14:tracePt t="23135" x="4846638" y="1958975"/>
          <p14:tracePt t="23151" x="4854575" y="1951038"/>
          <p14:tracePt t="23168" x="4854575" y="1935163"/>
          <p14:tracePt t="23185" x="4854575" y="1920875"/>
          <p14:tracePt t="23201" x="4846638" y="1920875"/>
          <p14:tracePt t="23218" x="4830763" y="1897063"/>
          <p14:tracePt t="23235" x="4808538" y="1889125"/>
          <p14:tracePt t="23251" x="4800600" y="1882775"/>
          <p14:tracePt t="23268" x="4770438" y="1874838"/>
          <p14:tracePt t="23285" x="4740275" y="1866900"/>
          <p14:tracePt t="23301" x="4724400" y="1866900"/>
          <p14:tracePt t="23318" x="4686300" y="1866900"/>
          <p14:tracePt t="23336" x="4648200" y="1866900"/>
          <p14:tracePt t="23351" x="4632325" y="1866900"/>
          <p14:tracePt t="23368" x="4594225" y="1882775"/>
          <p14:tracePt t="23385" x="4564063" y="1905000"/>
          <p14:tracePt t="23401" x="4549775" y="1920875"/>
          <p14:tracePt t="23418" x="4533900" y="1943100"/>
          <p14:tracePt t="23435" x="4533900" y="1958975"/>
          <p14:tracePt t="23451" x="4533900" y="1989138"/>
          <p14:tracePt t="23468" x="4541838" y="2019300"/>
          <p14:tracePt t="23485" x="4556125" y="2035175"/>
          <p14:tracePt t="23502" x="4602163" y="2073275"/>
          <p14:tracePt t="23518" x="4656138" y="2117725"/>
          <p14:tracePt t="23535" x="4686300" y="2125663"/>
          <p14:tracePt t="23552" x="4746625" y="2133600"/>
          <p14:tracePt t="23568" x="4778375" y="2133600"/>
          <p14:tracePt t="23585" x="4800600" y="2133600"/>
          <p14:tracePt t="23601" x="4808538" y="2125663"/>
          <p14:tracePt t="23618" x="4808538" y="2111375"/>
          <p14:tracePt t="23635" x="4808538" y="2087563"/>
          <p14:tracePt t="23651" x="4800600" y="2057400"/>
          <p14:tracePt t="23668" x="4784725" y="2035175"/>
          <p14:tracePt t="23685" x="4732338" y="2003425"/>
          <p14:tracePt t="23702" x="4670425" y="1973263"/>
          <p14:tracePt t="23718" x="4632325" y="1965325"/>
          <p14:tracePt t="23735" x="4579938" y="1958975"/>
          <p14:tracePt t="23752" x="4533900" y="1965325"/>
          <p14:tracePt t="23768" x="4525963" y="1973263"/>
          <p14:tracePt t="23785" x="4518025" y="1989138"/>
          <p14:tracePt t="23801" x="4518025" y="1997075"/>
          <p14:tracePt t="23818" x="4518025" y="2003425"/>
          <p14:tracePt t="23836" x="4541838" y="2019300"/>
          <p14:tracePt t="23851" x="4556125" y="2027238"/>
          <p14:tracePt t="23868" x="4602163" y="2035175"/>
          <p14:tracePt t="23885" x="4664075" y="2041525"/>
          <p14:tracePt t="23902" x="4686300" y="2041525"/>
          <p14:tracePt t="23918" x="4708525" y="2041525"/>
          <p14:tracePt t="24138" x="4830763" y="2019300"/>
          <p14:tracePt t="24147" x="5029200" y="1981200"/>
          <p14:tracePt t="24158" x="5280025" y="1943100"/>
          <p14:tracePt t="24168" x="5516563" y="1927225"/>
          <p14:tracePt t="24185" x="5753100" y="1927225"/>
          <p14:tracePt t="24202" x="6073775" y="1927225"/>
          <p14:tracePt t="24218" x="6164263" y="1927225"/>
          <p14:tracePt t="24235" x="6240463" y="1943100"/>
          <p14:tracePt t="24252" x="6248400" y="1951038"/>
          <p14:tracePt t="24391" x="6248400" y="1958975"/>
          <p14:tracePt t="24422" x="6264275" y="1958975"/>
          <p14:tracePt t="24433" x="6286500" y="1965325"/>
          <p14:tracePt t="24442" x="6316663" y="1973263"/>
          <p14:tracePt t="24453" x="6362700" y="1981200"/>
          <p14:tracePt t="24469" x="6416675" y="1981200"/>
          <p14:tracePt t="24485" x="6537325" y="1997075"/>
          <p14:tracePt t="24502" x="6607175" y="2003425"/>
          <p14:tracePt t="24518" x="6721475" y="2019300"/>
          <p14:tracePt t="24537" x="6797675" y="2027238"/>
          <p14:tracePt t="24552" x="6811963" y="2027238"/>
          <p14:tracePt t="24569" x="6842125" y="2027238"/>
          <p14:tracePt t="24586" x="6850063" y="2027238"/>
          <p14:tracePt t="24626" x="6842125" y="2027238"/>
          <p14:tracePt t="24696" x="6850063" y="2035175"/>
          <p14:tracePt t="24707" x="6858000" y="2041525"/>
          <p14:tracePt t="24717" x="6865938" y="2041525"/>
          <p14:tracePt t="24728" x="6880225" y="2049463"/>
          <p14:tracePt t="24737" x="6888163" y="2049463"/>
          <p14:tracePt t="24752" x="6904038" y="2057400"/>
          <p14:tracePt t="24769" x="6911975" y="2057400"/>
          <p14:tracePt t="24785" x="6911975" y="2065338"/>
          <p14:tracePt t="25062" x="6980238" y="2065338"/>
          <p14:tracePt t="25073" x="7070725" y="2065338"/>
          <p14:tracePt t="25082" x="7170738" y="2065338"/>
          <p14:tracePt t="25093" x="7269163" y="2065338"/>
          <p14:tracePt t="25103" x="7345363" y="2065338"/>
          <p14:tracePt t="25118" x="7413625" y="2065338"/>
          <p14:tracePt t="25136" x="7475538" y="2057400"/>
          <p14:tracePt t="25152" x="7497763" y="2057400"/>
          <p14:tracePt t="25205" x="7489825" y="2057400"/>
          <p14:tracePt t="25216" x="7483475" y="2057400"/>
          <p14:tracePt t="25236" x="7475538" y="2057400"/>
          <p14:tracePt t="25297" x="7475538" y="2049463"/>
          <p14:tracePt t="25347" x="7475538" y="2041525"/>
          <p14:tracePt t="25549" x="7475538" y="2035175"/>
          <p14:tracePt t="25571" x="7459663" y="2019300"/>
          <p14:tracePt t="25582" x="7429500" y="2011363"/>
          <p14:tracePt t="25591" x="7391400" y="2003425"/>
          <p14:tracePt t="25602" x="7323138" y="1989138"/>
          <p14:tracePt t="25618" x="7231063" y="1965325"/>
          <p14:tracePt t="25637" x="6865938" y="1943100"/>
          <p14:tracePt t="25652" x="6172200" y="1943100"/>
          <p14:tracePt t="25668" x="5722938" y="1973263"/>
          <p14:tracePt t="25685" x="5143500" y="2027238"/>
          <p14:tracePt t="25702" x="4822825" y="2065338"/>
          <p14:tracePt t="25718" x="3771900" y="2193925"/>
          <p14:tracePt t="25736" x="2636838" y="2378075"/>
          <p14:tracePt t="25752" x="2095500" y="2476500"/>
          <p14:tracePt t="25768" x="1752600" y="2590800"/>
          <p14:tracePt t="25786" x="1066800" y="2720975"/>
          <p14:tracePt t="25802" x="777875" y="2773363"/>
          <p14:tracePt t="25819" x="495300" y="2827338"/>
          <p14:tracePt t="25836" x="441325" y="2827338"/>
          <p14:tracePt t="25856" x="449263" y="2827338"/>
          <p14:tracePt t="25869" x="465138" y="2827338"/>
          <p14:tracePt t="25886" x="503238" y="2819400"/>
          <p14:tracePt t="25902" x="533400" y="2819400"/>
          <p14:tracePt t="25919" x="593725" y="2819400"/>
          <p14:tracePt t="25936" x="601663" y="2819400"/>
          <p14:tracePt t="25952" x="609600" y="2819400"/>
          <p14:tracePt t="25969" x="617538" y="2827338"/>
          <p14:tracePt t="25985" x="617538" y="2835275"/>
          <p14:tracePt t="26040" x="601663" y="2835275"/>
          <p14:tracePt t="26048" x="593725" y="2835275"/>
          <p14:tracePt t="26060" x="587375" y="2835275"/>
          <p14:tracePt t="26069" x="563563" y="2827338"/>
          <p14:tracePt t="26085" x="555625" y="2819400"/>
          <p14:tracePt t="26102" x="541338" y="2789238"/>
          <p14:tracePt t="26119" x="533400" y="2773363"/>
          <p14:tracePt t="26136" x="533400" y="2727325"/>
          <p14:tracePt t="26152" x="555625" y="2697163"/>
          <p14:tracePt t="26169" x="579438" y="2674938"/>
          <p14:tracePt t="26186" x="639763" y="2651125"/>
          <p14:tracePt t="26202" x="708025" y="2628900"/>
          <p14:tracePt t="26218" x="754063" y="2620963"/>
          <p14:tracePt t="26236" x="838200" y="2620963"/>
          <p14:tracePt t="26252" x="930275" y="2620963"/>
          <p14:tracePt t="26269" x="968375" y="2620963"/>
          <p14:tracePt t="26286" x="1044575" y="2636838"/>
          <p14:tracePt t="26302" x="1089025" y="2644775"/>
          <p14:tracePt t="26319" x="1181100" y="2651125"/>
          <p14:tracePt t="26336" x="1265238" y="2667000"/>
          <p14:tracePt t="26352" x="1341438" y="2682875"/>
          <p14:tracePt t="26369" x="1379538" y="2689225"/>
          <p14:tracePt t="26385" x="1447800" y="2705100"/>
          <p14:tracePt t="26402" x="1477963" y="2713038"/>
          <p14:tracePt t="26419" x="1546225" y="2720975"/>
          <p14:tracePt t="26436" x="1616075" y="2727325"/>
          <p14:tracePt t="26452" x="1646238" y="2727325"/>
          <p14:tracePt t="26469" x="1714500" y="2751138"/>
          <p14:tracePt t="26486" x="1774825" y="2751138"/>
          <p14:tracePt t="26502" x="1820863" y="2759075"/>
          <p14:tracePt t="26519" x="1889125" y="2765425"/>
          <p14:tracePt t="26536" x="1920875" y="2765425"/>
          <p14:tracePt t="26552" x="1981200" y="2765425"/>
          <p14:tracePt t="26569" x="2057400" y="2765425"/>
          <p14:tracePt t="26585" x="2087563" y="2765425"/>
          <p14:tracePt t="26602" x="2171700" y="2759075"/>
          <p14:tracePt t="26619" x="2247900" y="2735263"/>
          <p14:tracePt t="26636" x="2293938" y="2720975"/>
          <p14:tracePt t="26652" x="2370138" y="2713038"/>
          <p14:tracePt t="26669" x="2460625" y="2682875"/>
          <p14:tracePt t="26686" x="2492375" y="2667000"/>
          <p14:tracePt t="26702" x="2574925" y="2636838"/>
          <p14:tracePt t="26719" x="2613025" y="2620963"/>
          <p14:tracePt t="26736" x="2659063" y="2598738"/>
          <p14:tracePt t="26752" x="2697163" y="2582863"/>
          <p14:tracePt t="26769" x="2713038" y="2574925"/>
          <p14:tracePt t="26786" x="2727325" y="2560638"/>
          <p14:tracePt t="26802" x="2743200" y="2536825"/>
          <p14:tracePt t="27014" x="2765425" y="2536825"/>
          <p14:tracePt t="27025" x="2789238" y="2536825"/>
          <p14:tracePt t="27034" x="2835275" y="2544763"/>
          <p14:tracePt t="27045" x="2887663" y="2552700"/>
          <p14:tracePt t="27054" x="2949575" y="2560638"/>
          <p14:tracePt t="27069" x="3009900" y="2560638"/>
          <p14:tracePt t="27086" x="3146425" y="2568575"/>
          <p14:tracePt t="27102" x="3208338" y="2574925"/>
          <p14:tracePt t="27119" x="3344863" y="2574925"/>
          <p14:tracePt t="27137" x="3451225" y="2574925"/>
          <p14:tracePt t="27152" x="3489325" y="2574925"/>
          <p14:tracePt t="27169" x="3559175" y="2574925"/>
          <p14:tracePt t="27186" x="3573463" y="2574925"/>
          <p14:tracePt t="27202" x="3581400" y="2574925"/>
          <p14:tracePt t="27220" x="3581400" y="2568575"/>
          <p14:tracePt t="27482" x="3635375" y="2568575"/>
          <p14:tracePt t="27492" x="3725863" y="2568575"/>
          <p14:tracePt t="27503" x="3817938" y="2568575"/>
          <p14:tracePt t="27519" x="3924300" y="2568575"/>
          <p14:tracePt t="27536" x="4106863" y="2574925"/>
          <p14:tracePt t="27553" x="4244975" y="2574925"/>
          <p14:tracePt t="27569" x="4275138" y="2574925"/>
          <p14:tracePt t="27586" x="4313238" y="2582863"/>
          <p14:tracePt t="27868" x="4389438" y="2582863"/>
          <p14:tracePt t="27879" x="4518025" y="2582863"/>
          <p14:tracePt t="27888" x="4686300" y="2582863"/>
          <p14:tracePt t="27902" x="4838700" y="2582863"/>
          <p14:tracePt t="27919" x="4953000" y="2582863"/>
          <p14:tracePt t="27936" x="5097463" y="2574925"/>
          <p14:tracePt t="27952" x="5135563" y="2560638"/>
          <p14:tracePt t="28214" x="5219700" y="2552700"/>
          <p14:tracePt t="28225" x="5380038" y="2552700"/>
          <p14:tracePt t="28234" x="5592763" y="2552700"/>
          <p14:tracePt t="28245" x="5837238" y="2582863"/>
          <p14:tracePt t="28254" x="6042025" y="2620963"/>
          <p14:tracePt t="28269" x="6210300" y="2651125"/>
          <p14:tracePt t="28286" x="6416675" y="2697163"/>
          <p14:tracePt t="28303" x="6461125" y="2705100"/>
          <p14:tracePt t="28319" x="6484938" y="2705100"/>
          <p14:tracePt t="28518" x="6499225" y="2713038"/>
          <p14:tracePt t="28530" x="6507163" y="2720975"/>
          <p14:tracePt t="28539" x="6530975" y="2720975"/>
          <p14:tracePt t="28552" x="6575425" y="2727325"/>
          <p14:tracePt t="28569" x="6651625" y="2735263"/>
          <p14:tracePt t="28586" x="6858000" y="2765425"/>
          <p14:tracePt t="28603" x="7102475" y="2803525"/>
          <p14:tracePt t="28619" x="7208838" y="2811463"/>
          <p14:tracePt t="28637" x="7361238" y="2819400"/>
          <p14:tracePt t="28653" x="7429500" y="2827338"/>
          <p14:tracePt t="28669" x="7445375" y="2827338"/>
          <p14:tracePt t="28686" x="7445375" y="2811463"/>
          <p14:tracePt t="28703" x="7421563" y="2797175"/>
          <p14:tracePt t="28875" x="7429500" y="2797175"/>
          <p14:tracePt t="28884" x="7437438" y="2803525"/>
          <p14:tracePt t="28895" x="7459663" y="2811463"/>
          <p14:tracePt t="28904" x="7505700" y="2835275"/>
          <p14:tracePt t="28919" x="7573963" y="2865438"/>
          <p14:tracePt t="28938" x="7788275" y="2917825"/>
          <p14:tracePt t="28952" x="7916863" y="2949575"/>
          <p14:tracePt t="28969" x="8175625" y="2987675"/>
          <p14:tracePt t="28986" x="8275638" y="2987675"/>
          <p14:tracePt t="29003" x="8428038" y="2971800"/>
          <p14:tracePt t="29019" x="8450263" y="2949575"/>
          <p14:tracePt t="29292" x="8534400" y="2941638"/>
          <p14:tracePt t="29301" x="8648700" y="2925763"/>
          <p14:tracePt t="29312" x="8793163" y="2925763"/>
          <p14:tracePt t="29321" x="8923338" y="2917825"/>
          <p14:tracePt t="29336" x="9037638" y="2917825"/>
          <p14:tracePt t="29353" x="9144000" y="2917825"/>
          <p14:tracePt t="29369" x="9288463" y="2911475"/>
          <p14:tracePt t="29386" x="9334500" y="2903538"/>
          <p14:tracePt t="29425" x="9326563" y="2903538"/>
          <p14:tracePt t="29434" x="9312275" y="2895600"/>
          <p14:tracePt t="29445" x="9288463" y="2887663"/>
          <p14:tracePt t="29454" x="9250363" y="2879725"/>
          <p14:tracePt t="29469" x="9204325" y="2873375"/>
          <p14:tracePt t="29486" x="9144000" y="2865438"/>
          <p14:tracePt t="29503" x="8983663" y="2841625"/>
          <p14:tracePt t="29519" x="8785225" y="2819400"/>
          <p14:tracePt t="29537" x="8588375" y="2781300"/>
          <p14:tracePt t="29553" x="8474075" y="2765425"/>
          <p14:tracePt t="29569" x="8213725" y="2727325"/>
          <p14:tracePt t="29586" x="8099425" y="2713038"/>
          <p14:tracePt t="29603" x="7878763" y="2697163"/>
          <p14:tracePt t="29619" x="7726363" y="2689225"/>
          <p14:tracePt t="29637" x="7650163" y="2682875"/>
          <p14:tracePt t="29653" x="7642225" y="2682875"/>
          <p14:tracePt t="29669" x="7642225" y="2674938"/>
          <p14:tracePt t="29686" x="7658100" y="2674938"/>
          <p14:tracePt t="29703" x="7734300" y="2667000"/>
          <p14:tracePt t="29719" x="7894638" y="2644775"/>
          <p14:tracePt t="29736" x="8016875" y="2628900"/>
          <p14:tracePt t="29753" x="8351838" y="2582863"/>
          <p14:tracePt t="29770" x="8770938" y="2560638"/>
          <p14:tracePt t="29786" x="8983663" y="2544763"/>
          <p14:tracePt t="29803" x="9326563" y="2544763"/>
          <p14:tracePt t="29820" x="9631363" y="2590800"/>
          <p14:tracePt t="29836" x="9737725" y="2606675"/>
          <p14:tracePt t="29853" x="9867900" y="2659063"/>
          <p14:tracePt t="29869" x="9890125" y="2674938"/>
          <p14:tracePt t="29886" x="9898063" y="2705100"/>
          <p14:tracePt t="29903" x="9883775" y="2713038"/>
          <p14:tracePt t="29919" x="9875838" y="2720975"/>
          <p14:tracePt t="29937" x="9829800" y="2743200"/>
          <p14:tracePt t="29953" x="9707563" y="2811463"/>
          <p14:tracePt t="29969" x="9623425" y="2841625"/>
          <p14:tracePt t="29986" x="9388475" y="2941638"/>
          <p14:tracePt t="30003" x="8983663" y="3048000"/>
          <p14:tracePt t="30019" x="8709025" y="3116263"/>
          <p14:tracePt t="30036" x="8054975" y="3200400"/>
          <p14:tracePt t="30053" x="7673975" y="3230563"/>
          <p14:tracePt t="30069" x="6858000" y="3276600"/>
          <p14:tracePt t="30086" x="6073775" y="3268663"/>
          <p14:tracePt t="30103" x="5715000" y="3254375"/>
          <p14:tracePt t="30119" x="5021263" y="3178175"/>
          <p14:tracePt t="30138" x="4495800" y="3132138"/>
          <p14:tracePt t="30153" x="4313238" y="3094038"/>
          <p14:tracePt t="30169" x="4106863" y="3070225"/>
          <p14:tracePt t="30186" x="4008438" y="3078163"/>
          <p14:tracePt t="30380" x="4000500" y="3078163"/>
          <p14:tracePt t="30389" x="3978275" y="3078163"/>
          <p14:tracePt t="30400" x="3946525" y="3078163"/>
          <p14:tracePt t="30409" x="3878263" y="3078163"/>
          <p14:tracePt t="30421" x="3733800" y="3070225"/>
          <p14:tracePt t="30436" x="3489325" y="3055938"/>
          <p14:tracePt t="30453" x="2727325" y="3048000"/>
          <p14:tracePt t="30469" x="2247900" y="3048000"/>
          <p14:tracePt t="30486" x="1866900" y="3048000"/>
          <p14:tracePt t="30503" x="914400" y="3055938"/>
          <p14:tracePt t="30519" x="473075" y="3055938"/>
          <p14:tracePt t="30536" x="0" y="3048000"/>
          <p14:tracePt t="30553" x="0" y="3009900"/>
          <p14:tracePt t="30569" x="0" y="2994025"/>
          <p14:tracePt t="30586" x="0" y="2955925"/>
          <p14:tracePt t="30603" x="38100" y="2911475"/>
          <p14:tracePt t="30619" x="60325" y="2903538"/>
          <p14:tracePt t="30636" x="84138" y="2887663"/>
          <p14:tracePt t="30653" x="98425" y="2887663"/>
          <p14:tracePt t="30676" x="106363" y="2887663"/>
          <p14:tracePt t="30705" x="114300" y="2887663"/>
          <p14:tracePt t="30736" x="122238" y="2887663"/>
          <p14:tracePt t="30766" x="130175" y="2887663"/>
          <p14:tracePt t="30775" x="152400" y="2887663"/>
          <p14:tracePt t="30787" x="174625" y="2879725"/>
          <p14:tracePt t="30803" x="206375" y="2879725"/>
          <p14:tracePt t="30820" x="288925" y="2879725"/>
          <p14:tracePt t="30837" x="411163" y="2873375"/>
          <p14:tracePt t="30853" x="479425" y="2857500"/>
          <p14:tracePt t="30869" x="655638" y="2849563"/>
          <p14:tracePt t="30886" x="754063" y="2849563"/>
          <p14:tracePt t="30903" x="944563" y="2849563"/>
          <p14:tracePt t="30920" x="1143000" y="2849563"/>
          <p14:tracePt t="30938" x="1341438" y="2879725"/>
          <p14:tracePt t="30953" x="1425575" y="2895600"/>
          <p14:tracePt t="30970" x="1600200" y="2933700"/>
          <p14:tracePt t="30987" x="1668463" y="2941638"/>
          <p14:tracePt t="31003" x="1798638" y="2963863"/>
          <p14:tracePt t="31020" x="1905000" y="2979738"/>
          <p14:tracePt t="31036" x="1943100" y="2987675"/>
          <p14:tracePt t="31053" x="1997075" y="3001963"/>
          <p14:tracePt t="31070" x="2019300" y="3001963"/>
          <p14:tracePt t="31086" x="2049463" y="3001963"/>
          <p14:tracePt t="31103" x="2073275" y="2994025"/>
          <p14:tracePt t="31122" x="2079625" y="2994025"/>
          <p14:tracePt t="31203" x="2079625" y="2987675"/>
          <p14:tracePt t="31223" x="2079625" y="2979738"/>
          <p14:tracePt t="31243" x="2073275" y="2979738"/>
          <p14:tracePt t="31264" x="2065338" y="2971800"/>
          <p14:tracePt t="31274" x="2057400" y="2963863"/>
          <p14:tracePt t="31283" x="2041525" y="2955925"/>
          <p14:tracePt t="31294" x="2035175" y="2949575"/>
          <p14:tracePt t="31304" x="2011363" y="2933700"/>
          <p14:tracePt t="31320" x="1997075" y="2925763"/>
          <p14:tracePt t="31337" x="1951038" y="2903538"/>
          <p14:tracePt t="31353" x="1912938" y="2895600"/>
          <p14:tracePt t="31370" x="1866900" y="2887663"/>
          <p14:tracePt t="31386" x="1828800" y="2887663"/>
          <p14:tracePt t="31403" x="1812925" y="2887663"/>
          <p14:tracePt t="31420" x="1798638" y="2887663"/>
          <p14:tracePt t="31510" x="1806575" y="2887663"/>
          <p14:tracePt t="31660" x="1806575" y="2895600"/>
          <p14:tracePt t="31670" x="1798638" y="2895600"/>
          <p14:tracePt t="31690" x="1790700" y="2903538"/>
          <p14:tracePt t="31701" x="1774825" y="2903538"/>
          <p14:tracePt t="31710" x="1768475" y="2903538"/>
          <p14:tracePt t="31722" x="1760538" y="2903538"/>
          <p14:tracePt t="31737" x="1744663" y="2903538"/>
          <p14:tracePt t="31753" x="1730375" y="2903538"/>
          <p14:tracePt t="31852" x="1736725" y="2903538"/>
          <p14:tracePt t="31863" x="1752600" y="2903538"/>
          <p14:tracePt t="31873" x="1760538" y="2903538"/>
          <p14:tracePt t="31886" x="1782763" y="2903538"/>
          <p14:tracePt t="31903" x="1798638" y="2903538"/>
          <p14:tracePt t="31920" x="1844675" y="2903538"/>
          <p14:tracePt t="31937" x="1897063" y="2903538"/>
          <p14:tracePt t="31953" x="1927225" y="2903538"/>
          <p14:tracePt t="31970" x="1997075" y="2903538"/>
          <p14:tracePt t="31987" x="2057400" y="2903538"/>
          <p14:tracePt t="32003" x="2079625" y="2903538"/>
          <p14:tracePt t="32020" x="2133600" y="2911475"/>
          <p14:tracePt t="32037" x="2179638" y="2911475"/>
          <p14:tracePt t="32053" x="2193925" y="2911475"/>
          <p14:tracePt t="32070" x="2232025" y="2917825"/>
          <p14:tracePt t="32087" x="2247900" y="2917825"/>
          <p14:tracePt t="32103" x="2270125" y="2925763"/>
          <p14:tracePt t="32120" x="2293938" y="2925763"/>
          <p14:tracePt t="32138" x="2308225" y="2925763"/>
          <p14:tracePt t="32153" x="2316163" y="2925763"/>
          <p14:tracePt t="32170" x="2339975" y="2925763"/>
          <p14:tracePt t="32187" x="2354263" y="2925763"/>
          <p14:tracePt t="32203" x="2384425" y="2925763"/>
          <p14:tracePt t="32220" x="2416175" y="2925763"/>
          <p14:tracePt t="32238" x="2422525" y="2917825"/>
          <p14:tracePt t="32253" x="2454275" y="2911475"/>
          <p14:tracePt t="32271" x="2476500" y="2903538"/>
          <p14:tracePt t="32287" x="2484438" y="2903538"/>
          <p14:tracePt t="32303" x="2492375" y="2887663"/>
          <p14:tracePt t="32382" x="2484438" y="2887663"/>
          <p14:tracePt t="32393" x="2476500" y="2879725"/>
          <p14:tracePt t="32413" x="2460625" y="2879725"/>
          <p14:tracePt t="32423" x="2446338" y="2879725"/>
          <p14:tracePt t="32433" x="2438400" y="2873375"/>
          <p14:tracePt t="32442" x="2416175" y="2865438"/>
          <p14:tracePt t="32454" x="2400300" y="2865438"/>
          <p14:tracePt t="32470" x="2384425" y="2857500"/>
          <p14:tracePt t="32487" x="2354263" y="2857500"/>
          <p14:tracePt t="32504" x="2316163" y="2857500"/>
          <p14:tracePt t="32520" x="2308225" y="2857500"/>
          <p14:tracePt t="32537" x="2301875" y="2857500"/>
          <p14:tracePt t="32636" x="2308225" y="2857500"/>
          <p14:tracePt t="32645" x="2316163" y="2857500"/>
          <p14:tracePt t="32657" x="2332038" y="2857500"/>
          <p14:tracePt t="32670" x="2346325" y="2857500"/>
          <p14:tracePt t="32687" x="2378075" y="2865438"/>
          <p14:tracePt t="32704" x="2400300" y="2865438"/>
          <p14:tracePt t="32720" x="2454275" y="2873375"/>
          <p14:tracePt t="32737" x="2476500" y="2879725"/>
          <p14:tracePt t="32753" x="2530475" y="2879725"/>
          <p14:tracePt t="32770" x="2598738" y="2887663"/>
          <p14:tracePt t="32787" x="2620963" y="2887663"/>
          <p14:tracePt t="32803" x="2682875" y="2887663"/>
          <p14:tracePt t="32820" x="2720975" y="2887663"/>
          <p14:tracePt t="32837" x="2781300" y="2879725"/>
          <p14:tracePt t="32853" x="2827338" y="2879725"/>
          <p14:tracePt t="32870" x="2849563" y="2879725"/>
          <p14:tracePt t="32871" x="2879725" y="2879725"/>
          <p14:tracePt t="32887" x="2903538" y="2873375"/>
          <p14:tracePt t="32903" x="2941638" y="2865438"/>
          <p14:tracePt t="32920" x="2949575" y="2857500"/>
          <p14:tracePt t="32937" x="2971800" y="2857500"/>
          <p14:tracePt t="32953" x="2979738" y="2857500"/>
          <p14:tracePt t="32970" x="2979738" y="2849563"/>
          <p14:tracePt t="32987" x="2979738" y="2841625"/>
          <p14:tracePt t="33011" x="2979738" y="2849563"/>
          <p14:tracePt t="33307" x="3048000" y="2857500"/>
          <p14:tracePt t="33318" x="3140075" y="2873375"/>
          <p14:tracePt t="33327" x="3260725" y="2887663"/>
          <p14:tracePt t="33338" x="3398838" y="2911475"/>
          <p14:tracePt t="33353" x="3513138" y="2917825"/>
          <p14:tracePt t="33370" x="3779838" y="2949575"/>
          <p14:tracePt t="33387" x="3894138" y="2955925"/>
          <p14:tracePt t="33403" x="4092575" y="2955925"/>
          <p14:tracePt t="33420" x="4244975" y="2955925"/>
          <p14:tracePt t="33437" x="4297363" y="2949575"/>
          <p14:tracePt t="33453" x="4359275" y="2933700"/>
          <p14:tracePt t="33470" x="4381500" y="2917825"/>
          <p14:tracePt t="33499" x="4381500" y="2911475"/>
          <p14:tracePt t="33520" x="4373563" y="2911475"/>
          <p14:tracePt t="33531" x="4365625" y="2911475"/>
          <p14:tracePt t="33551" x="4359275" y="2903538"/>
          <p14:tracePt t="33560" x="4351338" y="2903538"/>
          <p14:tracePt t="33580" x="4343400" y="2903538"/>
          <p14:tracePt t="33591" x="4327525" y="2895600"/>
          <p14:tracePt t="33603" x="4313238" y="2895600"/>
          <p14:tracePt t="33620" x="4289425" y="2887663"/>
          <p14:tracePt t="33637" x="4251325" y="2879725"/>
          <p14:tracePt t="33653" x="4198938" y="2879725"/>
          <p14:tracePt t="33670" x="4183063" y="2879725"/>
          <p14:tracePt t="33687" x="4160838" y="2879725"/>
          <p14:tracePt t="33704" x="4137025" y="2879725"/>
          <p14:tracePt t="33775" x="4152900" y="2879725"/>
          <p14:tracePt t="33784" x="4168775" y="2879725"/>
          <p14:tracePt t="33795" x="4191000" y="2879725"/>
          <p14:tracePt t="33805" x="4213225" y="2887663"/>
          <p14:tracePt t="33820" x="4251325" y="2903538"/>
          <p14:tracePt t="33837" x="4327525" y="2925763"/>
          <p14:tracePt t="33853" x="4373563" y="2933700"/>
          <p14:tracePt t="33870" x="4465638" y="2941638"/>
          <p14:tracePt t="33887" x="4518025" y="2941638"/>
          <p14:tracePt t="33903" x="4525963" y="2941638"/>
          <p14:tracePt t="33937" x="4525963" y="2933700"/>
          <p14:tracePt t="34151" x="4541838" y="2933700"/>
          <p14:tracePt t="34161" x="4549775" y="2949575"/>
          <p14:tracePt t="34172" x="4572000" y="2963863"/>
          <p14:tracePt t="34187" x="4579938" y="2994025"/>
          <p14:tracePt t="34203" x="4618038" y="3040063"/>
          <p14:tracePt t="34220" x="4625975" y="3070225"/>
          <p14:tracePt t="34237" x="4625975" y="3101975"/>
          <p14:tracePt t="34253" x="4594225" y="3154363"/>
          <p14:tracePt t="34270" x="4556125" y="3192463"/>
          <p14:tracePt t="34287" x="4403725" y="3298825"/>
          <p14:tracePt t="34304" x="4114800" y="3482975"/>
          <p14:tracePt t="34320" x="3946525" y="3589338"/>
          <p14:tracePt t="34337" x="3603625" y="3840163"/>
          <p14:tracePt t="34354" x="3467100" y="3940175"/>
          <p14:tracePt t="34370" x="3322638" y="4060825"/>
          <p14:tracePt t="34387" x="3284538" y="4098925"/>
          <p14:tracePt t="34568" x="3268663" y="4098925"/>
          <p14:tracePt t="34578" x="3254375" y="4098925"/>
          <p14:tracePt t="34588" x="3222625" y="4106863"/>
          <p14:tracePt t="34604" x="3170238" y="4130675"/>
          <p14:tracePt t="34620" x="2979738" y="4244975"/>
          <p14:tracePt t="34637" x="2819400" y="4365625"/>
          <p14:tracePt t="34654" x="2492375" y="4708525"/>
          <p14:tracePt t="34671" x="2155825" y="5121275"/>
          <p14:tracePt t="34687" x="1997075" y="5341938"/>
          <p14:tracePt t="34704" x="1760538" y="5699125"/>
          <p14:tracePt t="34720" x="1654175" y="5913438"/>
          <p14:tracePt t="34737" x="1630363" y="6003925"/>
          <p14:tracePt t="34754" x="1616075" y="6073775"/>
          <p14:tracePt t="34902" x="1616075" y="6080125"/>
          <p14:tracePt t="34913" x="1600200" y="6080125"/>
          <p14:tracePt t="34922" x="1577975" y="6088063"/>
          <p14:tracePt t="34937" x="1516063" y="6111875"/>
          <p14:tracePt t="34954" x="1431925" y="6142038"/>
          <p14:tracePt t="34970" x="1165225" y="6316663"/>
          <p14:tracePt t="34987" x="762000" y="66071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27363" y="1059873"/>
            <a:ext cx="6463145" cy="646331"/>
          </a:xfrm>
          <a:prstGeom prst="rect">
            <a:avLst/>
          </a:prstGeom>
          <a:noFill/>
        </p:spPr>
        <p:txBody>
          <a:bodyPr wrap="square" rtlCol="0">
            <a:spAutoFit/>
          </a:bodyPr>
          <a:lstStyle/>
          <a:p>
            <a:r>
              <a:rPr lang="es-CR" dirty="0" smtClean="0"/>
              <a:t>Ejemplo</a:t>
            </a:r>
          </a:p>
          <a:p>
            <a:r>
              <a:rPr lang="es-CR" dirty="0" smtClean="0"/>
              <a:t>Realizar los esquemas  se refiere a los siguiente O</a:t>
            </a:r>
            <a:r>
              <a:rPr lang="es-CR" baseline="-25000" dirty="0" smtClean="0"/>
              <a:t>2</a:t>
            </a:r>
            <a:endParaRPr lang="es-CR" baseline="-25000" dirty="0"/>
          </a:p>
        </p:txBody>
      </p:sp>
      <p:sp>
        <p:nvSpPr>
          <p:cNvPr id="3" name="CuadroTexto 2"/>
          <p:cNvSpPr txBox="1"/>
          <p:nvPr/>
        </p:nvSpPr>
        <p:spPr>
          <a:xfrm>
            <a:off x="1626177" y="2543995"/>
            <a:ext cx="426027" cy="369332"/>
          </a:xfrm>
          <a:prstGeom prst="rect">
            <a:avLst/>
          </a:prstGeom>
          <a:noFill/>
        </p:spPr>
        <p:txBody>
          <a:bodyPr wrap="square" rtlCol="0">
            <a:spAutoFit/>
          </a:bodyPr>
          <a:lstStyle/>
          <a:p>
            <a:r>
              <a:rPr lang="es-CR" dirty="0" smtClean="0"/>
              <a:t>O  </a:t>
            </a:r>
            <a:endParaRPr lang="es-CR" dirty="0"/>
          </a:p>
        </p:txBody>
      </p:sp>
      <p:sp>
        <p:nvSpPr>
          <p:cNvPr id="4" name="CuadroTexto 3"/>
          <p:cNvSpPr txBox="1"/>
          <p:nvPr/>
        </p:nvSpPr>
        <p:spPr>
          <a:xfrm>
            <a:off x="2254828" y="2535382"/>
            <a:ext cx="363682" cy="369332"/>
          </a:xfrm>
          <a:prstGeom prst="rect">
            <a:avLst/>
          </a:prstGeom>
          <a:noFill/>
        </p:spPr>
        <p:txBody>
          <a:bodyPr wrap="square" rtlCol="0">
            <a:spAutoFit/>
          </a:bodyPr>
          <a:lstStyle/>
          <a:p>
            <a:r>
              <a:rPr lang="es-CR" dirty="0" smtClean="0"/>
              <a:t>+</a:t>
            </a:r>
            <a:endParaRPr lang="es-CR" dirty="0"/>
          </a:p>
        </p:txBody>
      </p:sp>
      <p:sp>
        <p:nvSpPr>
          <p:cNvPr id="5" name="CuadroTexto 4"/>
          <p:cNvSpPr txBox="1"/>
          <p:nvPr/>
        </p:nvSpPr>
        <p:spPr>
          <a:xfrm>
            <a:off x="2732811" y="2535382"/>
            <a:ext cx="342900" cy="369332"/>
          </a:xfrm>
          <a:prstGeom prst="rect">
            <a:avLst/>
          </a:prstGeom>
          <a:noFill/>
        </p:spPr>
        <p:txBody>
          <a:bodyPr wrap="square" rtlCol="0">
            <a:spAutoFit/>
          </a:bodyPr>
          <a:lstStyle/>
          <a:p>
            <a:r>
              <a:rPr lang="es-CR" dirty="0"/>
              <a:t>O</a:t>
            </a:r>
          </a:p>
        </p:txBody>
      </p:sp>
      <p:cxnSp>
        <p:nvCxnSpPr>
          <p:cNvPr id="7" name="Conector recto de flecha 6"/>
          <p:cNvCxnSpPr/>
          <p:nvPr/>
        </p:nvCxnSpPr>
        <p:spPr>
          <a:xfrm>
            <a:off x="3231573" y="2720048"/>
            <a:ext cx="10598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CuadroTexto 7"/>
          <p:cNvSpPr txBox="1"/>
          <p:nvPr/>
        </p:nvSpPr>
        <p:spPr>
          <a:xfrm>
            <a:off x="4810991" y="2535382"/>
            <a:ext cx="467591" cy="369332"/>
          </a:xfrm>
          <a:prstGeom prst="rect">
            <a:avLst/>
          </a:prstGeom>
          <a:noFill/>
        </p:spPr>
        <p:txBody>
          <a:bodyPr wrap="square" rtlCol="0">
            <a:spAutoFit/>
          </a:bodyPr>
          <a:lstStyle/>
          <a:p>
            <a:r>
              <a:rPr lang="es-CR" dirty="0" smtClean="0"/>
              <a:t>O</a:t>
            </a:r>
            <a:endParaRPr lang="es-CR" dirty="0"/>
          </a:p>
        </p:txBody>
      </p:sp>
      <p:sp>
        <p:nvSpPr>
          <p:cNvPr id="9" name="CuadroTexto 8"/>
          <p:cNvSpPr txBox="1"/>
          <p:nvPr/>
        </p:nvSpPr>
        <p:spPr>
          <a:xfrm>
            <a:off x="5673434" y="2535382"/>
            <a:ext cx="353291" cy="369332"/>
          </a:xfrm>
          <a:prstGeom prst="rect">
            <a:avLst/>
          </a:prstGeom>
          <a:noFill/>
        </p:spPr>
        <p:txBody>
          <a:bodyPr wrap="square" rtlCol="0">
            <a:spAutoFit/>
          </a:bodyPr>
          <a:lstStyle/>
          <a:p>
            <a:r>
              <a:rPr lang="es-CR" dirty="0" smtClean="0"/>
              <a:t>O</a:t>
            </a:r>
            <a:endParaRPr lang="es-CR" dirty="0"/>
          </a:p>
        </p:txBody>
      </p:sp>
      <p:sp>
        <p:nvSpPr>
          <p:cNvPr id="11" name="Elipse 10"/>
          <p:cNvSpPr/>
          <p:nvPr/>
        </p:nvSpPr>
        <p:spPr>
          <a:xfrm flipH="1">
            <a:off x="1804556" y="2389910"/>
            <a:ext cx="74469" cy="14547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2" name="Elipse 11"/>
          <p:cNvSpPr/>
          <p:nvPr/>
        </p:nvSpPr>
        <p:spPr>
          <a:xfrm flipH="1">
            <a:off x="1679863" y="2381296"/>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3" name="Elipse 12"/>
          <p:cNvSpPr/>
          <p:nvPr/>
        </p:nvSpPr>
        <p:spPr>
          <a:xfrm flipH="1">
            <a:off x="1551707" y="2549236"/>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4" name="Elipse 13"/>
          <p:cNvSpPr/>
          <p:nvPr/>
        </p:nvSpPr>
        <p:spPr>
          <a:xfrm flipH="1">
            <a:off x="1553442" y="2750628"/>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5" name="Elipse 14"/>
          <p:cNvSpPr/>
          <p:nvPr/>
        </p:nvSpPr>
        <p:spPr>
          <a:xfrm flipH="1">
            <a:off x="1729220" y="2836810"/>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6" name="Elipse 15"/>
          <p:cNvSpPr/>
          <p:nvPr/>
        </p:nvSpPr>
        <p:spPr>
          <a:xfrm flipH="1">
            <a:off x="1893745" y="2847109"/>
            <a:ext cx="49355" cy="1346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7" name="Elipse 16"/>
          <p:cNvSpPr/>
          <p:nvPr/>
        </p:nvSpPr>
        <p:spPr>
          <a:xfrm flipH="1">
            <a:off x="1983796" y="2625436"/>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8" name="Elipse 17"/>
          <p:cNvSpPr/>
          <p:nvPr/>
        </p:nvSpPr>
        <p:spPr>
          <a:xfrm flipH="1">
            <a:off x="2861828" y="2389909"/>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solidFill>
                <a:srgbClr val="FF0000"/>
              </a:solidFill>
            </a:endParaRPr>
          </a:p>
        </p:txBody>
      </p:sp>
      <p:sp>
        <p:nvSpPr>
          <p:cNvPr id="19" name="Elipse 18"/>
          <p:cNvSpPr/>
          <p:nvPr/>
        </p:nvSpPr>
        <p:spPr>
          <a:xfrm flipH="1">
            <a:off x="2733674" y="2389909"/>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0" name="Elipse 19"/>
          <p:cNvSpPr/>
          <p:nvPr/>
        </p:nvSpPr>
        <p:spPr>
          <a:xfrm flipH="1">
            <a:off x="2718950" y="2861582"/>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1" name="Elipse 20"/>
          <p:cNvSpPr/>
          <p:nvPr/>
        </p:nvSpPr>
        <p:spPr>
          <a:xfrm flipH="1">
            <a:off x="2882609" y="2827671"/>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2" name="Elipse 21"/>
          <p:cNvSpPr/>
          <p:nvPr/>
        </p:nvSpPr>
        <p:spPr>
          <a:xfrm flipH="1">
            <a:off x="3100821" y="2458339"/>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3" name="Elipse 22"/>
          <p:cNvSpPr/>
          <p:nvPr/>
        </p:nvSpPr>
        <p:spPr>
          <a:xfrm flipH="1">
            <a:off x="3106877" y="2748600"/>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4" name="Elipse 23"/>
          <p:cNvSpPr/>
          <p:nvPr/>
        </p:nvSpPr>
        <p:spPr>
          <a:xfrm flipH="1">
            <a:off x="2563951" y="2631771"/>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5" name="Elipse 24"/>
          <p:cNvSpPr/>
          <p:nvPr/>
        </p:nvSpPr>
        <p:spPr>
          <a:xfrm flipH="1">
            <a:off x="5346984" y="2682724"/>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26" name="Elipse 25"/>
          <p:cNvSpPr/>
          <p:nvPr/>
        </p:nvSpPr>
        <p:spPr>
          <a:xfrm flipH="1">
            <a:off x="5353911" y="2493674"/>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cxnSp>
        <p:nvCxnSpPr>
          <p:cNvPr id="27" name="Conector curvado 26"/>
          <p:cNvCxnSpPr/>
          <p:nvPr/>
        </p:nvCxnSpPr>
        <p:spPr>
          <a:xfrm>
            <a:off x="2084247" y="2525229"/>
            <a:ext cx="442480" cy="9097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3" name="Elipse 32"/>
          <p:cNvSpPr/>
          <p:nvPr/>
        </p:nvSpPr>
        <p:spPr>
          <a:xfrm flipH="1">
            <a:off x="5737072" y="2344928"/>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34" name="Elipse 33"/>
          <p:cNvSpPr/>
          <p:nvPr/>
        </p:nvSpPr>
        <p:spPr>
          <a:xfrm flipH="1">
            <a:off x="5862630" y="2339588"/>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35" name="Elipse 34"/>
          <p:cNvSpPr/>
          <p:nvPr/>
        </p:nvSpPr>
        <p:spPr>
          <a:xfrm flipH="1">
            <a:off x="6102926" y="2535382"/>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36" name="Elipse 35"/>
          <p:cNvSpPr/>
          <p:nvPr/>
        </p:nvSpPr>
        <p:spPr>
          <a:xfrm flipH="1">
            <a:off x="6108988" y="2748600"/>
            <a:ext cx="74470" cy="1540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R"/>
          </a:p>
        </p:txBody>
      </p:sp>
      <p:sp>
        <p:nvSpPr>
          <p:cNvPr id="37" name="Elipse 36"/>
          <p:cNvSpPr/>
          <p:nvPr/>
        </p:nvSpPr>
        <p:spPr>
          <a:xfrm flipH="1">
            <a:off x="5143059" y="2702571"/>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8" name="Elipse 37"/>
          <p:cNvSpPr/>
          <p:nvPr/>
        </p:nvSpPr>
        <p:spPr>
          <a:xfrm flipH="1">
            <a:off x="5125096" y="2471350"/>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9" name="Elipse 38"/>
          <p:cNvSpPr/>
          <p:nvPr/>
        </p:nvSpPr>
        <p:spPr>
          <a:xfrm flipH="1">
            <a:off x="4984818" y="2361561"/>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0" name="Elipse 39"/>
          <p:cNvSpPr/>
          <p:nvPr/>
        </p:nvSpPr>
        <p:spPr>
          <a:xfrm flipH="1">
            <a:off x="4819104" y="2371143"/>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1" name="Elipse 40"/>
          <p:cNvSpPr/>
          <p:nvPr/>
        </p:nvSpPr>
        <p:spPr>
          <a:xfrm flipH="1">
            <a:off x="4691493" y="2605681"/>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2" name="Elipse 41"/>
          <p:cNvSpPr/>
          <p:nvPr/>
        </p:nvSpPr>
        <p:spPr>
          <a:xfrm flipH="1">
            <a:off x="4694963" y="2827671"/>
            <a:ext cx="74470" cy="1540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5" name="Elipse 44"/>
          <p:cNvSpPr/>
          <p:nvPr/>
        </p:nvSpPr>
        <p:spPr>
          <a:xfrm>
            <a:off x="4426527" y="2078182"/>
            <a:ext cx="1194956" cy="13092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46" name="Elipse 45"/>
          <p:cNvSpPr/>
          <p:nvPr/>
        </p:nvSpPr>
        <p:spPr>
          <a:xfrm>
            <a:off x="5067950" y="2078182"/>
            <a:ext cx="1405586" cy="13092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0865126"/>
      </p:ext>
    </p:extLst>
  </p:cSld>
  <p:clrMapOvr>
    <a:masterClrMapping/>
  </p:clrMapOvr>
  <mc:AlternateContent xmlns:mc="http://schemas.openxmlformats.org/markup-compatibility/2006">
    <mc:Choice xmlns:p14="http://schemas.microsoft.com/office/powerpoint/2010/main" Requires="p14">
      <p:transition spd="slow" p14:dur="2000" advTm="29319"/>
    </mc:Choice>
    <mc:Fallback>
      <p:transition spd="slow" advTm="2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76" x="282575" y="6142038"/>
          <p14:tracePt t="784" x="236538" y="5753100"/>
          <p14:tracePt t="797" x="220663" y="5265738"/>
          <p14:tracePt t="813" x="220663" y="4740275"/>
          <p14:tracePt t="831" x="304800" y="4130675"/>
          <p14:tracePt t="847" x="541338" y="3429000"/>
          <p14:tracePt t="863" x="731838" y="2994025"/>
          <p14:tracePt t="880" x="1089025" y="2392363"/>
          <p14:tracePt t="896" x="1219200" y="2232025"/>
          <p14:tracePt t="913" x="1363663" y="2125663"/>
          <p14:tracePt t="930" x="1439863" y="2111375"/>
          <p14:tracePt t="1120" x="1425575" y="2111375"/>
          <p14:tracePt t="1130" x="1409700" y="2111375"/>
          <p14:tracePt t="1141" x="1387475" y="2103438"/>
          <p14:tracePt t="1150" x="1363663" y="2095500"/>
          <p14:tracePt t="1163" x="1325563" y="2087563"/>
          <p14:tracePt t="1180" x="1295400" y="2073275"/>
          <p14:tracePt t="1197" x="1219200" y="2041525"/>
          <p14:tracePt t="1213" x="1165225" y="1997075"/>
          <p14:tracePt t="1230" x="1150938" y="1989138"/>
          <p14:tracePt t="1247" x="1127125" y="1958975"/>
          <p14:tracePt t="1263" x="1127125" y="1943100"/>
          <p14:tracePt t="1280" x="1127125" y="1927225"/>
          <p14:tracePt t="1296" x="1135063" y="1912938"/>
          <p14:tracePt t="1313" x="1150938" y="1905000"/>
          <p14:tracePt t="1330" x="1189038" y="1897063"/>
          <p14:tracePt t="1346" x="1241425" y="1882775"/>
          <p14:tracePt t="1363" x="1265238" y="1882775"/>
          <p14:tracePt t="1380" x="1317625" y="1882775"/>
          <p14:tracePt t="1397" x="1387475" y="1897063"/>
          <p14:tracePt t="1413" x="1417638" y="1905000"/>
          <p14:tracePt t="1430" x="1477963" y="1912938"/>
          <p14:tracePt t="1447" x="1516063" y="1920875"/>
          <p14:tracePt t="1463" x="1531938" y="1927225"/>
          <p14:tracePt t="1480" x="1546225" y="1927225"/>
          <p14:tracePt t="1546" x="1531938" y="1920875"/>
          <p14:tracePt t="1558" x="1516063" y="1912938"/>
          <p14:tracePt t="1569" x="1485900" y="1905000"/>
          <p14:tracePt t="1822" x="1493838" y="1905000"/>
          <p14:tracePt t="1842" x="1501775" y="1905000"/>
          <p14:tracePt t="1852" x="1516063" y="1905000"/>
          <p14:tracePt t="1864" x="1531938" y="1905000"/>
          <p14:tracePt t="1880" x="1546225" y="1897063"/>
          <p14:tracePt t="1897" x="1584325" y="1889125"/>
          <p14:tracePt t="1913" x="1630363" y="1874838"/>
          <p14:tracePt t="1930" x="1654175" y="1874838"/>
          <p14:tracePt t="1947" x="1698625" y="1866900"/>
          <p14:tracePt t="1963" x="1706563" y="1866900"/>
          <p14:tracePt t="1980" x="1714500" y="1866900"/>
          <p14:tracePt t="2027" x="1698625" y="1866900"/>
          <p14:tracePt t="2035" x="1684338" y="1866900"/>
          <p14:tracePt t="2047" x="1668463" y="1866900"/>
          <p14:tracePt t="2063" x="1630363" y="1866900"/>
          <p14:tracePt t="2080" x="1539875" y="1866900"/>
          <p14:tracePt t="2097" x="1431925" y="1866900"/>
          <p14:tracePt t="2113" x="1371600" y="1866900"/>
          <p14:tracePt t="2130" x="1287463" y="1866900"/>
          <p14:tracePt t="2147" x="1273175" y="1866900"/>
          <p14:tracePt t="2163" x="1257300" y="1858963"/>
          <p14:tracePt t="2180" x="1265238" y="1858963"/>
          <p14:tracePt t="2199" x="1279525" y="1858963"/>
          <p14:tracePt t="2213" x="1295400" y="1858963"/>
          <p14:tracePt t="2231" x="1371600" y="1858963"/>
          <p14:tracePt t="2247" x="1425575" y="1858963"/>
          <p14:tracePt t="2263" x="1539875" y="1866900"/>
          <p14:tracePt t="2281" x="1698625" y="1874838"/>
          <p14:tracePt t="2297" x="1782763" y="1874838"/>
          <p14:tracePt t="2313" x="1965325" y="1897063"/>
          <p14:tracePt t="2331" x="2179638" y="1897063"/>
          <p14:tracePt t="2347" x="2278063" y="1897063"/>
          <p14:tracePt t="2363" x="2484438" y="1897063"/>
          <p14:tracePt t="2381" x="2574925" y="1897063"/>
          <p14:tracePt t="2397" x="2751138" y="1897063"/>
          <p14:tracePt t="2414" x="2887663" y="1897063"/>
          <p14:tracePt t="2431" x="2979738" y="1897063"/>
          <p14:tracePt t="2447" x="3009900" y="1889125"/>
          <p14:tracePt t="2463" x="3025775" y="1874838"/>
          <p14:tracePt t="2707" x="3094038" y="1874838"/>
          <p14:tracePt t="2716" x="3184525" y="1889125"/>
          <p14:tracePt t="2727" x="3298825" y="1905000"/>
          <p14:tracePt t="2736" x="3413125" y="1912938"/>
          <p14:tracePt t="2748" x="3559175" y="1920875"/>
          <p14:tracePt t="2764" x="3733800" y="1920875"/>
          <p14:tracePt t="2780" x="4068763" y="1920875"/>
          <p14:tracePt t="2797" x="4359275" y="1866900"/>
          <p14:tracePt t="2813" x="4449763" y="1844675"/>
          <p14:tracePt t="2831" x="4556125" y="1790700"/>
          <p14:tracePt t="2847" x="4579938" y="1768475"/>
          <p14:tracePt t="2863" x="4587875" y="1744663"/>
          <p14:tracePt t="2991" x="4579938" y="1744663"/>
          <p14:tracePt t="3001" x="4556125" y="1744663"/>
          <p14:tracePt t="3012" x="4533900" y="1744663"/>
          <p14:tracePt t="3021" x="4503738" y="1744663"/>
          <p14:tracePt t="3032" x="4449763" y="1744663"/>
          <p14:tracePt t="3047" x="4411663" y="1744663"/>
          <p14:tracePt t="3064" x="4327525" y="1744663"/>
          <p14:tracePt t="3080" x="4297363" y="1744663"/>
          <p14:tracePt t="3097" x="4251325" y="1744663"/>
          <p14:tracePt t="3114" x="4213225" y="1744663"/>
          <p14:tracePt t="3130" x="4198938" y="1744663"/>
          <p14:tracePt t="3147" x="4160838" y="1736725"/>
          <p14:tracePt t="3164" x="4122738" y="1730375"/>
          <p14:tracePt t="3181" x="4106863" y="1722438"/>
          <p14:tracePt t="3197" x="4068763" y="1722438"/>
          <p14:tracePt t="3214" x="4054475" y="1722438"/>
          <p14:tracePt t="3231" x="4022725" y="1722438"/>
          <p14:tracePt t="3247" x="4000500" y="1722438"/>
          <p14:tracePt t="3264" x="3992563" y="1722438"/>
          <p14:tracePt t="3280" x="3984625" y="1722438"/>
          <p14:tracePt t="3377" x="3992563" y="1722438"/>
          <p14:tracePt t="3389" x="4000500" y="1722438"/>
          <p14:tracePt t="3409" x="4016375" y="1730375"/>
          <p14:tracePt t="3418" x="4022725" y="1730375"/>
          <p14:tracePt t="3430" x="4030663" y="1730375"/>
          <p14:tracePt t="3447" x="4046538" y="1736725"/>
          <p14:tracePt t="3464" x="4076700" y="1744663"/>
          <p14:tracePt t="3481" x="4122738" y="1752600"/>
          <p14:tracePt t="3497" x="4152900" y="1752600"/>
          <p14:tracePt t="3514" x="4206875" y="1752600"/>
          <p14:tracePt t="3531" x="4289425" y="1760538"/>
          <p14:tracePt t="3547" x="4343400" y="1768475"/>
          <p14:tracePt t="3564" x="4479925" y="1782763"/>
          <p14:tracePt t="3581" x="4625975" y="1782763"/>
          <p14:tracePt t="3597" x="4708525" y="1782763"/>
          <p14:tracePt t="3614" x="4884738" y="1782763"/>
          <p14:tracePt t="3631" x="4968875" y="1782763"/>
          <p14:tracePt t="3647" x="5135563" y="1790700"/>
          <p14:tracePt t="3664" x="5287963" y="1790700"/>
          <p14:tracePt t="3680" x="5356225" y="1790700"/>
          <p14:tracePt t="3697" x="5464175" y="1790700"/>
          <p14:tracePt t="3714" x="5516563" y="1782763"/>
          <p14:tracePt t="3731" x="5532438" y="1774825"/>
          <p14:tracePt t="3747" x="5546725" y="1768475"/>
          <p14:tracePt t="3764" x="5540375" y="1760538"/>
          <p14:tracePt t="3781" x="5532438" y="1760538"/>
          <p14:tracePt t="3797" x="5456238" y="1752600"/>
          <p14:tracePt t="3814" x="5402263" y="1736725"/>
          <p14:tracePt t="3831" x="5265738" y="1706563"/>
          <p14:tracePt t="3847" x="5097463" y="1668463"/>
          <p14:tracePt t="3864" x="5021263" y="1660525"/>
          <p14:tracePt t="3881" x="4868863" y="1646238"/>
          <p14:tracePt t="3897" x="4778375" y="1646238"/>
          <p14:tracePt t="3914" x="4754563" y="1646238"/>
          <p14:tracePt t="3931" x="4732338" y="1660525"/>
          <p14:tracePt t="3947" x="4740275" y="1676400"/>
          <p14:tracePt t="3964" x="4754563" y="1692275"/>
          <p14:tracePt t="3980" x="4830763" y="1722438"/>
          <p14:tracePt t="3997" x="4899025" y="1744663"/>
          <p14:tracePt t="4014" x="5067300" y="1774825"/>
          <p14:tracePt t="4031" x="5287963" y="1790700"/>
          <p14:tracePt t="4047" x="5448300" y="1806575"/>
          <p14:tracePt t="4064" x="5753100" y="1798638"/>
          <p14:tracePt t="4080" x="6027738" y="1760538"/>
          <p14:tracePt t="4097" x="6118225" y="1744663"/>
          <p14:tracePt t="4114" x="6194425" y="1722438"/>
          <p14:tracePt t="4131" x="6202363" y="1722438"/>
          <p14:tracePt t="4149" x="6194425" y="1722438"/>
          <p14:tracePt t="4164" x="6188075" y="1722438"/>
          <p14:tracePt t="4181" x="6172200" y="1722438"/>
          <p14:tracePt t="4197" x="6156325" y="1714500"/>
          <p14:tracePt t="4214" x="6096000" y="1698625"/>
          <p14:tracePt t="4393" x="6111875" y="1706563"/>
          <p14:tracePt t="4404" x="6134100" y="1714500"/>
          <p14:tracePt t="4414" x="6164263" y="1722438"/>
          <p14:tracePt t="4432" x="6218238" y="1730375"/>
          <p14:tracePt t="4447" x="6340475" y="1736725"/>
          <p14:tracePt t="4464" x="6416675" y="1736725"/>
          <p14:tracePt t="4481" x="6553200" y="1706563"/>
          <p14:tracePt t="4497" x="6683375" y="1638300"/>
          <p14:tracePt t="4514" x="6705600" y="1600200"/>
          <p14:tracePt t="4531" x="6743700" y="1546225"/>
          <p14:tracePt t="4547" x="6743700" y="1516063"/>
          <p14:tracePt t="4564" x="6743700" y="1501775"/>
          <p14:tracePt t="4581" x="6713538" y="1477963"/>
          <p14:tracePt t="4597" x="6683375" y="1455738"/>
          <p14:tracePt t="4614" x="6659563" y="1447800"/>
          <p14:tracePt t="4631" x="6621463" y="1431925"/>
          <p14:tracePt t="4647" x="6607175" y="1431925"/>
          <p14:tracePt t="4664" x="6591300" y="1425575"/>
          <p14:tracePt t="4681" x="6583363" y="1425575"/>
          <p14:tracePt t="4750" x="6575425" y="1425575"/>
          <p14:tracePt t="4758" x="6561138" y="1425575"/>
          <p14:tracePt t="4770" x="6545263" y="1417638"/>
          <p14:tracePt t="4780" x="6523038" y="1417638"/>
          <p14:tracePt t="4797" x="6492875" y="1417638"/>
          <p14:tracePt t="4814" x="6416675" y="1409700"/>
          <p14:tracePt t="4831" x="6370638" y="1409700"/>
          <p14:tracePt t="4847" x="6270625" y="1393825"/>
          <p14:tracePt t="4864" x="6202363" y="1393825"/>
          <p14:tracePt t="4881" x="6164263" y="1393825"/>
          <p14:tracePt t="4897" x="6126163" y="1393825"/>
          <p14:tracePt t="4914" x="6103938" y="1393825"/>
          <p14:tracePt t="4931" x="6088063" y="1401763"/>
          <p14:tracePt t="4947" x="6080125" y="1409700"/>
          <p14:tracePt t="4964" x="6080125" y="1417638"/>
          <p14:tracePt t="4981" x="6080125" y="1425575"/>
          <p14:tracePt t="4997" x="6080125" y="1447800"/>
          <p14:tracePt t="5014" x="6080125" y="1477963"/>
          <p14:tracePt t="5031" x="6080125" y="1493838"/>
          <p14:tracePt t="5047" x="6080125" y="1554163"/>
          <p14:tracePt t="5064" x="6088063" y="1584325"/>
          <p14:tracePt t="5081" x="6103938" y="1654175"/>
          <p14:tracePt t="5097" x="6126163" y="1698625"/>
          <p14:tracePt t="5114" x="6134100" y="1722438"/>
          <p14:tracePt t="5131" x="6180138" y="1752600"/>
          <p14:tracePt t="5148" x="6232525" y="1768475"/>
          <p14:tracePt t="5164" x="6264275" y="1774825"/>
          <p14:tracePt t="5181" x="6332538" y="1774825"/>
          <p14:tracePt t="5198" x="6400800" y="1744663"/>
          <p14:tracePt t="5214" x="6430963" y="1722438"/>
          <p14:tracePt t="5232" x="6484938" y="1668463"/>
          <p14:tracePt t="5247" x="6515100" y="1630363"/>
          <p14:tracePt t="5264" x="6523038" y="1600200"/>
          <p14:tracePt t="5281" x="6523038" y="1562100"/>
          <p14:tracePt t="5297" x="6523038" y="1539875"/>
          <p14:tracePt t="5314" x="6507163" y="1477963"/>
          <p14:tracePt t="5331" x="6454775" y="1431925"/>
          <p14:tracePt t="5347" x="6430963" y="1417638"/>
          <p14:tracePt t="5364" x="6354763" y="1379538"/>
          <p14:tracePt t="5381" x="6270625" y="1355725"/>
          <p14:tracePt t="5397" x="6218238" y="1349375"/>
          <p14:tracePt t="5414" x="6103938" y="1341438"/>
          <p14:tracePt t="5432" x="5997575" y="1341438"/>
          <p14:tracePt t="5447" x="5951538" y="1349375"/>
          <p14:tracePt t="5464" x="5859463" y="1363663"/>
          <p14:tracePt t="5481" x="5829300" y="1379538"/>
          <p14:tracePt t="5497" x="5775325" y="1401763"/>
          <p14:tracePt t="5514" x="5745163" y="1425575"/>
          <p14:tracePt t="5531" x="5745163" y="1431925"/>
          <p14:tracePt t="5532" x="5737225" y="1455738"/>
          <p14:tracePt t="5548" x="5737225" y="1463675"/>
          <p14:tracePt t="5564" x="5730875" y="1485900"/>
          <p14:tracePt t="5581" x="5730875" y="1493838"/>
          <p14:tracePt t="5597" x="5730875" y="1531938"/>
          <p14:tracePt t="5614" x="5737225" y="1584325"/>
          <p14:tracePt t="5631" x="5753100" y="1608138"/>
          <p14:tracePt t="5647" x="5783263" y="1654175"/>
          <p14:tracePt t="5664" x="5799138" y="1676400"/>
          <p14:tracePt t="5665" x="5829300" y="1706563"/>
          <p14:tracePt t="5681" x="5845175" y="1722438"/>
          <p14:tracePt t="5697" x="5921375" y="1774825"/>
          <p14:tracePt t="5714" x="5973763" y="1798638"/>
          <p14:tracePt t="5731" x="6073775" y="1812925"/>
          <p14:tracePt t="5747" x="6202363" y="1806575"/>
          <p14:tracePt t="5764" x="6256338" y="1782763"/>
          <p14:tracePt t="5781" x="6370638" y="1714500"/>
          <p14:tracePt t="5797" x="6461125" y="1654175"/>
          <p14:tracePt t="5814" x="6499225" y="1622425"/>
          <p14:tracePt t="5832" x="6537325" y="1570038"/>
          <p14:tracePt t="5847" x="6545263" y="1546225"/>
          <p14:tracePt t="5864" x="6553200" y="1501775"/>
          <p14:tracePt t="5881" x="6523038" y="1439863"/>
          <p14:tracePt t="5898" x="6461125" y="1371600"/>
          <p14:tracePt t="5914" x="6408738" y="1341438"/>
          <p14:tracePt t="5931" x="6286500" y="1279525"/>
          <p14:tracePt t="5947" x="6232525" y="1257300"/>
          <p14:tracePt t="5964" x="6118225" y="1235075"/>
          <p14:tracePt t="5981" x="6011863" y="1235075"/>
          <p14:tracePt t="5997" x="5965825" y="1235075"/>
          <p14:tracePt t="6014" x="5913438" y="1241425"/>
          <p14:tracePt t="6032" x="5875338" y="1265238"/>
          <p14:tracePt t="6047" x="5859463" y="1279525"/>
          <p14:tracePt t="6064" x="5851525" y="1303338"/>
          <p14:tracePt t="6082" x="5851525" y="1325563"/>
          <p14:tracePt t="6101" x="5851525" y="1341438"/>
          <p14:tracePt t="6114" x="5851525" y="1355725"/>
          <p14:tracePt t="6131" x="5859463" y="1379538"/>
          <p14:tracePt t="6148" x="5875338" y="1409700"/>
          <p14:tracePt t="6164" x="5897563" y="1455738"/>
          <p14:tracePt t="6181" x="5921375" y="1470025"/>
          <p14:tracePt t="6198" x="5951538" y="1508125"/>
          <p14:tracePt t="6214" x="5989638" y="1531938"/>
          <p14:tracePt t="6231" x="6027738" y="1539875"/>
          <p14:tracePt t="6248" x="6111875" y="1554163"/>
          <p14:tracePt t="6265" x="6194425" y="1554163"/>
          <p14:tracePt t="6281" x="6240463" y="1554163"/>
          <p14:tracePt t="6297" x="6302375" y="1554163"/>
          <p14:tracePt t="6314" x="6340475" y="1562100"/>
          <p14:tracePt t="6331" x="6384925" y="1570038"/>
          <p14:tracePt t="6348" x="6416675" y="1592263"/>
          <p14:tracePt t="6364" x="6423025" y="1592263"/>
          <p14:tracePt t="6382" x="6430963" y="1600200"/>
          <p14:tracePt t="6398" x="6430963" y="1608138"/>
          <p14:tracePt t="6538" x="6423025" y="1608138"/>
          <p14:tracePt t="6548" x="6423025" y="1622425"/>
          <p14:tracePt t="6559" x="6408738" y="1630363"/>
          <p14:tracePt t="6568" x="6408738" y="1646238"/>
          <p14:tracePt t="6582" x="6400800" y="1660525"/>
          <p14:tracePt t="6598" x="6400800" y="1668463"/>
          <p14:tracePt t="6614" x="6400800" y="1698625"/>
          <p14:tracePt t="6813" x="6392863" y="1698625"/>
          <p14:tracePt t="6822" x="6378575" y="1698625"/>
          <p14:tracePt t="6833" x="6370638" y="1698625"/>
          <p14:tracePt t="6848" x="6354763" y="1698625"/>
          <p14:tracePt t="6864" x="6308725" y="1698625"/>
          <p14:tracePt t="6881" x="6278563" y="1706563"/>
          <p14:tracePt t="6898" x="6218238" y="1714500"/>
          <p14:tracePt t="6914" x="6172200" y="1714500"/>
          <p14:tracePt t="6915" x="6126163" y="1722438"/>
          <p14:tracePt t="6931" x="6088063" y="1730375"/>
          <p14:tracePt t="6948" x="5997575" y="1736725"/>
          <p14:tracePt t="6965" x="5897563" y="1752600"/>
          <p14:tracePt t="6981" x="5859463" y="1760538"/>
          <p14:tracePt t="6998" x="5753100" y="1768475"/>
          <p14:tracePt t="7014" x="5699125" y="1768475"/>
          <p14:tracePt t="7032" x="5600700" y="1774825"/>
          <p14:tracePt t="7048" x="5502275" y="1774825"/>
          <p14:tracePt t="7064" x="5432425" y="1774825"/>
          <p14:tracePt t="7081" x="5318125" y="1774825"/>
          <p14:tracePt t="7098" x="5257800" y="1774825"/>
          <p14:tracePt t="7114" x="5113338" y="1774825"/>
          <p14:tracePt t="7132" x="4945063" y="1774825"/>
          <p14:tracePt t="7148" x="4762500" y="1774825"/>
          <p14:tracePt t="7164" x="4670425" y="1774825"/>
          <p14:tracePt t="7181" x="4457700" y="1774825"/>
          <p14:tracePt t="7198" x="4359275" y="1774825"/>
          <p14:tracePt t="7215" x="4130675" y="1790700"/>
          <p14:tracePt t="7231" x="3940175" y="1806575"/>
          <p14:tracePt t="7248" x="3856038" y="1820863"/>
          <p14:tracePt t="7264" x="3749675" y="1874838"/>
          <p14:tracePt t="7422" x="3741738" y="1874838"/>
          <p14:tracePt t="7434" x="3733800" y="1874838"/>
          <p14:tracePt t="7443" x="3711575" y="1874838"/>
          <p14:tracePt t="7454" x="3679825" y="1874838"/>
          <p14:tracePt t="7464" x="3627438" y="1874838"/>
          <p14:tracePt t="7481" x="3551238" y="1874838"/>
          <p14:tracePt t="7498" x="3344863" y="1912938"/>
          <p14:tracePt t="7515" x="3040063" y="1973263"/>
          <p14:tracePt t="7531" x="2873375" y="2019300"/>
          <p14:tracePt t="7548" x="2598738" y="2087563"/>
          <p14:tracePt t="7565" x="2422525" y="2133600"/>
          <p14:tracePt t="7581" x="2370138" y="2141538"/>
          <p14:tracePt t="7598" x="2308225" y="2155825"/>
          <p14:tracePt t="7614" x="2301875" y="2163763"/>
          <p14:tracePt t="7632" x="2270125" y="2171700"/>
          <p14:tracePt t="7648" x="2255838" y="2179638"/>
          <p14:tracePt t="7664" x="2232025" y="2193925"/>
          <p14:tracePt t="7681" x="2209800" y="2201863"/>
          <p14:tracePt t="7698" x="2163763" y="2217738"/>
          <p14:tracePt t="7714" x="2149475" y="2225675"/>
          <p14:tracePt t="7731" x="2103438" y="2239963"/>
          <p14:tracePt t="7748" x="2049463" y="2255838"/>
          <p14:tracePt t="7764" x="2027238" y="2270125"/>
          <p14:tracePt t="7781" x="1958975" y="2293938"/>
          <p14:tracePt t="7798" x="1920875" y="2308225"/>
          <p14:tracePt t="7814" x="1858963" y="2324100"/>
          <p14:tracePt t="7831" x="1820863" y="2346325"/>
          <p14:tracePt t="7848" x="1798638" y="2370138"/>
          <p14:tracePt t="8033" x="1790700" y="2370138"/>
          <p14:tracePt t="8042" x="1782763" y="2370138"/>
          <p14:tracePt t="8054" x="1768475" y="2370138"/>
          <p14:tracePt t="8064" x="1744663" y="2370138"/>
          <p14:tracePt t="8081" x="1722438" y="2370138"/>
          <p14:tracePt t="8098" x="1646238" y="2370138"/>
          <p14:tracePt t="8115" x="1562100" y="2362200"/>
          <p14:tracePt t="8131" x="1531938" y="2362200"/>
          <p14:tracePt t="8148" x="1470025" y="2362200"/>
          <p14:tracePt t="8165" x="1447800" y="2378075"/>
          <p14:tracePt t="8181" x="1439863" y="2384425"/>
          <p14:tracePt t="8198" x="1439863" y="2392363"/>
          <p14:tracePt t="8215" x="1439863" y="2408238"/>
          <p14:tracePt t="8233" x="1431925" y="2438400"/>
          <p14:tracePt t="8248" x="1425575" y="2476500"/>
          <p14:tracePt t="8265" x="1425575" y="2498725"/>
          <p14:tracePt t="8281" x="1425575" y="2552700"/>
          <p14:tracePt t="8298" x="1425575" y="2620963"/>
          <p14:tracePt t="8315" x="1431925" y="2659063"/>
          <p14:tracePt t="8332" x="1439863" y="2720975"/>
          <p14:tracePt t="8348" x="1447800" y="2751138"/>
          <p14:tracePt t="8365" x="1463675" y="2803525"/>
          <p14:tracePt t="8382" x="1485900" y="2849563"/>
          <p14:tracePt t="8398" x="1501775" y="2865438"/>
          <p14:tracePt t="8415" x="1531938" y="2895600"/>
          <p14:tracePt t="8432" x="1562100" y="2925763"/>
          <p14:tracePt t="8448" x="1584325" y="2941638"/>
          <p14:tracePt t="8465" x="1616075" y="2971800"/>
          <p14:tracePt t="8482" x="1660525" y="3001963"/>
          <p14:tracePt t="8498" x="1676400" y="3009900"/>
          <p14:tracePt t="8515" x="1722438" y="3040063"/>
          <p14:tracePt t="8532" x="1768475" y="3063875"/>
          <p14:tracePt t="8548" x="1790700" y="3070225"/>
          <p14:tracePt t="8565" x="1828800" y="3078163"/>
          <p14:tracePt t="8581" x="1851025" y="3070225"/>
          <p14:tracePt t="8598" x="1897063" y="3048000"/>
          <p14:tracePt t="8615" x="1951038" y="3001963"/>
          <p14:tracePt t="8632" x="1997075" y="2925763"/>
          <p14:tracePt t="8648" x="2019300" y="2887663"/>
          <p14:tracePt t="8665" x="2041525" y="2819400"/>
          <p14:tracePt t="8681" x="2041525" y="2797175"/>
          <p14:tracePt t="8698" x="2041525" y="2751138"/>
          <p14:tracePt t="8715" x="2019300" y="2682875"/>
          <p14:tracePt t="8731" x="1997075" y="2644775"/>
          <p14:tracePt t="8748" x="1951038" y="2590800"/>
          <p14:tracePt t="8765" x="1920875" y="2568575"/>
          <p14:tracePt t="8781" x="1874838" y="2544763"/>
          <p14:tracePt t="8798" x="1820863" y="2530475"/>
          <p14:tracePt t="8815" x="1806575" y="2530475"/>
          <p14:tracePt t="8832" x="1768475" y="2536825"/>
          <p14:tracePt t="8848" x="1744663" y="2574925"/>
          <p14:tracePt t="8865" x="1730375" y="2598738"/>
          <p14:tracePt t="8881" x="1706563" y="2651125"/>
          <p14:tracePt t="8898" x="1706563" y="2727325"/>
          <p14:tracePt t="8915" x="1706563" y="2773363"/>
          <p14:tracePt t="8931" x="1730375" y="2857500"/>
          <p14:tracePt t="8948" x="1782763" y="2941638"/>
          <p14:tracePt t="8965" x="1820863" y="2979738"/>
          <p14:tracePt t="8982" x="1927225" y="3055938"/>
          <p14:tracePt t="8998" x="2049463" y="3101975"/>
          <p14:tracePt t="9015" x="2125663" y="3132138"/>
          <p14:tracePt t="9032" x="2286000" y="3146425"/>
          <p14:tracePt t="9048" x="2354263" y="3146425"/>
          <p14:tracePt t="9065" x="2506663" y="3116263"/>
          <p14:tracePt t="9081" x="2636838" y="3063875"/>
          <p14:tracePt t="9098" x="2674938" y="3025775"/>
          <p14:tracePt t="9115" x="2727325" y="2971800"/>
          <p14:tracePt t="9132" x="2751138" y="2925763"/>
          <p14:tracePt t="9148" x="2751138" y="2903538"/>
          <p14:tracePt t="9165" x="2743200" y="2857500"/>
          <p14:tracePt t="9181" x="2705100" y="2819400"/>
          <p14:tracePt t="9198" x="2682875" y="2803525"/>
          <p14:tracePt t="9215" x="2628900" y="2781300"/>
          <p14:tracePt t="9232" x="2606675" y="2781300"/>
          <p14:tracePt t="9248" x="2560638" y="2781300"/>
          <p14:tracePt t="9265" x="2544763" y="2781300"/>
          <p14:tracePt t="9282" x="2536825" y="2781300"/>
          <p14:tracePt t="9323" x="2536825" y="2797175"/>
          <p14:tracePt t="9334" x="2536825" y="2803525"/>
          <p14:tracePt t="9344" x="2536825" y="2811463"/>
          <p14:tracePt t="9355" x="2544763" y="2811463"/>
          <p14:tracePt t="9365" x="2552700" y="2819400"/>
          <p14:tracePt t="9382" x="2552700" y="2827338"/>
          <p14:tracePt t="9398" x="2552700" y="2835275"/>
          <p14:tracePt t="9455" x="2544763" y="2835275"/>
          <p14:tracePt t="9467" x="2522538" y="2835275"/>
          <p14:tracePt t="9476" x="2498725" y="2835275"/>
          <p14:tracePt t="9487" x="2484438" y="2841625"/>
          <p14:tracePt t="9498" x="2460625" y="2849563"/>
          <p14:tracePt t="9515" x="2446338" y="2857500"/>
          <p14:tracePt t="9532" x="2422525" y="2857500"/>
          <p14:tracePt t="9548" x="2416175" y="2865438"/>
          <p14:tracePt t="9565" x="2416175" y="2873375"/>
          <p14:tracePt t="9582" x="2416175" y="2879725"/>
          <p14:tracePt t="9598" x="2460625" y="2887663"/>
          <p14:tracePt t="9615" x="2484438" y="2903538"/>
          <p14:tracePt t="9632" x="2560638" y="2917825"/>
          <p14:tracePt t="9648" x="2606675" y="2917825"/>
          <p14:tracePt t="9665" x="2697163" y="2917825"/>
          <p14:tracePt t="9682" x="2797175" y="2917825"/>
          <p14:tracePt t="9698" x="2841625" y="2911475"/>
          <p14:tracePt t="9699" x="2873375" y="2903538"/>
          <p14:tracePt t="9715" x="2911475" y="2895600"/>
          <p14:tracePt t="9732" x="2955925" y="2873375"/>
          <p14:tracePt t="9748" x="2987675" y="2857500"/>
          <p14:tracePt t="9765" x="3025775" y="2841625"/>
          <p14:tracePt t="9782" x="3040063" y="2827338"/>
          <p14:tracePt t="9798" x="3055938" y="2827338"/>
          <p14:tracePt t="9815" x="3055938" y="2819400"/>
          <p14:tracePt t="9832" x="3063875" y="2811463"/>
          <p14:tracePt t="9848" x="3063875" y="2803525"/>
          <p14:tracePt t="9865" x="3063875" y="2797175"/>
          <p14:tracePt t="9884" x="3063875" y="2789238"/>
          <p14:tracePt t="9898" x="3063875" y="2781300"/>
          <p14:tracePt t="9915" x="3063875" y="2751138"/>
          <p14:tracePt t="9932" x="3063875" y="2735263"/>
          <p14:tracePt t="9948" x="3063875" y="2713038"/>
          <p14:tracePt t="9965" x="3063875" y="2697163"/>
          <p14:tracePt t="10035" x="3063875" y="2713038"/>
          <p14:tracePt t="10045" x="3063875" y="2727325"/>
          <p14:tracePt t="10056" x="3063875" y="2751138"/>
          <p14:tracePt t="10066" x="3063875" y="2773363"/>
          <p14:tracePt t="10082" x="3063875" y="2803525"/>
          <p14:tracePt t="10098" x="3086100" y="2841625"/>
          <p14:tracePt t="10115" x="3094038" y="2865438"/>
          <p14:tracePt t="10132" x="3132138" y="2887663"/>
          <p14:tracePt t="10148" x="3170238" y="2895600"/>
          <p14:tracePt t="10165" x="3184525" y="2895600"/>
          <p14:tracePt t="10182" x="3222625" y="2895600"/>
          <p14:tracePt t="10198" x="3246438" y="2895600"/>
          <p14:tracePt t="10215" x="3260725" y="2895600"/>
          <p14:tracePt t="10232" x="3260725" y="2887663"/>
          <p14:tracePt t="10269" x="3260725" y="2879725"/>
          <p14:tracePt t="10289" x="3254375" y="2879725"/>
          <p14:tracePt t="10300" x="3238500" y="2879725"/>
          <p14:tracePt t="10309" x="3230563" y="2879725"/>
          <p14:tracePt t="10320" x="3216275" y="2879725"/>
          <p14:tracePt t="10332" x="3200400" y="2879725"/>
          <p14:tracePt t="10348" x="3178175" y="2879725"/>
          <p14:tracePt t="10365" x="3154363" y="2903538"/>
          <p14:tracePt t="10382" x="3116263" y="2925763"/>
          <p14:tracePt t="10398" x="3101975" y="2941638"/>
          <p14:tracePt t="10415" x="3055938" y="2987675"/>
          <p14:tracePt t="10432" x="3009900" y="3032125"/>
          <p14:tracePt t="10448" x="2979738" y="3055938"/>
          <p14:tracePt t="10465" x="2933700" y="3086100"/>
          <p14:tracePt t="10482" x="2895600" y="3101975"/>
          <p14:tracePt t="10498" x="2879725" y="3116263"/>
          <p14:tracePt t="10515" x="2849563" y="3116263"/>
          <p14:tracePt t="10532" x="2841625" y="3116263"/>
          <p14:tracePt t="10532" x="2827338" y="3108325"/>
          <p14:tracePt t="10552" x="2811463" y="3101975"/>
          <p14:tracePt t="10565" x="2803525" y="3086100"/>
          <p14:tracePt t="10582" x="2797175" y="3070225"/>
          <p14:tracePt t="10598" x="2773363" y="3025775"/>
          <p14:tracePt t="10615" x="2735263" y="2963863"/>
          <p14:tracePt t="10632" x="2727325" y="2941638"/>
          <p14:tracePt t="10648" x="2697163" y="2895600"/>
          <p14:tracePt t="10665" x="2667000" y="2865438"/>
          <p14:tracePt t="10682" x="2651125" y="2857500"/>
          <p14:tracePt t="10699" x="2636838" y="2849563"/>
          <p14:tracePt t="10715" x="2636838" y="2841625"/>
          <p14:tracePt t="10732" x="2628900" y="2841625"/>
          <p14:tracePt t="10807" x="2620963" y="2841625"/>
          <p14:tracePt t="10818" x="2620963" y="2835275"/>
          <p14:tracePt t="10848" x="2620963" y="2827338"/>
          <p14:tracePt t="10868" x="2620963" y="2819400"/>
          <p14:tracePt t="10990" x="2613025" y="2819400"/>
          <p14:tracePt t="11002" x="2606675" y="2819400"/>
          <p14:tracePt t="11022" x="2598738" y="2819400"/>
          <p14:tracePt t="11032" x="2582863" y="2819400"/>
          <p14:tracePt t="11042" x="2574925" y="2827338"/>
          <p14:tracePt t="11053" x="2568575" y="2827338"/>
          <p14:tracePt t="11065" x="2544763" y="2827338"/>
          <p14:tracePt t="11082" x="2536825" y="2827338"/>
          <p14:tracePt t="11098" x="2506663" y="2827338"/>
          <p14:tracePt t="11115" x="2498725" y="2827338"/>
          <p14:tracePt t="11315" x="2492375" y="2827338"/>
          <p14:tracePt t="11326" x="2484438" y="2827338"/>
          <p14:tracePt t="11336" x="2468563" y="2827338"/>
          <p14:tracePt t="11348" x="2468563" y="2835275"/>
          <p14:tracePt t="11365" x="2460625" y="2835275"/>
          <p14:tracePt t="11382" x="2446338" y="2835275"/>
          <p14:tracePt t="11398" x="2438400" y="2835275"/>
          <p14:tracePt t="11459" x="2438400" y="2841625"/>
          <p14:tracePt t="11632" x="2430463" y="2841625"/>
          <p14:tracePt t="11641" x="2422525" y="2841625"/>
          <p14:tracePt t="11652" x="2400300" y="2841625"/>
          <p14:tracePt t="11665" x="2384425" y="2841625"/>
          <p14:tracePt t="11682" x="2346325" y="2849563"/>
          <p14:tracePt t="11699" x="2308225" y="2857500"/>
          <p14:tracePt t="11715" x="2239963" y="2887663"/>
          <p14:tracePt t="11732" x="2209800" y="2895600"/>
          <p14:tracePt t="11749" x="2155825" y="2903538"/>
          <p14:tracePt t="11765" x="2111375" y="2917825"/>
          <p14:tracePt t="11782" x="2087563" y="2917825"/>
          <p14:tracePt t="11799" x="2073275" y="2917825"/>
          <p14:tracePt t="11815" x="2065338" y="2917825"/>
          <p14:tracePt t="11832" x="2057400" y="2917825"/>
          <p14:tracePt t="11849" x="2057400" y="2903538"/>
          <p14:tracePt t="11865" x="2049463" y="2879725"/>
          <p14:tracePt t="11882" x="2049463" y="2873375"/>
          <p14:tracePt t="11899" x="2049463" y="2841625"/>
          <p14:tracePt t="11915" x="2065338" y="2835275"/>
          <p14:tracePt t="11932" x="2073275" y="2803525"/>
          <p14:tracePt t="11949" x="2079625" y="2781300"/>
          <p14:tracePt t="11965" x="2079625" y="2773363"/>
          <p14:tracePt t="11982" x="2079625" y="2759075"/>
          <p14:tracePt t="11999" x="2079625" y="2743200"/>
          <p14:tracePt t="12015" x="2079625" y="2727325"/>
          <p14:tracePt t="12032" x="2079625" y="2697163"/>
          <p14:tracePt t="12049" x="2073275" y="2659063"/>
          <p14:tracePt t="12065" x="2065338" y="2644775"/>
          <p14:tracePt t="12083" x="2057400" y="2613025"/>
          <p14:tracePt t="12099" x="2049463" y="2590800"/>
          <p14:tracePt t="12099" x="2041525" y="2574925"/>
          <p14:tracePt t="12115" x="2027238" y="2560638"/>
          <p14:tracePt t="12132" x="2003425" y="2514600"/>
          <p14:tracePt t="12149" x="1965325" y="2484438"/>
          <p14:tracePt t="12165" x="1943100" y="2460625"/>
          <p14:tracePt t="12182" x="1897063" y="2438400"/>
          <p14:tracePt t="12199" x="1874838" y="2438400"/>
          <p14:tracePt t="12215" x="1836738" y="2430463"/>
          <p14:tracePt t="12232" x="1798638" y="2430463"/>
          <p14:tracePt t="12249" x="1782763" y="2430463"/>
          <p14:tracePt t="12265" x="1760538" y="2430463"/>
          <p14:tracePt t="12282" x="1744663" y="2446338"/>
          <p14:tracePt t="12299" x="1736725" y="2446338"/>
          <p14:tracePt t="12316" x="1730375" y="2460625"/>
          <p14:tracePt t="12332" x="1722438" y="2476500"/>
          <p14:tracePt t="12349" x="1722438" y="2484438"/>
          <p14:tracePt t="12365" x="1714500" y="2506663"/>
          <p14:tracePt t="12382" x="1706563" y="2522538"/>
          <p14:tracePt t="12399" x="1692275" y="2568575"/>
          <p14:tracePt t="12415" x="1676400" y="2606675"/>
          <p14:tracePt t="12432" x="1668463" y="2620963"/>
          <p14:tracePt t="12449" x="1654175" y="2667000"/>
          <p14:tracePt t="12466" x="1638300" y="2705100"/>
          <p14:tracePt t="12482" x="1638300" y="2720975"/>
          <p14:tracePt t="12499" x="1630363" y="2759075"/>
          <p14:tracePt t="12516" x="1622425" y="2797175"/>
          <p14:tracePt t="12532" x="1622425" y="2819400"/>
          <p14:tracePt t="12549" x="1622425" y="2857500"/>
          <p14:tracePt t="12565" x="1622425" y="2873375"/>
          <p14:tracePt t="12582" x="1630363" y="2903538"/>
          <p14:tracePt t="12599" x="1654175" y="2941638"/>
          <p14:tracePt t="12615" x="1668463" y="2971800"/>
          <p14:tracePt t="12632" x="1698625" y="3001963"/>
          <p14:tracePt t="12649" x="1736725" y="3040063"/>
          <p14:tracePt t="12665" x="1768475" y="3063875"/>
          <p14:tracePt t="12682" x="1812925" y="3101975"/>
          <p14:tracePt t="12699" x="1851025" y="3124200"/>
          <p14:tracePt t="12715" x="1874838" y="3140075"/>
          <p14:tracePt t="12732" x="1912938" y="3146425"/>
          <p14:tracePt t="12749" x="1935163" y="3146425"/>
          <p14:tracePt t="12765" x="1965325" y="3146425"/>
          <p14:tracePt t="12782" x="1997075" y="3132138"/>
          <p14:tracePt t="12799" x="2019300" y="3108325"/>
          <p14:tracePt t="12815" x="2035175" y="3094038"/>
          <p14:tracePt t="12833" x="2049463" y="3070225"/>
          <p14:tracePt t="12849" x="2057400" y="3055938"/>
          <p14:tracePt t="12865" x="2065338" y="3017838"/>
          <p14:tracePt t="12882" x="2073275" y="2979738"/>
          <p14:tracePt t="12899" x="2079625" y="2949575"/>
          <p14:tracePt t="12915" x="2079625" y="2873375"/>
          <p14:tracePt t="12932" x="2079625" y="2841625"/>
          <p14:tracePt t="12933" x="2079625" y="2819400"/>
          <p14:tracePt t="12949" x="2079625" y="2797175"/>
          <p14:tracePt t="12966" x="2065338" y="2751138"/>
          <p14:tracePt t="12983" x="2065338" y="2697163"/>
          <p14:tracePt t="12999" x="2057400" y="2674938"/>
          <p14:tracePt t="13015" x="2041525" y="2620963"/>
          <p14:tracePt t="13033" x="2027238" y="2598738"/>
          <p14:tracePt t="13049" x="2019300" y="2560638"/>
          <p14:tracePt t="13066" x="2003425" y="2530475"/>
          <p14:tracePt t="13082" x="1997075" y="2514600"/>
          <p14:tracePt t="13099" x="1981200" y="2476500"/>
          <p14:tracePt t="13116" x="1965325" y="2454275"/>
          <p14:tracePt t="13132" x="1951038" y="2446338"/>
          <p14:tracePt t="13149" x="1920875" y="2430463"/>
          <p14:tracePt t="13166" x="1889125" y="2422525"/>
          <p14:tracePt t="13182" x="1866900" y="2416175"/>
          <p14:tracePt t="13199" x="1820863" y="2408238"/>
          <p14:tracePt t="13215" x="1790700" y="2408238"/>
          <p14:tracePt t="13232" x="1744663" y="2408238"/>
          <p14:tracePt t="13249" x="1692275" y="2416175"/>
          <p14:tracePt t="13266" x="1660525" y="2422525"/>
          <p14:tracePt t="13282" x="1584325" y="2446338"/>
          <p14:tracePt t="13299" x="1539875" y="2468563"/>
          <p14:tracePt t="13315" x="1516063" y="2476500"/>
          <p14:tracePt t="13333" x="1501775" y="2498725"/>
          <p14:tracePt t="13349" x="1485900" y="2506663"/>
          <p14:tracePt t="13366" x="1485900" y="2522538"/>
          <p14:tracePt t="13382" x="1485900" y="2536825"/>
          <p14:tracePt t="13399" x="1485900" y="2552700"/>
          <p14:tracePt t="13415" x="1485900" y="2582863"/>
          <p14:tracePt t="13432" x="1485900" y="2628900"/>
          <p14:tracePt t="13449" x="1485900" y="2659063"/>
          <p14:tracePt t="13466" x="1485900" y="2743200"/>
          <p14:tracePt t="13483" x="1485900" y="2849563"/>
          <p14:tracePt t="13499" x="1485900" y="2895600"/>
          <p14:tracePt t="13516" x="1485900" y="2955925"/>
          <p14:tracePt t="13532" x="1485900" y="2994025"/>
          <p14:tracePt t="13549" x="1493838" y="3017838"/>
          <p14:tracePt t="13565" x="1516063" y="3040063"/>
          <p14:tracePt t="13582" x="1524000" y="3055938"/>
          <p14:tracePt t="13583" x="1546225" y="3063875"/>
          <p14:tracePt t="13599" x="1570038" y="3070225"/>
          <p14:tracePt t="13616" x="1608138" y="3094038"/>
          <p14:tracePt t="13633" x="1660525" y="3108325"/>
          <p14:tracePt t="13649" x="1684338" y="3116263"/>
          <p14:tracePt t="13666" x="1736725" y="3132138"/>
          <p14:tracePt t="13682" x="1768475" y="3132138"/>
          <p14:tracePt t="13699" x="1820863" y="3140075"/>
          <p14:tracePt t="13715" x="1866900" y="3140075"/>
          <p14:tracePt t="13732" x="1889125" y="3140075"/>
          <p14:tracePt t="13749" x="1943100" y="3132138"/>
          <p14:tracePt t="13766" x="1989138" y="3108325"/>
          <p14:tracePt t="13782" x="2019300" y="3101975"/>
          <p14:tracePt t="13799" x="2049463" y="3070225"/>
          <p14:tracePt t="13816" x="2079625" y="3055938"/>
          <p14:tracePt t="13832" x="2117725" y="3001963"/>
          <p14:tracePt t="13849" x="2155825" y="2949575"/>
          <p14:tracePt t="13866" x="2179638" y="2917825"/>
          <p14:tracePt t="13882" x="2193925" y="2879725"/>
          <p14:tracePt t="13899" x="2209800" y="2835275"/>
          <p14:tracePt t="13916" x="2209800" y="2811463"/>
          <p14:tracePt t="13933" x="2209800" y="2773363"/>
          <p14:tracePt t="13949" x="2209800" y="2735263"/>
          <p14:tracePt t="13966" x="2209800" y="2713038"/>
          <p14:tracePt t="13982" x="2193925" y="2659063"/>
          <p14:tracePt t="13999" x="2179638" y="2620963"/>
          <p14:tracePt t="14016" x="2163763" y="2590800"/>
          <p14:tracePt t="14033" x="2141538" y="2544763"/>
          <p14:tracePt t="14049" x="2125663" y="2514600"/>
          <p14:tracePt t="14066" x="2087563" y="2468563"/>
          <p14:tracePt t="14083" x="2049463" y="2438400"/>
          <p14:tracePt t="14099" x="2035175" y="2422525"/>
          <p14:tracePt t="14116" x="1997075" y="2400300"/>
          <p14:tracePt t="14133" x="1943100" y="2378075"/>
          <p14:tracePt t="14149" x="1920875" y="2378075"/>
          <p14:tracePt t="14166" x="1866900" y="2378075"/>
          <p14:tracePt t="14183" x="1812925" y="2378075"/>
          <p14:tracePt t="14199" x="1774825" y="2378075"/>
          <p14:tracePt t="14216" x="1714500" y="2400300"/>
          <p14:tracePt t="14233" x="1684338" y="2416175"/>
          <p14:tracePt t="14249" x="1630363" y="2454275"/>
          <p14:tracePt t="14266" x="1562100" y="2498725"/>
          <p14:tracePt t="14282" x="1546225" y="2514600"/>
          <p14:tracePt t="14299" x="1508125" y="2560638"/>
          <p14:tracePt t="14316" x="1485900" y="2582863"/>
          <p14:tracePt t="14333" x="1463675" y="2620963"/>
          <p14:tracePt t="14349" x="1455738" y="2659063"/>
          <p14:tracePt t="14366" x="1447800" y="2682875"/>
          <p14:tracePt t="14383" x="1447800" y="2689225"/>
          <p14:tracePt t="14399" x="1447800" y="2713038"/>
          <p14:tracePt t="14416" x="1447800" y="2720975"/>
          <p14:tracePt t="14433" x="1447800" y="2743200"/>
          <p14:tracePt t="14449" x="1455738" y="2781300"/>
          <p14:tracePt t="14466" x="1463675" y="2797175"/>
          <p14:tracePt t="14483" x="1470025" y="2819400"/>
          <p14:tracePt t="14499" x="1485900" y="2841625"/>
          <p14:tracePt t="14516" x="1485900" y="2857500"/>
          <p14:tracePt t="14533" x="1501775" y="2873375"/>
          <p14:tracePt t="14549" x="1508125" y="2887663"/>
          <p14:tracePt t="14568" x="1516063" y="2895600"/>
          <p14:tracePt t="14583" x="1524000" y="2903538"/>
          <p14:tracePt t="14599" x="1531938" y="2911475"/>
          <p14:tracePt t="14616" x="1546225" y="2917825"/>
          <p14:tracePt t="14633" x="1562100" y="2917825"/>
          <p14:tracePt t="14649" x="1577975" y="2933700"/>
          <p14:tracePt t="14666" x="1592263" y="2933700"/>
          <p14:tracePt t="14683" x="1608138" y="2941638"/>
          <p14:tracePt t="14699" x="1630363" y="2949575"/>
          <p14:tracePt t="14716" x="1654175" y="2955925"/>
          <p14:tracePt t="14733" x="1692275" y="2971800"/>
          <p14:tracePt t="14749" x="1698625" y="2971800"/>
          <p14:tracePt t="14766" x="1736725" y="2979738"/>
          <p14:tracePt t="14783" x="1752600" y="2987675"/>
          <p14:tracePt t="14799" x="1774825" y="2994025"/>
          <p14:tracePt t="14816" x="1798638" y="3001963"/>
          <p14:tracePt t="14833" x="1806575" y="3001963"/>
          <p14:tracePt t="14833" x="1820863" y="3001963"/>
          <p14:tracePt t="14849" x="1828800" y="3001963"/>
          <p14:tracePt t="14866" x="1858963" y="3001963"/>
          <p14:tracePt t="14882" x="1866900" y="3001963"/>
          <p14:tracePt t="14899" x="1882775" y="3001963"/>
          <p14:tracePt t="14916" x="1897063" y="3001963"/>
          <p14:tracePt t="14933" x="1905000" y="3001963"/>
          <p14:tracePt t="14949" x="1920875" y="3009900"/>
          <p14:tracePt t="14966" x="1935163" y="3009900"/>
          <p14:tracePt t="14986" x="1943100" y="3009900"/>
          <p14:tracePt t="14999" x="1951038" y="3009900"/>
          <p14:tracePt t="15016" x="1965325" y="2994025"/>
          <p14:tracePt t="15033" x="1973263" y="2994025"/>
          <p14:tracePt t="15049" x="1981200" y="2987675"/>
          <p14:tracePt t="15066" x="1989138" y="2979738"/>
          <p14:tracePt t="15083" x="1997075" y="2955925"/>
          <p14:tracePt t="15099" x="2011363" y="2941638"/>
          <p14:tracePt t="15116" x="2011363" y="2933700"/>
          <p14:tracePt t="15133" x="2027238" y="2903538"/>
          <p14:tracePt t="15149" x="2035175" y="2879725"/>
          <p14:tracePt t="15166" x="2041525" y="2857500"/>
          <p14:tracePt t="15183" x="2049463" y="2841625"/>
          <p14:tracePt t="15199" x="2065338" y="2811463"/>
          <p14:tracePt t="15216" x="2065338" y="2803525"/>
          <p14:tracePt t="15233" x="2065338" y="2781300"/>
          <p14:tracePt t="15249" x="2065338" y="2765425"/>
          <p14:tracePt t="15266" x="2065338" y="2735263"/>
          <p14:tracePt t="15283" x="2065338" y="2713038"/>
          <p14:tracePt t="15299" x="2057400" y="2689225"/>
          <p14:tracePt t="15316" x="2041525" y="2667000"/>
          <p14:tracePt t="15333" x="2019300" y="2636838"/>
          <p14:tracePt t="15349" x="2003425" y="2620963"/>
          <p14:tracePt t="15366" x="1981200" y="2590800"/>
          <p14:tracePt t="15383" x="1958975" y="2560638"/>
          <p14:tracePt t="15400" x="1935163" y="2544763"/>
          <p14:tracePt t="15416" x="1912938" y="2530475"/>
          <p14:tracePt t="15433" x="1897063" y="2514600"/>
          <p14:tracePt t="15449" x="1866900" y="2506663"/>
          <p14:tracePt t="15466" x="1820863" y="2498725"/>
          <p14:tracePt t="15483" x="1774825" y="2498725"/>
          <p14:tracePt t="15499" x="1744663" y="2498725"/>
          <p14:tracePt t="15516" x="1692275" y="2498725"/>
          <p14:tracePt t="15533" x="1654175" y="2506663"/>
          <p14:tracePt t="15549" x="1584325" y="2530475"/>
          <p14:tracePt t="15566" x="1493838" y="2560638"/>
          <p14:tracePt t="15584" x="1463675" y="2574925"/>
          <p14:tracePt t="15584" x="1425575" y="2598738"/>
          <p14:tracePt t="15599" x="1387475" y="2620963"/>
          <p14:tracePt t="15616" x="1349375" y="2636838"/>
          <p14:tracePt t="15633" x="1303338" y="2682875"/>
          <p14:tracePt t="15649" x="1279525" y="2705100"/>
          <p14:tracePt t="15666" x="1273175" y="2720975"/>
          <p14:tracePt t="15683" x="1273175" y="2727325"/>
          <p14:tracePt t="15699" x="1273175" y="2735263"/>
          <p14:tracePt t="15716" x="1273175" y="2743200"/>
          <p14:tracePt t="15733" x="1279525" y="2765425"/>
          <p14:tracePt t="15749" x="1287463" y="2803525"/>
          <p14:tracePt t="15766" x="1295400" y="2827338"/>
          <p14:tracePt t="15783" x="1311275" y="2911475"/>
          <p14:tracePt t="15800" x="1325563" y="2987675"/>
          <p14:tracePt t="15816" x="1333500" y="3017838"/>
          <p14:tracePt t="15833" x="1349375" y="3078163"/>
          <p14:tracePt t="15850" x="1371600" y="3116263"/>
          <p14:tracePt t="15866" x="1379538" y="3132138"/>
          <p14:tracePt t="15883" x="1401763" y="3154363"/>
          <p14:tracePt t="15899" x="1417638" y="3162300"/>
          <p14:tracePt t="15916" x="1455738" y="3184525"/>
          <p14:tracePt t="15933" x="1485900" y="3192463"/>
          <p14:tracePt t="15949" x="1508125" y="3200400"/>
          <p14:tracePt t="15966" x="1546225" y="3208338"/>
          <p14:tracePt t="15983" x="1584325" y="3216275"/>
          <p14:tracePt t="15999" x="1608138" y="3222625"/>
          <p14:tracePt t="16016" x="1646238" y="3230563"/>
          <p14:tracePt t="16033" x="1676400" y="3230563"/>
          <p14:tracePt t="16049" x="1698625" y="3230563"/>
          <p14:tracePt t="16066" x="1736725" y="3246438"/>
          <p14:tracePt t="16083" x="1744663" y="3246438"/>
          <p14:tracePt t="16099" x="1782763" y="3246438"/>
          <p14:tracePt t="16116" x="1806575" y="3246438"/>
          <p14:tracePt t="16133" x="1812925" y="3246438"/>
          <p14:tracePt t="16149" x="1836738" y="3238500"/>
          <p14:tracePt t="16166" x="1851025" y="3230563"/>
          <p14:tracePt t="16183" x="1858963" y="3222625"/>
          <p14:tracePt t="16199" x="1874838" y="3208338"/>
          <p14:tracePt t="16216" x="1897063" y="3178175"/>
          <p14:tracePt t="16233" x="1905000" y="3162300"/>
          <p14:tracePt t="16249" x="1927225" y="3116263"/>
          <p14:tracePt t="16266" x="1935163" y="3094038"/>
          <p14:tracePt t="16283" x="1958975" y="3048000"/>
          <p14:tracePt t="16300" x="1981200" y="2987675"/>
          <p14:tracePt t="16317" x="2003425" y="2933700"/>
          <p14:tracePt t="16333" x="2003425" y="2911475"/>
          <p14:tracePt t="16349" x="2011363" y="2865438"/>
          <p14:tracePt t="16366" x="2019300" y="2835275"/>
          <p14:tracePt t="16383" x="2019300" y="2789238"/>
          <p14:tracePt t="16399" x="2019300" y="2751138"/>
          <p14:tracePt t="16416" x="2019300" y="2735263"/>
          <p14:tracePt t="16433" x="2011363" y="2689225"/>
          <p14:tracePt t="16450" x="1989138" y="2644775"/>
          <p14:tracePt t="16466" x="1973263" y="2606675"/>
          <p14:tracePt t="16483" x="1943100" y="2568575"/>
          <p14:tracePt t="16500" x="1912938" y="2530475"/>
          <p14:tracePt t="16516" x="1897063" y="2514600"/>
          <p14:tracePt t="16533" x="1858963" y="2476500"/>
          <p14:tracePt t="16550" x="1836738" y="2460625"/>
          <p14:tracePt t="16566" x="1790700" y="2438400"/>
          <p14:tracePt t="16583" x="1744663" y="2416175"/>
          <p14:tracePt t="16600" x="1722438" y="2416175"/>
          <p14:tracePt t="16616" x="1660525" y="2416175"/>
          <p14:tracePt t="16634" x="1608138" y="2416175"/>
          <p14:tracePt t="16649" x="1570038" y="2430463"/>
          <p14:tracePt t="16666" x="1508125" y="2476500"/>
          <p14:tracePt t="16683" x="1439863" y="2536825"/>
          <p14:tracePt t="16699" x="1425575" y="2560638"/>
          <p14:tracePt t="16717" x="1379538" y="2620963"/>
          <p14:tracePt t="16733" x="1355725" y="2651125"/>
          <p14:tracePt t="16750" x="1341438" y="2705100"/>
          <p14:tracePt t="16766" x="1333500" y="2765425"/>
          <p14:tracePt t="16783" x="1333500" y="2789238"/>
          <p14:tracePt t="16800" x="1333500" y="2841625"/>
          <p14:tracePt t="16816" x="1341438" y="2887663"/>
          <p14:tracePt t="16833" x="1355725" y="2903538"/>
          <p14:tracePt t="16850" x="1379538" y="2949575"/>
          <p14:tracePt t="16866" x="1409700" y="2987675"/>
          <p14:tracePt t="16883" x="1425575" y="3009900"/>
          <p14:tracePt t="16900" x="1455738" y="3040063"/>
          <p14:tracePt t="16916" x="1477963" y="3055938"/>
          <p14:tracePt t="16933" x="1516063" y="3086100"/>
          <p14:tracePt t="16950" x="1562100" y="3108325"/>
          <p14:tracePt t="16966" x="1577975" y="3116263"/>
          <p14:tracePt t="16967" x="1600200" y="3132138"/>
          <p14:tracePt t="16983" x="1622425" y="3132138"/>
          <p14:tracePt t="17000" x="1660525" y="3154363"/>
          <p14:tracePt t="17016" x="1684338" y="3154363"/>
          <p14:tracePt t="17033" x="1722438" y="3170238"/>
          <p14:tracePt t="17050" x="1760538" y="3184525"/>
          <p14:tracePt t="17066" x="1782763" y="3184525"/>
          <p14:tracePt t="17083" x="1828800" y="3184525"/>
          <p14:tracePt t="17100" x="1851025" y="3184525"/>
          <p14:tracePt t="17101" x="1866900" y="3184525"/>
          <p14:tracePt t="17116" x="1889125" y="3178175"/>
          <p14:tracePt t="17133" x="1927225" y="3162300"/>
          <p14:tracePt t="17150" x="1951038" y="3146425"/>
          <p14:tracePt t="17166" x="1989138" y="3116263"/>
          <p14:tracePt t="17183" x="2035175" y="3078163"/>
          <p14:tracePt t="17200" x="2057400" y="3055938"/>
          <p14:tracePt t="17216" x="2079625" y="3009900"/>
          <p14:tracePt t="17233" x="2111375" y="2949575"/>
          <p14:tracePt t="17250" x="2117725" y="2917825"/>
          <p14:tracePt t="17266" x="2125663" y="2849563"/>
          <p14:tracePt t="17284" x="2125663" y="2789238"/>
          <p14:tracePt t="17300" x="2125663" y="2759075"/>
          <p14:tracePt t="17316" x="2117725" y="2713038"/>
          <p14:tracePt t="17333" x="2079625" y="2651125"/>
          <p14:tracePt t="17350" x="2065338" y="2620963"/>
          <p14:tracePt t="17366" x="2003425" y="2568575"/>
          <p14:tracePt t="17383" x="1981200" y="2544763"/>
          <p14:tracePt t="17400" x="1912938" y="2498725"/>
          <p14:tracePt t="17416" x="1836738" y="2468563"/>
          <p14:tracePt t="17433" x="1798638" y="2454275"/>
          <p14:tracePt t="17450" x="1730375" y="2438400"/>
          <p14:tracePt t="17467" x="1654175" y="2438400"/>
          <p14:tracePt t="17483" x="1622425" y="2438400"/>
          <p14:tracePt t="17500" x="1554163" y="2454275"/>
          <p14:tracePt t="17516" x="1531938" y="2460625"/>
          <p14:tracePt t="17533" x="1477963" y="2506663"/>
          <p14:tracePt t="17550" x="1417638" y="2552700"/>
          <p14:tracePt t="17566" x="1393825" y="2582863"/>
          <p14:tracePt t="17583" x="1355725" y="2644775"/>
          <p14:tracePt t="17600" x="1325563" y="2727325"/>
          <p14:tracePt t="17616" x="1311275" y="2759075"/>
          <p14:tracePt t="17633" x="1303338" y="2841625"/>
          <p14:tracePt t="17650" x="1303338" y="2911475"/>
          <p14:tracePt t="17666" x="1311275" y="2949575"/>
          <p14:tracePt t="17683" x="1341438" y="3009900"/>
          <p14:tracePt t="17700" x="1379538" y="3070225"/>
          <p14:tracePt t="17716" x="1409700" y="3101975"/>
          <p14:tracePt t="17733" x="1470025" y="3132138"/>
          <p14:tracePt t="17750" x="1508125" y="3154363"/>
          <p14:tracePt t="17766" x="1592263" y="3184525"/>
          <p14:tracePt t="17784" x="1668463" y="3208338"/>
          <p14:tracePt t="17800" x="1698625" y="3216275"/>
          <p14:tracePt t="17816" x="1782763" y="3216275"/>
          <p14:tracePt t="17833" x="1882775" y="3216275"/>
          <p14:tracePt t="17850" x="1912938" y="3216275"/>
          <p14:tracePt t="17866" x="2003425" y="3184525"/>
          <p14:tracePt t="17883" x="2065338" y="3154363"/>
          <p14:tracePt t="17900" x="2095500" y="3132138"/>
          <p14:tracePt t="17916" x="2133600" y="3078163"/>
          <p14:tracePt t="17933" x="2163763" y="3032125"/>
          <p14:tracePt t="17950" x="2171700" y="2994025"/>
          <p14:tracePt t="17966" x="2179638" y="2911475"/>
          <p14:tracePt t="17983" x="2179638" y="2857500"/>
          <p14:tracePt t="18000" x="2171700" y="2751138"/>
          <p14:tracePt t="18017" x="2141538" y="2636838"/>
          <p14:tracePt t="18033" x="2117725" y="2574925"/>
          <p14:tracePt t="18050" x="2065338" y="2460625"/>
          <p14:tracePt t="18067" x="1989138" y="2354263"/>
          <p14:tracePt t="18083" x="1951038" y="2316163"/>
          <p14:tracePt t="18100" x="1866900" y="2247900"/>
          <p14:tracePt t="18116" x="1820863" y="2225675"/>
          <p14:tracePt t="18133" x="1752600" y="2209800"/>
          <p14:tracePt t="18150" x="1684338" y="2209800"/>
          <p14:tracePt t="18167" x="1622425" y="2239963"/>
          <p14:tracePt t="18183" x="1592263" y="2263775"/>
          <p14:tracePt t="18200" x="1531938" y="2339975"/>
          <p14:tracePt t="18216" x="1501775" y="2362200"/>
          <p14:tracePt t="18233" x="1447800" y="2446338"/>
          <p14:tracePt t="18250" x="1401763" y="2530475"/>
          <p14:tracePt t="18266" x="1387475" y="2568575"/>
          <p14:tracePt t="18283" x="1355725" y="2644775"/>
          <p14:tracePt t="18300" x="1349375" y="2713038"/>
          <p14:tracePt t="18316" x="1349375" y="2743200"/>
          <p14:tracePt t="18333" x="1349375" y="2803525"/>
          <p14:tracePt t="18350" x="1363663" y="2873375"/>
          <p14:tracePt t="18366" x="1387475" y="2911475"/>
          <p14:tracePt t="18383" x="1439863" y="2979738"/>
          <p14:tracePt t="18400" x="1463675" y="3017838"/>
          <p14:tracePt t="18416" x="1539875" y="3086100"/>
          <p14:tracePt t="18433" x="1622425" y="3140075"/>
          <p14:tracePt t="18450" x="1654175" y="3154363"/>
          <p14:tracePt t="18467" x="1744663" y="3192463"/>
          <p14:tracePt t="18484" x="1820863" y="3208338"/>
          <p14:tracePt t="18500" x="1866900" y="3216275"/>
          <p14:tracePt t="18517" x="1951038" y="3216275"/>
          <p14:tracePt t="18533" x="2027238" y="3216275"/>
          <p14:tracePt t="18550" x="2065338" y="3208338"/>
          <p14:tracePt t="18567" x="2117725" y="3184525"/>
          <p14:tracePt t="18583" x="2149475" y="3170238"/>
          <p14:tracePt t="18600" x="2187575" y="3140075"/>
          <p14:tracePt t="18617" x="2209800" y="3101975"/>
          <p14:tracePt t="18633" x="2217738" y="3078163"/>
          <p14:tracePt t="18650" x="2232025" y="3032125"/>
          <p14:tracePt t="18667" x="2239963" y="2971800"/>
          <p14:tracePt t="18683" x="2239963" y="2941638"/>
          <p14:tracePt t="18700" x="2239963" y="2849563"/>
          <p14:tracePt t="18718" x="2217738" y="2743200"/>
          <p14:tracePt t="18733" x="2201863" y="2682875"/>
          <p14:tracePt t="18750" x="2155825" y="2530475"/>
          <p14:tracePt t="18767" x="2103438" y="2400300"/>
          <p14:tracePt t="18783" x="2065338" y="2332038"/>
          <p14:tracePt t="18800" x="1997075" y="2225675"/>
          <p14:tracePt t="18817" x="1920875" y="2149475"/>
          <p14:tracePt t="18833" x="1874838" y="2125663"/>
          <p14:tracePt t="18850" x="1782763" y="2095500"/>
          <p14:tracePt t="18867" x="1730375" y="2087563"/>
          <p14:tracePt t="18883" x="1608138" y="2095500"/>
          <p14:tracePt t="18900" x="1493838" y="2133600"/>
          <p14:tracePt t="18917" x="1425575" y="2155825"/>
          <p14:tracePt t="18933" x="1295400" y="2232025"/>
          <p14:tracePt t="18950" x="1227138" y="2278063"/>
          <p14:tracePt t="18967" x="1120775" y="2400300"/>
          <p14:tracePt t="18983" x="1028700" y="2514600"/>
          <p14:tracePt t="19000" x="960438" y="2613025"/>
          <p14:tracePt t="19017" x="944563" y="2659063"/>
          <p14:tracePt t="19033" x="930275" y="2765425"/>
          <p14:tracePt t="19050" x="930275" y="2811463"/>
          <p14:tracePt t="19067" x="936625" y="2887663"/>
          <p14:tracePt t="19083" x="982663" y="2971800"/>
          <p14:tracePt t="19100" x="1012825" y="3009900"/>
          <p14:tracePt t="19117" x="1082675" y="3101975"/>
          <p14:tracePt t="19134" x="1173163" y="3192463"/>
          <p14:tracePt t="19150" x="1219200" y="3230563"/>
          <p14:tracePt t="19167" x="1317625" y="3298825"/>
          <p14:tracePt t="19184" x="1417638" y="3375025"/>
          <p14:tracePt t="19200" x="1477963" y="3398838"/>
          <p14:tracePt t="19217" x="1584325" y="3436938"/>
          <p14:tracePt t="19234" x="1654175" y="3451225"/>
          <p14:tracePt t="19250" x="1768475" y="3459163"/>
          <p14:tracePt t="19267" x="1889125" y="3459163"/>
          <p14:tracePt t="19283" x="1958975" y="3451225"/>
          <p14:tracePt t="19300" x="2079625" y="3390900"/>
          <p14:tracePt t="19317" x="2193925" y="3314700"/>
          <p14:tracePt t="19333" x="2247900" y="3268663"/>
          <p14:tracePt t="19350" x="2354263" y="3170238"/>
          <p14:tracePt t="19367" x="2430463" y="3055938"/>
          <p14:tracePt t="19383" x="2454275" y="3009900"/>
          <p14:tracePt t="19400" x="2476500" y="2903538"/>
          <p14:tracePt t="19417" x="2476500" y="2865438"/>
          <p14:tracePt t="19433" x="2468563" y="2765425"/>
          <p14:tracePt t="19450" x="2422525" y="2674938"/>
          <p14:tracePt t="19467" x="2384425" y="2613025"/>
          <p14:tracePt t="19483" x="2286000" y="2506663"/>
          <p14:tracePt t="19500" x="2155825" y="2408238"/>
          <p14:tracePt t="19517" x="2087563" y="2370138"/>
          <p14:tracePt t="19533" x="1958975" y="2301875"/>
          <p14:tracePt t="19550" x="1828800" y="2278063"/>
          <p14:tracePt t="19567" x="1774825" y="2278063"/>
          <p14:tracePt t="19583" x="1660525" y="2278063"/>
          <p14:tracePt t="19600" x="1608138" y="2301875"/>
          <p14:tracePt t="19617" x="1508125" y="2354263"/>
          <p14:tracePt t="19633" x="1425575" y="2422525"/>
          <p14:tracePt t="19651" x="1371600" y="2498725"/>
          <p14:tracePt t="19667" x="1355725" y="2522538"/>
          <p14:tracePt t="19683" x="1333500" y="2582863"/>
          <p14:tracePt t="19700" x="1333500" y="2606675"/>
          <p14:tracePt t="19717" x="1349375" y="2644775"/>
          <p14:tracePt t="19734" x="1387475" y="2682875"/>
          <p14:tracePt t="19750" x="1417638" y="2697163"/>
          <p14:tracePt t="19767" x="1516063" y="2720975"/>
          <p14:tracePt t="19784" x="1584325" y="2727325"/>
          <p14:tracePt t="19800" x="1760538" y="2720975"/>
          <p14:tracePt t="19817" x="2087563" y="2620963"/>
          <p14:tracePt t="19834" x="2636838" y="2400300"/>
          <p14:tracePt t="19850" x="2979738" y="2247900"/>
          <p14:tracePt t="19867" x="3817938" y="1912938"/>
          <p14:tracePt t="19883" x="4229100" y="1744663"/>
          <p14:tracePt t="19900" x="5045075" y="1393825"/>
          <p14:tracePt t="19917" x="5730875" y="1127125"/>
          <p14:tracePt t="19933" x="5989638" y="1044575"/>
          <p14:tracePt t="19950" x="6340475" y="968375"/>
          <p14:tracePt t="19967" x="6438900" y="960438"/>
          <p14:tracePt t="19983" x="6553200" y="960438"/>
          <p14:tracePt t="20000" x="6599238" y="974725"/>
          <p14:tracePt t="20017" x="6613525" y="998538"/>
          <p14:tracePt t="20099" x="6621463" y="998538"/>
          <p14:tracePt t="20108" x="6629400" y="998538"/>
          <p14:tracePt t="20119" x="6645275" y="998538"/>
          <p14:tracePt t="20133" x="6659563" y="990600"/>
          <p14:tracePt t="20150" x="6697663" y="982663"/>
          <p14:tracePt t="20167" x="6713538" y="974725"/>
          <p14:tracePt t="20183" x="6735763" y="968375"/>
          <p14:tracePt t="20200" x="6743700" y="968375"/>
          <p14:tracePt t="20217" x="6751638" y="968375"/>
          <p14:tracePt t="20272" x="6743700" y="982663"/>
          <p14:tracePt t="20284" x="6743700" y="998538"/>
          <p14:tracePt t="20292" x="6727825" y="1012825"/>
          <p14:tracePt t="20302" x="6713538" y="1044575"/>
          <p14:tracePt t="20317" x="6697663" y="1074738"/>
          <p14:tracePt t="20334" x="6645275" y="1150938"/>
          <p14:tracePt t="20350" x="6613525" y="1189038"/>
          <p14:tracePt t="20367" x="6553200" y="1241425"/>
          <p14:tracePt t="20384" x="6523038" y="1273175"/>
          <p14:tracePt t="20400" x="6507163" y="1287463"/>
          <p14:tracePt t="20417" x="6499225" y="1287463"/>
          <p14:tracePt t="20516" x="6507163" y="1287463"/>
          <p14:tracePt t="20789" x="6507163" y="1303338"/>
          <p14:tracePt t="20801" x="6507163" y="1317625"/>
          <p14:tracePt t="20810" x="6484938" y="1341438"/>
          <p14:tracePt t="20821" x="6461125" y="1387475"/>
          <p14:tracePt t="20834" x="6438900" y="1431925"/>
          <p14:tracePt t="20851" x="6392863" y="1546225"/>
          <p14:tracePt t="20867" x="6370638" y="1592263"/>
          <p14:tracePt t="20884" x="6332538" y="1668463"/>
          <p14:tracePt t="20900" x="6332538" y="1684338"/>
          <p14:tracePt t="20917" x="6324600" y="1692275"/>
          <p14:tracePt t="20952" x="6324600" y="1684338"/>
          <p14:tracePt t="20983" x="6324600" y="1676400"/>
          <p14:tracePt t="21002" x="6324600" y="1668463"/>
          <p14:tracePt t="21043" x="6316663" y="1668463"/>
          <p14:tracePt t="21054" x="6308725" y="1668463"/>
          <p14:tracePt t="21063" x="6302375" y="1668463"/>
          <p14:tracePt t="21075" x="6286500" y="1668463"/>
          <p14:tracePt t="21096" x="6270625" y="1668463"/>
          <p14:tracePt t="21105" x="6264275" y="1668463"/>
          <p14:tracePt t="21118" x="6256338" y="1668463"/>
          <p14:tracePt t="21134" x="6248400" y="1668463"/>
          <p14:tracePt t="21150" x="6226175" y="1676400"/>
          <p14:tracePt t="21167" x="6202363" y="1692275"/>
          <p14:tracePt t="21184" x="6194425" y="1698625"/>
          <p14:tracePt t="21200" x="6188075" y="1706563"/>
          <p14:tracePt t="21218" x="6188075" y="1722438"/>
          <p14:tracePt t="21338" x="6188075" y="1730375"/>
          <p14:tracePt t="21349" x="6180138" y="1730375"/>
          <p14:tracePt t="21358" x="6172200" y="1736725"/>
          <p14:tracePt t="21369" x="6164263" y="1744663"/>
          <p14:tracePt t="21384" x="6156325" y="1744663"/>
          <p14:tracePt t="21401" x="6126163" y="1744663"/>
          <p14:tracePt t="21417" x="6111875" y="1752600"/>
          <p14:tracePt t="21434" x="6080125" y="1768475"/>
          <p14:tracePt t="21451" x="6035675" y="1768475"/>
          <p14:tracePt t="21467" x="6011863" y="1768475"/>
          <p14:tracePt t="21484" x="5989638" y="1768475"/>
          <p14:tracePt t="21501" x="5965825" y="1768475"/>
          <p14:tracePt t="21517" x="5959475" y="1768475"/>
          <p14:tracePt t="21534" x="5951538" y="1768475"/>
          <p14:tracePt t="21550" x="5943600" y="1768475"/>
          <p14:tracePt t="21583" x="5935663" y="1768475"/>
          <p14:tracePt t="21595" x="5927725" y="1768475"/>
          <p14:tracePt t="21623" x="5913438" y="1760538"/>
          <p14:tracePt t="21643" x="5905500" y="1760538"/>
          <p14:tracePt t="21654" x="5897563" y="1760538"/>
          <p14:tracePt t="21664" x="5889625" y="1752600"/>
          <p14:tracePt t="21675" x="5875338" y="1752600"/>
          <p14:tracePt t="21684" x="5859463" y="1752600"/>
          <p14:tracePt t="21700" x="5851525" y="1752600"/>
          <p14:tracePt t="21717" x="5821363" y="1744663"/>
          <p14:tracePt t="21734" x="5791200" y="1744663"/>
          <p14:tracePt t="21750" x="5745163" y="1744663"/>
          <p14:tracePt t="21767" x="5668963" y="1736725"/>
          <p14:tracePt t="21784" x="5630863" y="1730375"/>
          <p14:tracePt t="21800" x="5508625" y="1714500"/>
          <p14:tracePt t="21817" x="5326063" y="1706563"/>
          <p14:tracePt t="21834" x="5219700" y="1706563"/>
          <p14:tracePt t="21850" x="4991100" y="1692275"/>
          <p14:tracePt t="21868" x="4762500" y="1692275"/>
          <p14:tracePt t="21884" x="4670425" y="1692275"/>
          <p14:tracePt t="21900" x="4495800" y="1698625"/>
          <p14:tracePt t="21918" x="4381500" y="1714500"/>
          <p14:tracePt t="21934" x="4327525" y="1722438"/>
          <p14:tracePt t="21950" x="4237038" y="1730375"/>
          <p14:tracePt t="21967" x="4198938" y="1736725"/>
          <p14:tracePt t="21984" x="4098925" y="1760538"/>
          <p14:tracePt t="22001" x="3962400" y="1820863"/>
          <p14:tracePt t="22017" x="3886200" y="1858963"/>
          <p14:tracePt t="22034" x="3756025" y="1935163"/>
          <p14:tracePt t="22051" x="3717925" y="1951038"/>
          <p14:tracePt t="22051" x="3695700" y="1965325"/>
          <p14:tracePt t="22067" x="3687763" y="1973263"/>
          <p14:tracePt t="22084" x="3679825" y="1973263"/>
          <p14:tracePt t="22111" x="3687763" y="1973263"/>
          <p14:tracePt t="22325" x="3665538" y="1973263"/>
          <p14:tracePt t="22334" x="3635375" y="1973263"/>
          <p14:tracePt t="22345" x="3581400" y="1973263"/>
          <p14:tracePt t="22355" x="3489325" y="1973263"/>
          <p14:tracePt t="22367" x="3375025" y="1973263"/>
          <p14:tracePt t="22384" x="3216275" y="1973263"/>
          <p14:tracePt t="22400" x="2827338" y="1981200"/>
          <p14:tracePt t="22417" x="2446338" y="2027238"/>
          <p14:tracePt t="22434" x="2308225" y="2049463"/>
          <p14:tracePt t="22451" x="2163763" y="2087563"/>
          <p14:tracePt t="22467" x="2141538" y="2103438"/>
          <p14:tracePt t="22484" x="2141538" y="2111375"/>
          <p14:tracePt t="22639" x="2125663" y="2111375"/>
          <p14:tracePt t="22651" x="2111375" y="2111375"/>
          <p14:tracePt t="22659" x="2087563" y="2111375"/>
          <p14:tracePt t="22671" x="2049463" y="2111375"/>
          <p14:tracePt t="22684" x="1989138" y="2111375"/>
          <p14:tracePt t="22701" x="1851025" y="2117725"/>
          <p14:tracePt t="22717" x="1774825" y="2133600"/>
          <p14:tracePt t="22734" x="1638300" y="2163763"/>
          <p14:tracePt t="22751" x="1584325" y="2179638"/>
          <p14:tracePt t="22767" x="1516063" y="2217738"/>
          <p14:tracePt t="22784" x="1501775" y="2263775"/>
          <p14:tracePt t="22801" x="1493838" y="2286000"/>
          <p14:tracePt t="22817" x="1493838" y="2339975"/>
          <p14:tracePt t="22834" x="1493838" y="2446338"/>
          <p14:tracePt t="22851" x="1493838" y="2506663"/>
          <p14:tracePt t="22867" x="1493838" y="2644775"/>
          <p14:tracePt t="22884" x="1508125" y="2797175"/>
          <p14:tracePt t="22901" x="1516063" y="2849563"/>
          <p14:tracePt t="22917" x="1546225" y="2955925"/>
          <p14:tracePt t="22934" x="1570038" y="2994025"/>
          <p14:tracePt t="22951" x="1622425" y="3063875"/>
          <p14:tracePt t="22967" x="1698625" y="3116263"/>
          <p14:tracePt t="22984" x="1744663" y="3140075"/>
          <p14:tracePt t="23001" x="1836738" y="3170238"/>
          <p14:tracePt t="23018" x="1951038" y="3184525"/>
          <p14:tracePt t="23034" x="2003425" y="3184525"/>
          <p14:tracePt t="23051" x="2125663" y="3184525"/>
          <p14:tracePt t="23068" x="2263775" y="3146425"/>
          <p14:tracePt t="23084" x="2332038" y="3132138"/>
          <p14:tracePt t="23101" x="2454275" y="3070225"/>
          <p14:tracePt t="23118" x="2568575" y="3017838"/>
          <p14:tracePt t="23134" x="2613025" y="2979738"/>
          <p14:tracePt t="23151" x="2705100" y="2903538"/>
          <p14:tracePt t="23168" x="2743200" y="2841625"/>
          <p14:tracePt t="23184" x="2759075" y="2819400"/>
          <p14:tracePt t="23201" x="2773363" y="2759075"/>
          <p14:tracePt t="23217" x="2773363" y="2705100"/>
          <p14:tracePt t="23234" x="2773363" y="2606675"/>
          <p14:tracePt t="23251" x="2735263" y="2454275"/>
          <p14:tracePt t="23267" x="2713038" y="2370138"/>
          <p14:tracePt t="23284" x="2620963" y="2209800"/>
          <p14:tracePt t="23301" x="2514600" y="2049463"/>
          <p14:tracePt t="23318" x="2438400" y="1973263"/>
          <p14:tracePt t="23334" x="2286000" y="1866900"/>
          <p14:tracePt t="23351" x="2117725" y="1812925"/>
          <p14:tracePt t="23367" x="2019300" y="1806575"/>
          <p14:tracePt t="23385" x="1844675" y="1828800"/>
          <p14:tracePt t="23401" x="1744663" y="1882775"/>
          <p14:tracePt t="23417" x="1554163" y="2003425"/>
          <p14:tracePt t="23434" x="1349375" y="2225675"/>
          <p14:tracePt t="23451" x="1265238" y="2332038"/>
          <p14:tracePt t="23467" x="1150938" y="2552700"/>
          <p14:tracePt t="23485" x="1120775" y="2743200"/>
          <p14:tracePt t="23501" x="1120775" y="2827338"/>
          <p14:tracePt t="23517" x="1181100" y="2979738"/>
          <p14:tracePt t="23534" x="1219200" y="3055938"/>
          <p14:tracePt t="23535" x="1279525" y="3132138"/>
          <p14:tracePt t="23551" x="1349375" y="3200400"/>
          <p14:tracePt t="23567" x="1524000" y="3368675"/>
          <p14:tracePt t="23584" x="1622425" y="3467100"/>
          <p14:tracePt t="23601" x="1844675" y="3635375"/>
          <p14:tracePt t="23617" x="2155825" y="3810000"/>
          <p14:tracePt t="23634" x="2332038" y="3878263"/>
          <p14:tracePt t="23651" x="2743200" y="3962400"/>
          <p14:tracePt t="23668" x="3216275" y="3978275"/>
          <p14:tracePt t="23684" x="3475038" y="3970338"/>
          <p14:tracePt t="23701" x="4114800" y="3870325"/>
          <p14:tracePt t="23718" x="4778375" y="3725863"/>
          <p14:tracePt t="23734" x="5113338" y="3657600"/>
          <p14:tracePt t="23751" x="5745163" y="3482975"/>
          <p14:tracePt t="23768" x="6057900" y="3413125"/>
          <p14:tracePt t="23784" x="6637338" y="3216275"/>
          <p14:tracePt t="23801" x="7200900" y="2987675"/>
          <p14:tracePt t="23818" x="7459663" y="2887663"/>
          <p14:tracePt t="23834" x="7970838" y="2644775"/>
          <p14:tracePt t="23851" x="8412163" y="2378075"/>
          <p14:tracePt t="23867" x="8602663" y="2232025"/>
          <p14:tracePt t="23884" x="8899525" y="1989138"/>
          <p14:tracePt t="23901" x="9007475" y="1820863"/>
          <p14:tracePt t="23917" x="9013825" y="1768475"/>
          <p14:tracePt t="23934" x="8961438" y="1646238"/>
          <p14:tracePt t="23951" x="8747125" y="1485900"/>
          <p14:tracePt t="23968" x="8518525" y="1349375"/>
          <p14:tracePt t="23984" x="7832725" y="1112838"/>
          <p14:tracePt t="24001" x="7369175" y="982663"/>
          <p14:tracePt t="24018" x="6346825" y="792163"/>
          <p14:tracePt t="24034" x="5722938" y="685800"/>
          <p14:tracePt t="24051" x="5426075" y="631825"/>
          <p14:tracePt t="24068" x="4419600" y="571500"/>
          <p14:tracePt t="24084" x="3368675" y="571500"/>
          <p14:tracePt t="24101" x="2873375" y="625475"/>
          <p14:tracePt t="24118" x="2552700" y="739775"/>
          <p14:tracePt t="24135" x="1790700" y="982663"/>
          <p14:tracePt t="24151" x="1387475" y="1104900"/>
          <p14:tracePt t="24168" x="631825" y="1431925"/>
          <p14:tracePt t="24184" x="327025" y="1577975"/>
          <p14:tracePt t="24201" x="0" y="1874838"/>
          <p14:tracePt t="24218" x="0" y="2133600"/>
          <p14:tracePt t="24234" x="0" y="2209800"/>
          <p14:tracePt t="24251" x="0" y="2301875"/>
          <p14:tracePt t="24268" x="7938" y="2346325"/>
          <p14:tracePt t="24284" x="38100" y="2354263"/>
          <p14:tracePt t="24301" x="136525" y="2400300"/>
          <p14:tracePt t="24319" x="266700" y="2454275"/>
          <p14:tracePt t="24334" x="358775" y="2476500"/>
          <p14:tracePt t="24351" x="579438" y="2536825"/>
          <p14:tracePt t="24368" x="708025" y="2560638"/>
          <p14:tracePt t="24384" x="1020763" y="2590800"/>
          <p14:tracePt t="24401" x="1341438" y="2590800"/>
          <p14:tracePt t="24418" x="1698625" y="2506663"/>
          <p14:tracePt t="24434" x="1874838" y="2438400"/>
          <p14:tracePt t="24451" x="2163763" y="2286000"/>
          <p14:tracePt t="24468" x="2270125" y="2217738"/>
          <p14:tracePt t="24484" x="2384425" y="2103438"/>
          <p14:tracePt t="24501" x="2408238" y="2019300"/>
          <p14:tracePt t="24518" x="2408238" y="1997075"/>
          <p14:tracePt t="24534" x="2362200" y="1912938"/>
          <p14:tracePt t="24551" x="2263775" y="1820863"/>
          <p14:tracePt t="24568" x="2193925" y="1760538"/>
          <p14:tracePt t="24584" x="1989138" y="1630363"/>
          <p14:tracePt t="24602" x="1660525" y="1455738"/>
          <p14:tracePt t="24618" x="1463675" y="1355725"/>
          <p14:tracePt t="24634" x="1058863" y="1181100"/>
          <p14:tracePt t="24651" x="838200" y="1089025"/>
          <p14:tracePt t="24668" x="396875" y="960438"/>
          <p14:tracePt t="24684" x="53975" y="914400"/>
          <p14:tracePt t="24701" x="0" y="914400"/>
          <p14:tracePt t="24718" x="0" y="922338"/>
          <p14:tracePt t="24735" x="0" y="960438"/>
          <p14:tracePt t="24751" x="0" y="982663"/>
          <p14:tracePt t="24768" x="0" y="1020763"/>
          <p14:tracePt t="24785" x="0" y="1050925"/>
          <p14:tracePt t="24801" x="15875" y="1074738"/>
          <p14:tracePt t="24818" x="46038" y="1104900"/>
          <p14:tracePt t="24834" x="60325" y="1127125"/>
          <p14:tracePt t="24851" x="98425" y="1158875"/>
          <p14:tracePt t="24868" x="144463" y="1203325"/>
          <p14:tracePt t="24884" x="168275" y="1235075"/>
          <p14:tracePt t="24901" x="220663" y="1287463"/>
          <p14:tracePt t="24918" x="266700" y="1341438"/>
          <p14:tracePt t="24934" x="296863" y="1363663"/>
          <p14:tracePt t="24951" x="342900" y="1409700"/>
          <p14:tracePt t="24968" x="388938" y="1470025"/>
          <p14:tracePt t="24984" x="411163" y="1508125"/>
          <p14:tracePt t="25001" x="473075" y="1592263"/>
          <p14:tracePt t="25018" x="495300" y="1622425"/>
          <p14:tracePt t="25034" x="549275" y="1722438"/>
          <p14:tracePt t="25051" x="617538" y="1828800"/>
          <p14:tracePt t="25068" x="639763" y="1897063"/>
          <p14:tracePt t="25069" x="669925" y="1951038"/>
          <p14:tracePt t="25084" x="715963" y="2019300"/>
          <p14:tracePt t="25101" x="777875" y="2141538"/>
          <p14:tracePt t="25118" x="822325" y="2201863"/>
          <p14:tracePt t="25134" x="906463" y="2339975"/>
          <p14:tracePt t="25151" x="1012825" y="2460625"/>
          <p14:tracePt t="25168" x="1058863" y="2506663"/>
          <p14:tracePt t="25184" x="1165225" y="2582863"/>
          <p14:tracePt t="25201" x="1227138" y="2613025"/>
          <p14:tracePt t="25218" x="1333500" y="2636838"/>
          <p14:tracePt t="25234" x="1439863" y="2659063"/>
          <p14:tracePt t="25251" x="1501775" y="2667000"/>
          <p14:tracePt t="25268" x="1638300" y="2667000"/>
          <p14:tracePt t="25284" x="1782763" y="2667000"/>
          <p14:tracePt t="25301" x="1866900" y="2667000"/>
          <p14:tracePt t="25318" x="1958975" y="2667000"/>
          <p14:tracePt t="25589" x="1958975" y="2674938"/>
          <p14:tracePt t="25609" x="1958975" y="2689225"/>
          <p14:tracePt t="25618" x="1958975" y="2705100"/>
          <p14:tracePt t="25629" x="1958975" y="2727325"/>
          <p14:tracePt t="25638" x="1965325" y="2751138"/>
          <p14:tracePt t="25651" x="1997075" y="2789238"/>
          <p14:tracePt t="25668" x="2041525" y="2827338"/>
          <p14:tracePt t="25685" x="2163763" y="2917825"/>
          <p14:tracePt t="25701" x="2384425" y="3025775"/>
          <p14:tracePt t="25718" x="2560638" y="3094038"/>
          <p14:tracePt t="25735" x="2987675" y="3222625"/>
          <p14:tracePt t="25752" x="3543300" y="3330575"/>
          <p14:tracePt t="25768" x="3870325" y="3382963"/>
          <p14:tracePt t="25785" x="4549775" y="3475038"/>
          <p14:tracePt t="25802" x="5219700" y="3527425"/>
          <p14:tracePt t="25818" x="5546725" y="3559175"/>
          <p14:tracePt t="25835" x="6142038" y="3573463"/>
          <p14:tracePt t="25851" x="6416675" y="3565525"/>
          <p14:tracePt t="25868" x="6904038" y="3513138"/>
          <p14:tracePt t="25885" x="7337425" y="3429000"/>
          <p14:tracePt t="25901" x="7527925" y="3382963"/>
          <p14:tracePt t="25918" x="7916863" y="3246438"/>
          <p14:tracePt t="25934" x="8283575" y="3063875"/>
          <p14:tracePt t="25951" x="8450263" y="2955925"/>
          <p14:tracePt t="25968" x="8763000" y="2705100"/>
          <p14:tracePt t="25984" x="8961438" y="2438400"/>
          <p14:tracePt t="26001" x="9037638" y="2301875"/>
          <p14:tracePt t="26018" x="9075738" y="2057400"/>
          <p14:tracePt t="26035" x="9059863" y="1943100"/>
          <p14:tracePt t="26051" x="8945563" y="1668463"/>
          <p14:tracePt t="26068" x="8694738" y="1341438"/>
          <p14:tracePt t="26084" x="8512175" y="1173163"/>
          <p14:tracePt t="26101" x="8023225" y="854075"/>
          <p14:tracePt t="26118" x="7429500" y="563563"/>
          <p14:tracePt t="26135" x="7086600" y="441325"/>
          <p14:tracePt t="26151" x="6354763" y="266700"/>
          <p14:tracePt t="26168" x="5592763" y="160338"/>
          <p14:tracePt t="26185" x="5227638" y="144463"/>
          <p14:tracePt t="26201" x="4465638" y="130175"/>
          <p14:tracePt t="26218" x="3673475" y="168275"/>
          <p14:tracePt t="26235" x="3284538" y="212725"/>
          <p14:tracePt t="26252" x="2498725" y="334963"/>
          <p14:tracePt t="26269" x="1736725" y="473075"/>
          <p14:tracePt t="26285" x="1379538" y="555625"/>
          <p14:tracePt t="26301" x="701675" y="746125"/>
          <p14:tracePt t="26319" x="403225" y="868363"/>
          <p14:tracePt t="26335" x="0" y="1112838"/>
          <p14:tracePt t="26351" x="0" y="1363663"/>
          <p14:tracePt t="26368" x="0" y="1470025"/>
          <p14:tracePt t="26385" x="0" y="1622425"/>
          <p14:tracePt t="26402" x="0" y="1706563"/>
          <p14:tracePt t="26418" x="0" y="1730375"/>
          <p14:tracePt t="26435" x="22225" y="1752600"/>
          <p14:tracePt t="26451" x="53975" y="1782763"/>
          <p14:tracePt t="26468" x="76200" y="1812925"/>
          <p14:tracePt t="26485" x="114300" y="1920875"/>
          <p14:tracePt t="26501" x="136525" y="2011363"/>
          <p14:tracePt t="26518" x="198438" y="2187575"/>
          <p14:tracePt t="26535" x="282575" y="2392363"/>
          <p14:tracePt t="26551" x="320675" y="2492375"/>
          <p14:tracePt t="26569" x="449263" y="2713038"/>
          <p14:tracePt t="26585" x="601663" y="2933700"/>
          <p14:tracePt t="26601" x="715963" y="3025775"/>
          <p14:tracePt t="26618" x="974725" y="3178175"/>
          <p14:tracePt t="26635" x="1325563" y="3306763"/>
          <p14:tracePt t="26651" x="1570038" y="3360738"/>
          <p14:tracePt t="26668" x="2095500" y="3413125"/>
          <p14:tracePt t="26685" x="2416175" y="3429000"/>
          <p14:tracePt t="26701" x="3055938" y="3429000"/>
          <p14:tracePt t="26719" x="3711575" y="3421063"/>
          <p14:tracePt t="26735" x="4008438" y="3406775"/>
          <p14:tracePt t="26752" x="4618038" y="3352800"/>
          <p14:tracePt t="26768" x="5151438" y="3268663"/>
          <p14:tracePt t="26785" x="5372100" y="3246438"/>
          <p14:tracePt t="26801" x="5737225" y="3178175"/>
          <p14:tracePt t="26818" x="6049963" y="3116263"/>
          <p14:tracePt t="26835" x="6156325" y="3086100"/>
          <p14:tracePt t="26851" x="6308725" y="3032125"/>
          <p14:tracePt t="26868" x="6354763" y="3009900"/>
          <p14:tracePt t="26885" x="6392863" y="2979738"/>
          <p14:tracePt t="26921" x="6384925" y="2979738"/>
          <p14:tracePt t="26929" x="6378575" y="2979738"/>
          <p14:tracePt t="26940" x="6354763" y="2979738"/>
          <p14:tracePt t="26952" x="6324600" y="2979738"/>
          <p14:tracePt t="26968" x="6278563" y="2987675"/>
          <p14:tracePt t="26985" x="6134100" y="3048000"/>
          <p14:tracePt t="27001" x="6049963" y="3101975"/>
          <p14:tracePt t="27173" x="6042025" y="3101975"/>
          <p14:tracePt t="27184" x="6011863" y="3108325"/>
          <p14:tracePt t="27193" x="5959475" y="3124200"/>
          <p14:tracePt t="27204" x="5851525" y="3170238"/>
          <p14:tracePt t="27218" x="5600700" y="3306763"/>
          <p14:tracePt t="27235" x="4740275" y="3863975"/>
          <p14:tracePt t="27252" x="4175125" y="4206875"/>
          <p14:tracePt t="27268" x="3467100" y="4854575"/>
          <p14:tracePt t="27285" x="2636838" y="5456238"/>
          <p14:tracePt t="27302" x="2149475" y="5768975"/>
          <p14:tracePt t="27319" x="1249363" y="6308725"/>
          <p14:tracePt t="27335" x="914400" y="65373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97527" y="488373"/>
            <a:ext cx="10141528" cy="1754326"/>
          </a:xfrm>
          <a:prstGeom prst="rect">
            <a:avLst/>
          </a:prstGeom>
          <a:noFill/>
        </p:spPr>
        <p:txBody>
          <a:bodyPr wrap="square" rtlCol="0">
            <a:spAutoFit/>
          </a:bodyPr>
          <a:lstStyle/>
          <a:p>
            <a:r>
              <a:rPr lang="es-CR" dirty="0" smtClean="0"/>
              <a:t>INDICADORES DE LOGROS:</a:t>
            </a:r>
          </a:p>
          <a:p>
            <a:pPr marL="342900" indent="-342900" algn="just">
              <a:buAutoNum type="arabicPeriod"/>
            </a:pPr>
            <a:r>
              <a:rPr lang="es-CR" dirty="0" smtClean="0"/>
              <a:t>Explica con claridad los conceptos de iones, cationes, capas de valencia, electrones de valencia y regla del octeto.</a:t>
            </a:r>
          </a:p>
          <a:p>
            <a:pPr marL="342900" indent="-342900" algn="just">
              <a:buAutoNum type="arabicPeriod"/>
            </a:pPr>
            <a:r>
              <a:rPr lang="es-CR" dirty="0" smtClean="0"/>
              <a:t>Establece diferencia entre los tipos de enlace químico a partir de sus conceptos y características de cada familia de la tabla periódica y enlaces químicos.</a:t>
            </a:r>
          </a:p>
          <a:p>
            <a:pPr marL="342900" indent="-342900" algn="just">
              <a:buAutoNum type="arabicPeriod"/>
            </a:pPr>
            <a:r>
              <a:rPr lang="es-CR" dirty="0" smtClean="0"/>
              <a:t>Cita ejemplos de enlace químicos presentes en su entorno. </a:t>
            </a:r>
            <a:endParaRPr lang="es-CR" dirty="0"/>
          </a:p>
        </p:txBody>
      </p:sp>
      <p:sp>
        <p:nvSpPr>
          <p:cNvPr id="5" name="CuadroTexto 4"/>
          <p:cNvSpPr txBox="1"/>
          <p:nvPr/>
        </p:nvSpPr>
        <p:spPr>
          <a:xfrm>
            <a:off x="997526" y="2337955"/>
            <a:ext cx="10297391" cy="923330"/>
          </a:xfrm>
          <a:prstGeom prst="rect">
            <a:avLst/>
          </a:prstGeom>
          <a:noFill/>
        </p:spPr>
        <p:txBody>
          <a:bodyPr wrap="square" rtlCol="0">
            <a:spAutoFit/>
          </a:bodyPr>
          <a:lstStyle/>
          <a:p>
            <a:pPr algn="just"/>
            <a:r>
              <a:rPr lang="es-CR" dirty="0" smtClean="0"/>
              <a:t>Introducción:</a:t>
            </a:r>
          </a:p>
          <a:p>
            <a:pPr algn="just"/>
            <a:r>
              <a:rPr lang="es-CR" dirty="0" smtClean="0"/>
              <a:t>Las células de nuestro cuerpo, el aire, el agua, los diferentes minerales … todos y cada uno de los elementos que nos rodean están conformados por diferentes tipos de átomos y moléculas. </a:t>
            </a:r>
            <a:endParaRPr lang="es-CR" dirty="0"/>
          </a:p>
        </p:txBody>
      </p:sp>
      <p:sp>
        <p:nvSpPr>
          <p:cNvPr id="6" name="CuadroTexto 5"/>
          <p:cNvSpPr txBox="1"/>
          <p:nvPr/>
        </p:nvSpPr>
        <p:spPr>
          <a:xfrm>
            <a:off x="1044285" y="3480955"/>
            <a:ext cx="10203872" cy="646331"/>
          </a:xfrm>
          <a:prstGeom prst="rect">
            <a:avLst/>
          </a:prstGeom>
          <a:noFill/>
        </p:spPr>
        <p:txBody>
          <a:bodyPr wrap="square" rtlCol="0">
            <a:spAutoFit/>
          </a:bodyPr>
          <a:lstStyle/>
          <a:p>
            <a:r>
              <a:rPr lang="es-CR" dirty="0" smtClean="0"/>
              <a:t>Desde la química se ha estudiado la composición de la materia, incluyendo los elementos que permiten que los diferentes átomos se vinculen. Se trata de los llamados enlaces químicos.</a:t>
            </a:r>
            <a:endParaRPr lang="es-CR" dirty="0"/>
          </a:p>
        </p:txBody>
      </p:sp>
      <p:sp>
        <p:nvSpPr>
          <p:cNvPr id="7" name="CuadroTexto 6"/>
          <p:cNvSpPr txBox="1"/>
          <p:nvPr/>
        </p:nvSpPr>
        <p:spPr>
          <a:xfrm>
            <a:off x="1143000" y="4346956"/>
            <a:ext cx="9736282" cy="2308324"/>
          </a:xfrm>
          <a:prstGeom prst="rect">
            <a:avLst/>
          </a:prstGeom>
          <a:noFill/>
        </p:spPr>
        <p:txBody>
          <a:bodyPr wrap="square" rtlCol="0">
            <a:spAutoFit/>
          </a:bodyPr>
          <a:lstStyle/>
          <a:p>
            <a:r>
              <a:rPr lang="es-CR" dirty="0" smtClean="0"/>
              <a:t>FORMACIÓN DE IONES</a:t>
            </a:r>
          </a:p>
          <a:p>
            <a:endParaRPr lang="es-CR" dirty="0"/>
          </a:p>
          <a:p>
            <a:r>
              <a:rPr lang="es-CR" dirty="0" smtClean="0"/>
              <a:t>Un </a:t>
            </a:r>
            <a:r>
              <a:rPr lang="es-CR" dirty="0" err="1" smtClean="0"/>
              <a:t>ión</a:t>
            </a:r>
            <a:r>
              <a:rPr lang="es-CR" dirty="0" smtClean="0"/>
              <a:t> positivo es un catión y un </a:t>
            </a:r>
            <a:r>
              <a:rPr lang="es-CR" dirty="0" err="1" smtClean="0"/>
              <a:t>ión</a:t>
            </a:r>
            <a:r>
              <a:rPr lang="es-CR" dirty="0" smtClean="0"/>
              <a:t> negativo es un anión.</a:t>
            </a:r>
          </a:p>
          <a:p>
            <a:endParaRPr lang="es-CR" dirty="0"/>
          </a:p>
          <a:p>
            <a:pPr algn="just"/>
            <a:r>
              <a:rPr lang="es-CR" dirty="0" smtClean="0"/>
              <a:t>Un </a:t>
            </a:r>
            <a:r>
              <a:rPr lang="es-CR" dirty="0" err="1" smtClean="0"/>
              <a:t>ión</a:t>
            </a:r>
            <a:r>
              <a:rPr lang="es-CR" dirty="0" smtClean="0"/>
              <a:t> es una partícula cargada eléctricamente, constituida por átomos o moléculas, que no es eléctricamente neutro. Conceptualmente esto se puede entender como que, a partir de un estado neutro de un átomo o molécula, se han ganado o perdido electrones; este fenómeno se conoce como ionización.</a:t>
            </a:r>
            <a:endParaRPr lang="es-C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5543755"/>
      </p:ext>
    </p:extLst>
  </p:cSld>
  <p:clrMapOvr>
    <a:masterClrMapping/>
  </p:clrMapOvr>
  <mc:AlternateContent xmlns:mc="http://schemas.openxmlformats.org/markup-compatibility/2006">
    <mc:Choice xmlns:p14="http://schemas.microsoft.com/office/powerpoint/2010/main" Requires="p14">
      <p:transition spd="slow" p14:dur="2000" advTm="73443"/>
    </mc:Choice>
    <mc:Fallback>
      <p:transition spd="slow" advTm="7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3" x="266700" y="6294438"/>
          <p14:tracePt t="543" x="198438" y="6003925"/>
          <p14:tracePt t="554" x="144463" y="5668963"/>
          <p14:tracePt t="566" x="114300" y="5326063"/>
          <p14:tracePt t="582" x="114300" y="4991100"/>
          <p14:tracePt t="599" x="212725" y="4229100"/>
          <p14:tracePt t="616" x="449263" y="3543300"/>
          <p14:tracePt t="632" x="601663" y="3314700"/>
          <p14:tracePt t="828" x="593725" y="3306763"/>
          <p14:tracePt t="837" x="579438" y="3298825"/>
          <p14:tracePt t="849" x="555625" y="3276600"/>
          <p14:tracePt t="866" x="503238" y="3230563"/>
          <p14:tracePt t="882" x="403225" y="3032125"/>
          <p14:tracePt t="899" x="334963" y="2743200"/>
          <p14:tracePt t="916" x="312738" y="2582863"/>
          <p14:tracePt t="932" x="334963" y="2308225"/>
          <p14:tracePt t="949" x="373063" y="2155825"/>
          <p14:tracePt t="966" x="517525" y="1858963"/>
          <p14:tracePt t="982" x="701675" y="1646238"/>
          <p14:tracePt t="999" x="792163" y="1562100"/>
          <p14:tracePt t="1016" x="990600" y="1417638"/>
          <p14:tracePt t="1032" x="1249363" y="1295400"/>
          <p14:tracePt t="1049" x="1401763" y="1249363"/>
          <p14:tracePt t="1066" x="1616075" y="1219200"/>
          <p14:tracePt t="1082" x="1836738" y="1219200"/>
          <p14:tracePt t="1099" x="1951038" y="1219200"/>
          <p14:tracePt t="1116" x="2155825" y="1241425"/>
          <p14:tracePt t="1132" x="2263775" y="1249363"/>
          <p14:tracePt t="1149" x="2438400" y="1273175"/>
          <p14:tracePt t="1166" x="2514600" y="1273175"/>
          <p14:tracePt t="1326" x="2522538" y="1273175"/>
          <p14:tracePt t="1337" x="2544763" y="1273175"/>
          <p14:tracePt t="1346" x="2582863" y="1265238"/>
          <p14:tracePt t="1357" x="2682875" y="1235075"/>
          <p14:tracePt t="1367" x="2841625" y="1158875"/>
          <p14:tracePt t="1382" x="3124200" y="1028700"/>
          <p14:tracePt t="1399" x="3825875" y="715963"/>
          <p14:tracePt t="1416" x="4060825" y="601663"/>
          <p14:tracePt t="1432" x="4213225" y="541338"/>
          <p14:tracePt t="1449" x="4237038" y="525463"/>
          <p14:tracePt t="1631" x="4229100" y="525463"/>
          <p14:tracePt t="1642" x="4221163" y="533400"/>
          <p14:tracePt t="1651" x="4198938" y="541338"/>
          <p14:tracePt t="1666" x="4152900" y="555625"/>
          <p14:tracePt t="1683" x="3970338" y="609600"/>
          <p14:tracePt t="1699" x="3810000" y="639763"/>
          <p14:tracePt t="1716" x="3314700" y="731838"/>
          <p14:tracePt t="1733" x="2781300" y="792163"/>
          <p14:tracePt t="1749" x="2536825" y="830263"/>
          <p14:tracePt t="1766" x="2209800" y="854075"/>
          <p14:tracePt t="1782" x="2103438" y="854075"/>
          <p14:tracePt t="1799" x="1965325" y="854075"/>
          <p14:tracePt t="1816" x="1882775" y="876300"/>
          <p14:tracePt t="1832" x="1851025" y="892175"/>
          <p14:tracePt t="1849" x="1798638" y="936625"/>
          <p14:tracePt t="1866" x="1752600" y="990600"/>
          <p14:tracePt t="1882" x="1730375" y="1012825"/>
          <p14:tracePt t="1899" x="1698625" y="1050925"/>
          <p14:tracePt t="1916" x="1676400" y="1074738"/>
          <p14:tracePt t="1932" x="1660525" y="1089025"/>
          <p14:tracePt t="1949" x="1646238" y="1096963"/>
          <p14:tracePt t="1967" x="1638300" y="1096963"/>
          <p14:tracePt t="1998" x="1638300" y="1089025"/>
          <p14:tracePt t="2090" x="1646238" y="1089025"/>
          <p14:tracePt t="2120" x="1654175" y="1089025"/>
          <p14:tracePt t="2141" x="1668463" y="1089025"/>
          <p14:tracePt t="2161" x="1676400" y="1089025"/>
          <p14:tracePt t="2170" x="1692275" y="1089025"/>
          <p14:tracePt t="2182" x="1706563" y="1089025"/>
          <p14:tracePt t="2190" x="1730375" y="1089025"/>
          <p14:tracePt t="2201" x="1752600" y="1089025"/>
          <p14:tracePt t="2216" x="1774825" y="1089025"/>
          <p14:tracePt t="2233" x="1851025" y="1089025"/>
          <p14:tracePt t="2249" x="1889125" y="1089025"/>
          <p14:tracePt t="2266" x="1989138" y="1089025"/>
          <p14:tracePt t="2282" x="2049463" y="1096963"/>
          <p14:tracePt t="2299" x="2187575" y="1096963"/>
          <p14:tracePt t="2316" x="2316163" y="1104900"/>
          <p14:tracePt t="2333" x="2430463" y="1120775"/>
          <p14:tracePt t="2349" x="2492375" y="1120775"/>
          <p14:tracePt t="2366" x="2590800" y="1135063"/>
          <p14:tracePt t="2382" x="2636838" y="1135063"/>
          <p14:tracePt t="2399" x="2697163" y="1143000"/>
          <p14:tracePt t="2416" x="2765425" y="1150938"/>
          <p14:tracePt t="2432" x="2789238" y="1150938"/>
          <p14:tracePt t="2449" x="2835275" y="1150938"/>
          <p14:tracePt t="2466" x="2879725" y="1150938"/>
          <p14:tracePt t="2482" x="2895600" y="1150938"/>
          <p14:tracePt t="2499" x="2903538" y="1143000"/>
          <p14:tracePt t="2741" x="2911475" y="1143000"/>
          <p14:tracePt t="2761" x="2925763" y="1143000"/>
          <p14:tracePt t="2770" x="2941638" y="1150938"/>
          <p14:tracePt t="2781" x="2949575" y="1158875"/>
          <p14:tracePt t="2790" x="2971800" y="1165225"/>
          <p14:tracePt t="2801" x="3009900" y="1165225"/>
          <p14:tracePt t="2816" x="3040063" y="1173163"/>
          <p14:tracePt t="2832" x="3146425" y="1181100"/>
          <p14:tracePt t="2849" x="3222625" y="1181100"/>
          <p14:tracePt t="2866" x="3375025" y="1173163"/>
          <p14:tracePt t="2883" x="3565525" y="1158875"/>
          <p14:tracePt t="2899" x="3649663" y="1158875"/>
          <p14:tracePt t="2916" x="3817938" y="1143000"/>
          <p14:tracePt t="2933" x="3932238" y="1143000"/>
          <p14:tracePt t="2949" x="3954463" y="1127125"/>
          <p14:tracePt t="3197" x="4060825" y="1112838"/>
          <p14:tracePt t="3208" x="4191000" y="1089025"/>
          <p14:tracePt t="3217" x="4397375" y="1066800"/>
          <p14:tracePt t="3233" x="4632325" y="1044575"/>
          <p14:tracePt t="3249" x="5051425" y="1020763"/>
          <p14:tracePt t="3266" x="5197475" y="1020763"/>
          <p14:tracePt t="3283" x="5364163" y="1020763"/>
          <p14:tracePt t="3299" x="5410200" y="1006475"/>
          <p14:tracePt t="3532" x="5486400" y="1006475"/>
          <p14:tracePt t="3544" x="5584825" y="1006475"/>
          <p14:tracePt t="3552" x="5692775" y="1006475"/>
          <p14:tracePt t="3566" x="5783263" y="1006475"/>
          <p14:tracePt t="3583" x="5875338" y="1006475"/>
          <p14:tracePt t="3584" x="5959475" y="1012825"/>
          <p14:tracePt t="3599" x="6027738" y="1020763"/>
          <p14:tracePt t="3616" x="6103938" y="1028700"/>
          <p14:tracePt t="3633" x="6111875" y="1028700"/>
          <p14:tracePt t="3837" x="6126163" y="1036638"/>
          <p14:tracePt t="3848" x="6156325" y="1050925"/>
          <p14:tracePt t="3857" x="6210300" y="1066800"/>
          <p14:tracePt t="3868" x="6286500" y="1089025"/>
          <p14:tracePt t="3883" x="6378575" y="1112838"/>
          <p14:tracePt t="3900" x="6591300" y="1181100"/>
          <p14:tracePt t="3916" x="6689725" y="1203325"/>
          <p14:tracePt t="3933" x="6827838" y="1241425"/>
          <p14:tracePt t="3949" x="6858000" y="1249363"/>
          <p14:tracePt t="3966" x="6880225" y="1249363"/>
          <p14:tracePt t="4224" x="6956425" y="1241425"/>
          <p14:tracePt t="4236" x="7064375" y="1227138"/>
          <p14:tracePt t="4244" x="7170738" y="1203325"/>
          <p14:tracePt t="4256" x="7277100" y="1173163"/>
          <p14:tracePt t="4266" x="7369175" y="1143000"/>
          <p14:tracePt t="4283" x="7467600" y="1120775"/>
          <p14:tracePt t="4299" x="7573963" y="1082675"/>
          <p14:tracePt t="4317" x="7612063" y="1058863"/>
          <p14:tracePt t="4333" x="7612063" y="1050925"/>
          <p14:tracePt t="4498" x="7604125" y="1050925"/>
          <p14:tracePt t="4551" x="7620000" y="1050925"/>
          <p14:tracePt t="4561" x="7627938" y="1058863"/>
          <p14:tracePt t="4571" x="7658100" y="1066800"/>
          <p14:tracePt t="4583" x="7688263" y="1089025"/>
          <p14:tracePt t="4600" x="7726363" y="1112838"/>
          <p14:tracePt t="4616" x="7848600" y="1150938"/>
          <p14:tracePt t="4633" x="7970838" y="1196975"/>
          <p14:tracePt t="4649" x="8023225" y="1211263"/>
          <p14:tracePt t="4666" x="8123238" y="1227138"/>
          <p14:tracePt t="4683" x="8175625" y="1227138"/>
          <p14:tracePt t="4700" x="8183563" y="1211263"/>
          <p14:tracePt t="4987" x="8221663" y="1211263"/>
          <p14:tracePt t="4996" x="8251825" y="1211263"/>
          <p14:tracePt t="5008" x="8305800" y="1211263"/>
          <p14:tracePt t="5017" x="8359775" y="1211263"/>
          <p14:tracePt t="5033" x="8412163" y="1211263"/>
          <p14:tracePt t="5049" x="8526463" y="1181100"/>
          <p14:tracePt t="5066" x="8594725" y="1165225"/>
          <p14:tracePt t="5083" x="8670925" y="1143000"/>
          <p14:tracePt t="5099" x="8724900" y="1135063"/>
          <p14:tracePt t="5116" x="8732838" y="1127125"/>
          <p14:tracePt t="5133" x="8732838" y="1120775"/>
          <p14:tracePt t="5160" x="8724900" y="1120775"/>
          <p14:tracePt t="5393" x="8763000" y="1120775"/>
          <p14:tracePt t="5404" x="8823325" y="1127125"/>
          <p14:tracePt t="5413" x="8899525" y="1135063"/>
          <p14:tracePt t="5424" x="8983663" y="1143000"/>
          <p14:tracePt t="5434" x="9051925" y="1158875"/>
          <p14:tracePt t="5450" x="9136063" y="1158875"/>
          <p14:tracePt t="5466" x="9274175" y="1165225"/>
          <p14:tracePt t="5483" x="9304338" y="1165225"/>
          <p14:tracePt t="5500" x="9326563" y="1165225"/>
          <p14:tracePt t="5516" x="9334500" y="1165225"/>
          <p14:tracePt t="5739" x="9418638" y="1150938"/>
          <p14:tracePt t="5749" x="9555163" y="1143000"/>
          <p14:tracePt t="5760" x="9707563" y="1143000"/>
          <p14:tracePt t="5769" x="9859963" y="1135063"/>
          <p14:tracePt t="5783" x="9974263" y="1135063"/>
          <p14:tracePt t="5800" x="10058400" y="1135063"/>
          <p14:tracePt t="5816" x="10172700" y="1127125"/>
          <p14:tracePt t="5833" x="10210800" y="1120775"/>
          <p14:tracePt t="5850" x="10210800" y="1112838"/>
          <p14:tracePt t="5872" x="10210800" y="1104900"/>
          <p14:tracePt t="5902" x="10202863" y="1104900"/>
          <p14:tracePt t="5923" x="10194925" y="1104900"/>
          <p14:tracePt t="5984" x="10188575" y="1104900"/>
          <p14:tracePt t="5993" x="10188575" y="1096963"/>
          <p14:tracePt t="6004" x="10172700" y="1096963"/>
          <p14:tracePt t="6016" x="10156825" y="1096963"/>
          <p14:tracePt t="6033" x="10088563" y="1082675"/>
          <p14:tracePt t="6050" x="10036175" y="1074738"/>
          <p14:tracePt t="6066" x="9845675" y="1066800"/>
          <p14:tracePt t="6083" x="9699625" y="1058863"/>
          <p14:tracePt t="6100" x="9212263" y="1058863"/>
          <p14:tracePt t="6116" x="8556625" y="1058863"/>
          <p14:tracePt t="6133" x="8213725" y="1066800"/>
          <p14:tracePt t="6150" x="7421563" y="1143000"/>
          <p14:tracePt t="6166" x="7056438" y="1165225"/>
          <p14:tracePt t="6183" x="6308725" y="1287463"/>
          <p14:tracePt t="6200" x="5661025" y="1355725"/>
          <p14:tracePt t="6217" x="5067300" y="1439863"/>
          <p14:tracePt t="6233" x="4792663" y="1508125"/>
          <p14:tracePt t="6250" x="4564063" y="1577975"/>
          <p14:tracePt t="6461" x="4549775" y="1577975"/>
          <p14:tracePt t="6470" x="4525963" y="1577975"/>
          <p14:tracePt t="6483" x="4487863" y="1577975"/>
          <p14:tracePt t="6492" x="4403725" y="1570038"/>
          <p14:tracePt t="6503" x="4267200" y="1539875"/>
          <p14:tracePt t="6517" x="4084638" y="1501775"/>
          <p14:tracePt t="6533" x="3627438" y="1417638"/>
          <p14:tracePt t="6550" x="3390900" y="1387475"/>
          <p14:tracePt t="6567" x="2955925" y="1379538"/>
          <p14:tracePt t="6583" x="2773363" y="1393825"/>
          <p14:tracePt t="6600" x="2536825" y="1447800"/>
          <p14:tracePt t="6617" x="2408238" y="1501775"/>
          <p14:tracePt t="6634" x="2346325" y="1508125"/>
          <p14:tracePt t="6650" x="2339975" y="1508125"/>
          <p14:tracePt t="6666" x="2316163" y="1508125"/>
          <p14:tracePt t="6683" x="2308225" y="1508125"/>
          <p14:tracePt t="6700" x="2293938" y="1508125"/>
          <p14:tracePt t="6717" x="2278063" y="1501775"/>
          <p14:tracePt t="6733" x="2270125" y="1501775"/>
          <p14:tracePt t="6750" x="2255838" y="1501775"/>
          <p14:tracePt t="6767" x="2247900" y="1501775"/>
          <p14:tracePt t="6783" x="2217738" y="1493838"/>
          <p14:tracePt t="6800" x="2187575" y="1485900"/>
          <p14:tracePt t="6817" x="2163763" y="1485900"/>
          <p14:tracePt t="6833" x="2141538" y="1470025"/>
          <p14:tracePt t="6850" x="2125663" y="1463675"/>
          <p14:tracePt t="6867" x="2117725" y="1455738"/>
          <p14:tracePt t="6889" x="2117725" y="1447800"/>
          <p14:tracePt t="6900" x="2117725" y="1439863"/>
          <p14:tracePt t="6918" x="2133600" y="1431925"/>
          <p14:tracePt t="6933" x="2155825" y="1425575"/>
          <p14:tracePt t="6950" x="2232025" y="1401763"/>
          <p14:tracePt t="6967" x="2270125" y="1393825"/>
          <p14:tracePt t="6983" x="2370138" y="1371600"/>
          <p14:tracePt t="7000" x="2468563" y="1341438"/>
          <p14:tracePt t="7017" x="2514600" y="1333500"/>
          <p14:tracePt t="7033" x="2590800" y="1311275"/>
          <p14:tracePt t="7050" x="2628900" y="1303338"/>
          <p14:tracePt t="7067" x="2682875" y="1303338"/>
          <p14:tracePt t="7083" x="2751138" y="1303338"/>
          <p14:tracePt t="7100" x="2781300" y="1303338"/>
          <p14:tracePt t="7117" x="2841625" y="1303338"/>
          <p14:tracePt t="7134" x="2917825" y="1303338"/>
          <p14:tracePt t="7150" x="2949575" y="1303338"/>
          <p14:tracePt t="7167" x="3032125" y="1303338"/>
          <p14:tracePt t="7184" x="3140075" y="1295400"/>
          <p14:tracePt t="7200" x="3192463" y="1287463"/>
          <p14:tracePt t="7217" x="3322638" y="1273175"/>
          <p14:tracePt t="7233" x="3382963" y="1265238"/>
          <p14:tracePt t="7250" x="3505200" y="1257300"/>
          <p14:tracePt t="7267" x="3627438" y="1249363"/>
          <p14:tracePt t="7283" x="3679825" y="1241425"/>
          <p14:tracePt t="7300" x="3810000" y="1241425"/>
          <p14:tracePt t="7317" x="3908425" y="1241425"/>
          <p14:tracePt t="7333" x="3962400" y="1241425"/>
          <p14:tracePt t="7350" x="4060825" y="1241425"/>
          <p14:tracePt t="7367" x="4144963" y="1235075"/>
          <p14:tracePt t="7383" x="4175125" y="1235075"/>
          <p14:tracePt t="7400" x="4221163" y="1227138"/>
          <p14:tracePt t="7417" x="4229100" y="1219200"/>
          <p14:tracePt t="7489" x="4237038" y="1219200"/>
          <p14:tracePt t="7498" x="4244975" y="1219200"/>
          <p14:tracePt t="7509" x="4259263" y="1219200"/>
          <p14:tracePt t="7519" x="4275138" y="1211263"/>
          <p14:tracePt t="7533" x="4289425" y="1211263"/>
          <p14:tracePt t="7550" x="4321175" y="1211263"/>
          <p14:tracePt t="7567" x="4335463" y="1219200"/>
          <p14:tracePt t="7583" x="4359275" y="1227138"/>
          <p14:tracePt t="7600" x="4359275" y="1235075"/>
          <p14:tracePt t="7823" x="4359275" y="1241425"/>
          <p14:tracePt t="7906" x="4351338" y="1241425"/>
          <p14:tracePt t="7926" x="4343400" y="1241425"/>
          <p14:tracePt t="7935" x="4321175" y="1241425"/>
          <p14:tracePt t="7946" x="4289425" y="1249363"/>
          <p14:tracePt t="7955" x="4259263" y="1257300"/>
          <p14:tracePt t="7967" x="4206875" y="1273175"/>
          <p14:tracePt t="7983" x="4130675" y="1279525"/>
          <p14:tracePt t="8000" x="3886200" y="1325563"/>
          <p14:tracePt t="8017" x="3489325" y="1379538"/>
          <p14:tracePt t="8033" x="3222625" y="1401763"/>
          <p14:tracePt t="8050" x="2659063" y="1455738"/>
          <p14:tracePt t="8067" x="2378075" y="1485900"/>
          <p14:tracePt t="8083" x="1912938" y="1531938"/>
          <p14:tracePt t="8100" x="1684338" y="1584325"/>
          <p14:tracePt t="8117" x="1630363" y="1608138"/>
          <p14:tracePt t="8322" x="1616075" y="1608138"/>
          <p14:tracePt t="8343" x="1600200" y="1608138"/>
          <p14:tracePt t="8351" x="1584325" y="1608138"/>
          <p14:tracePt t="8365" x="1562100" y="1600200"/>
          <p14:tracePt t="8372" x="1539875" y="1592263"/>
          <p14:tracePt t="8384" x="1524000" y="1584325"/>
          <p14:tracePt t="8400" x="1493838" y="1570038"/>
          <p14:tracePt t="8416" x="1470025" y="1562100"/>
          <p14:tracePt t="8434" x="1455738" y="1554163"/>
          <p14:tracePt t="8450" x="1447800" y="1554163"/>
          <p14:tracePt t="8467" x="1447800" y="1546225"/>
          <p14:tracePt t="8516" x="1463675" y="1546225"/>
          <p14:tracePt t="8536" x="1470025" y="1546225"/>
          <p14:tracePt t="8545" x="1485900" y="1554163"/>
          <p14:tracePt t="8556" x="1501775" y="1554163"/>
          <p14:tracePt t="8567" x="1516063" y="1554163"/>
          <p14:tracePt t="8584" x="1539875" y="1554163"/>
          <p14:tracePt t="8600" x="1584325" y="1562100"/>
          <p14:tracePt t="8617" x="1622425" y="1562100"/>
          <p14:tracePt t="8634" x="1646238" y="1562100"/>
          <p14:tracePt t="8650" x="1684338" y="1577975"/>
          <p14:tracePt t="8667" x="1730375" y="1584325"/>
          <p14:tracePt t="8684" x="1744663" y="1584325"/>
          <p14:tracePt t="8700" x="1798638" y="1608138"/>
          <p14:tracePt t="8717" x="1836738" y="1622425"/>
          <p14:tracePt t="8734" x="1897063" y="1646238"/>
          <p14:tracePt t="8751" x="1981200" y="1676400"/>
          <p14:tracePt t="8767" x="2019300" y="1684338"/>
          <p14:tracePt t="8784" x="2117725" y="1698625"/>
          <p14:tracePt t="8800" x="2187575" y="1714500"/>
          <p14:tracePt t="8817" x="2332038" y="1722438"/>
          <p14:tracePt t="8834" x="2476500" y="1730375"/>
          <p14:tracePt t="8851" x="2628900" y="1730375"/>
          <p14:tracePt t="8867" x="2705100" y="1730375"/>
          <p14:tracePt t="8884" x="2849563" y="1730375"/>
          <p14:tracePt t="8900" x="2903538" y="1730375"/>
          <p14:tracePt t="8917" x="2979738" y="1730375"/>
          <p14:tracePt t="8934" x="3017838" y="1722438"/>
          <p14:tracePt t="8950" x="3032125" y="1714500"/>
          <p14:tracePt t="9197" x="3132138" y="1714500"/>
          <p14:tracePt t="9206" x="3298825" y="1714500"/>
          <p14:tracePt t="9217" x="3527425" y="1744663"/>
          <p14:tracePt t="9234" x="3756025" y="1782763"/>
          <p14:tracePt t="9250" x="4076700" y="1882775"/>
          <p14:tracePt t="9267" x="4175125" y="1920875"/>
          <p14:tracePt t="9284" x="4191000" y="1927225"/>
          <p14:tracePt t="9531" x="4321175" y="1912938"/>
          <p14:tracePt t="9543" x="4511675" y="1905000"/>
          <p14:tracePt t="9552" x="4778375" y="1874838"/>
          <p14:tracePt t="9567" x="5051425" y="1866900"/>
          <p14:tracePt t="9584" x="5562600" y="1812925"/>
          <p14:tracePt t="9600" x="5722938" y="1790700"/>
          <p14:tracePt t="9617" x="5845175" y="1736725"/>
          <p14:tracePt t="9857" x="5935663" y="1698625"/>
          <p14:tracePt t="9868" x="6042025" y="1660525"/>
          <p14:tracePt t="9877" x="6142038" y="1638300"/>
          <p14:tracePt t="9888" x="6226175" y="1616075"/>
          <p14:tracePt t="9900" x="6286500" y="1600200"/>
          <p14:tracePt t="9917" x="6332538" y="1600200"/>
          <p14:tracePt t="9918" x="6362700" y="1600200"/>
          <p14:tracePt t="9934" x="6384925" y="1600200"/>
          <p14:tracePt t="9950" x="6392863" y="1600200"/>
          <p14:tracePt t="9969" x="6400800" y="1608138"/>
          <p14:tracePt t="9984" x="6400800" y="1616075"/>
          <p14:tracePt t="10001" x="6423025" y="1630363"/>
          <p14:tracePt t="10017" x="6438900" y="1654175"/>
          <p14:tracePt t="10034" x="6507163" y="1684338"/>
          <p14:tracePt t="10051" x="6583363" y="1706563"/>
          <p14:tracePt t="10067" x="6613525" y="1706563"/>
          <p14:tracePt t="10324" x="6713538" y="1698625"/>
          <p14:tracePt t="10336" x="6873875" y="1668463"/>
          <p14:tracePt t="10344" x="7116763" y="1638300"/>
          <p14:tracePt t="10355" x="7361238" y="1616075"/>
          <p14:tracePt t="10367" x="7620000" y="1600200"/>
          <p14:tracePt t="10384" x="7856538" y="1577975"/>
          <p14:tracePt t="10401" x="8085138" y="1570038"/>
          <p14:tracePt t="10418" x="8169275" y="1546225"/>
          <p14:tracePt t="10651" x="8161338" y="1539875"/>
          <p14:tracePt t="10659" x="8153400" y="1539875"/>
          <p14:tracePt t="10680" x="8145463" y="1539875"/>
          <p14:tracePt t="10700" x="8137525" y="1539875"/>
          <p14:tracePt t="10711" x="8131175" y="1539875"/>
          <p14:tracePt t="10735" x="8123238" y="1539875"/>
          <p14:tracePt t="10741" x="8115300" y="1539875"/>
          <p14:tracePt t="10752" x="8107363" y="1539875"/>
          <p14:tracePt t="10767" x="8099425" y="1539875"/>
          <p14:tracePt t="10784" x="8085138" y="1539875"/>
          <p14:tracePt t="10801" x="8077200" y="1539875"/>
          <p14:tracePt t="10817" x="8054975" y="1539875"/>
          <p14:tracePt t="10834" x="8039100" y="1539875"/>
          <p14:tracePt t="10851" x="8023225" y="1539875"/>
          <p14:tracePt t="10867" x="8008938" y="1539875"/>
          <p14:tracePt t="10955" x="8016875" y="1539875"/>
          <p14:tracePt t="10965" x="8031163" y="1539875"/>
          <p14:tracePt t="10976" x="8047038" y="1539875"/>
          <p14:tracePt t="10985" x="8069263" y="1539875"/>
          <p14:tracePt t="11001" x="8107363" y="1539875"/>
          <p14:tracePt t="11018" x="8237538" y="1539875"/>
          <p14:tracePt t="11034" x="8321675" y="1531938"/>
          <p14:tracePt t="11051" x="8512175" y="1524000"/>
          <p14:tracePt t="11068" x="8626475" y="1524000"/>
          <p14:tracePt t="11084" x="8907463" y="1524000"/>
          <p14:tracePt t="11101" x="9250363" y="1524000"/>
          <p14:tracePt t="11117" x="9410700" y="1546225"/>
          <p14:tracePt t="11134" x="9617075" y="1584325"/>
          <p14:tracePt t="11151" x="9707563" y="1600200"/>
          <p14:tracePt t="11167" x="9723438" y="1608138"/>
          <p14:tracePt t="11405" x="9799638" y="1608138"/>
          <p14:tracePt t="11413" x="9913938" y="1608138"/>
          <p14:tracePt t="11424" x="10074275" y="1608138"/>
          <p14:tracePt t="11434" x="10271125" y="1592263"/>
          <p14:tracePt t="11451" x="10439400" y="1592263"/>
          <p14:tracePt t="11467" x="10728325" y="1577975"/>
          <p14:tracePt t="11484" x="10828338" y="1570038"/>
          <p14:tracePt t="11501" x="10942638" y="1531938"/>
          <p14:tracePt t="11518" x="10972800" y="1508125"/>
          <p14:tracePt t="11555" x="10964863" y="1508125"/>
          <p14:tracePt t="11565" x="10956925" y="1508125"/>
          <p14:tracePt t="11595" x="10950575" y="1508125"/>
          <p14:tracePt t="11647" x="10942638" y="1508125"/>
          <p14:tracePt t="11656" x="10934700" y="1508125"/>
          <p14:tracePt t="11668" x="10912475" y="1508125"/>
          <p14:tracePt t="11684" x="10888663" y="1508125"/>
          <p14:tracePt t="11701" x="10820400" y="1508125"/>
          <p14:tracePt t="11718" x="10675938" y="1508125"/>
          <p14:tracePt t="11734" x="10569575" y="1508125"/>
          <p14:tracePt t="11751" x="10279063" y="1516063"/>
          <p14:tracePt t="11768" x="10066338" y="1531938"/>
          <p14:tracePt t="11784" x="9478963" y="1570038"/>
          <p14:tracePt t="11801" x="8755063" y="1600200"/>
          <p14:tracePt t="11818" x="8351838" y="1630363"/>
          <p14:tracePt t="11834" x="7573963" y="1692275"/>
          <p14:tracePt t="11851" x="6904038" y="1744663"/>
          <p14:tracePt t="11868" x="6599238" y="1790700"/>
          <p14:tracePt t="11884" x="6164263" y="1943100"/>
          <p14:tracePt t="12094" x="6149975" y="1943100"/>
          <p14:tracePt t="12105" x="6118225" y="1935163"/>
          <p14:tracePt t="12114" x="6049963" y="1920875"/>
          <p14:tracePt t="12125" x="5913438" y="1882775"/>
          <p14:tracePt t="12135" x="5661025" y="1798638"/>
          <p14:tracePt t="12151" x="5341938" y="1714500"/>
          <p14:tracePt t="12167" x="4610100" y="1546225"/>
          <p14:tracePt t="12184" x="4259263" y="1501775"/>
          <p14:tracePt t="12201" x="3665538" y="1493838"/>
          <p14:tracePt t="12217" x="3292475" y="1577975"/>
          <p14:tracePt t="12234" x="3192463" y="1622425"/>
          <p14:tracePt t="12251" x="3146425" y="1660525"/>
          <p14:tracePt t="12400" x="3124200" y="1660525"/>
          <p14:tracePt t="12409" x="3108325" y="1660525"/>
          <p14:tracePt t="12420" x="3078163" y="1660525"/>
          <p14:tracePt t="12434" x="3001963" y="1654175"/>
          <p14:tracePt t="12451" x="2781300" y="1646238"/>
          <p14:tracePt t="12468" x="2636838" y="1646238"/>
          <p14:tracePt t="12484" x="2270125" y="1692275"/>
          <p14:tracePt t="12502" x="1951038" y="1790700"/>
          <p14:tracePt t="12518" x="1828800" y="1844675"/>
          <p14:tracePt t="12534" x="1692275" y="1920875"/>
          <p14:tracePt t="12552" x="1630363" y="1965325"/>
          <p14:tracePt t="12568" x="1630363" y="1973263"/>
          <p14:tracePt t="12584" x="1630363" y="1997075"/>
          <p14:tracePt t="12601" x="1630363" y="2003425"/>
          <p14:tracePt t="12618" x="1630363" y="2011363"/>
          <p14:tracePt t="12694" x="1622425" y="2011363"/>
          <p14:tracePt t="12706" x="1616075" y="2011363"/>
          <p14:tracePt t="12714" x="1608138" y="2011363"/>
          <p14:tracePt t="12735" x="1600200" y="2011363"/>
          <p14:tracePt t="12746" x="1592263" y="2011363"/>
          <p14:tracePt t="12847" x="1600200" y="2011363"/>
          <p14:tracePt t="12867" x="1608138" y="2011363"/>
          <p14:tracePt t="12876" x="1616075" y="2011363"/>
          <p14:tracePt t="12887" x="1622425" y="2011363"/>
          <p14:tracePt t="12901" x="1630363" y="2003425"/>
          <p14:tracePt t="12918" x="1654175" y="1997075"/>
          <p14:tracePt t="12934" x="1668463" y="1997075"/>
          <p14:tracePt t="12951" x="1692275" y="1997075"/>
          <p14:tracePt t="12968" x="1706563" y="1997075"/>
          <p14:tracePt t="12984" x="1722438" y="1997075"/>
          <p14:tracePt t="13001" x="1752600" y="1997075"/>
          <p14:tracePt t="13018" x="1768475" y="1997075"/>
          <p14:tracePt t="13034" x="1790700" y="1997075"/>
          <p14:tracePt t="13051" x="1828800" y="1989138"/>
          <p14:tracePt t="13068" x="1858963" y="1989138"/>
          <p14:tracePt t="13084" x="1943100" y="1973263"/>
          <p14:tracePt t="13101" x="2065338" y="1951038"/>
          <p14:tracePt t="13118" x="2149475" y="1943100"/>
          <p14:tracePt t="13134" x="2308225" y="1935163"/>
          <p14:tracePt t="13151" x="2392363" y="1920875"/>
          <p14:tracePt t="13168" x="2574925" y="1912938"/>
          <p14:tracePt t="13184" x="2743200" y="1912938"/>
          <p14:tracePt t="13202" x="2895600" y="1912938"/>
          <p14:tracePt t="13218" x="2971800" y="1912938"/>
          <p14:tracePt t="13234" x="3108325" y="1935163"/>
          <p14:tracePt t="13251" x="3170238" y="1935163"/>
          <p14:tracePt t="13268" x="3284538" y="1943100"/>
          <p14:tracePt t="13284" x="3390900" y="1943100"/>
          <p14:tracePt t="13301" x="3421063" y="1943100"/>
          <p14:tracePt t="13318" x="3505200" y="1935163"/>
          <p14:tracePt t="13335" x="3535363" y="1927225"/>
          <p14:tracePt t="13351" x="3603625" y="1912938"/>
          <p14:tracePt t="13368" x="3649663" y="1897063"/>
          <p14:tracePt t="13385" x="3673475" y="1897063"/>
          <p14:tracePt t="13401" x="3695700" y="1882775"/>
          <p14:tracePt t="13418" x="3703638" y="1874838"/>
          <p14:tracePt t="13437" x="3711575" y="1866900"/>
          <p14:tracePt t="13466" x="3711575" y="1858963"/>
          <p14:tracePt t="13486" x="3711575" y="1844675"/>
          <p14:tracePt t="13498" x="3703638" y="1828800"/>
          <p14:tracePt t="13507" x="3679825" y="1812925"/>
          <p14:tracePt t="13519" x="3673475" y="1798638"/>
          <p14:tracePt t="13535" x="3657600" y="1774825"/>
          <p14:tracePt t="13551" x="3635375" y="1760538"/>
          <p14:tracePt t="13568" x="3627438" y="1760538"/>
          <p14:tracePt t="13610" x="3627438" y="1768475"/>
          <p14:tracePt t="13618" x="3641725" y="1782763"/>
          <p14:tracePt t="13630" x="3665538" y="1806575"/>
          <p14:tracePt t="13640" x="3687763" y="1820863"/>
          <p14:tracePt t="13652" x="3725863" y="1844675"/>
          <p14:tracePt t="13668" x="3756025" y="1858963"/>
          <p14:tracePt t="13685" x="3870325" y="1882775"/>
          <p14:tracePt t="13701" x="3962400" y="1889125"/>
          <p14:tracePt t="13718" x="4016375" y="1889125"/>
          <p14:tracePt t="13735" x="4054475" y="1882775"/>
          <p14:tracePt t="13995" x="4137025" y="1874838"/>
          <p14:tracePt t="14006" x="4251325" y="1874838"/>
          <p14:tracePt t="14015" x="4365625" y="1874838"/>
          <p14:tracePt t="14027" x="4495800" y="1874838"/>
          <p14:tracePt t="14036" x="4640263" y="1905000"/>
          <p14:tracePt t="14051" x="4762500" y="1935163"/>
          <p14:tracePt t="14068" x="4960938" y="1951038"/>
          <p14:tracePt t="14085" x="5037138" y="1958975"/>
          <p14:tracePt t="14101" x="5097463" y="1958975"/>
          <p14:tracePt t="14352" x="5165725" y="1958975"/>
          <p14:tracePt t="14361" x="5257800" y="1935163"/>
          <p14:tracePt t="14372" x="5356225" y="1920875"/>
          <p14:tracePt t="14385" x="5440363" y="1905000"/>
          <p14:tracePt t="14402" x="5578475" y="1889125"/>
          <p14:tracePt t="14418" x="5608638" y="1882775"/>
          <p14:tracePt t="14435" x="5654675" y="1866900"/>
          <p14:tracePt t="14452" x="5668963" y="1858963"/>
          <p14:tracePt t="14468" x="5668963" y="1844675"/>
          <p14:tracePt t="14686" x="5768975" y="1828800"/>
          <p14:tracePt t="14698" x="5965825" y="1806575"/>
          <p14:tracePt t="14707" x="6202363" y="1798638"/>
          <p14:tracePt t="14719" x="6438900" y="1798638"/>
          <p14:tracePt t="14735" x="6675438" y="1798638"/>
          <p14:tracePt t="14751" x="6918325" y="1798638"/>
          <p14:tracePt t="14768" x="6988175" y="1782763"/>
          <p14:tracePt t="14941" x="6994525" y="1790700"/>
          <p14:tracePt t="14952" x="7010400" y="1790700"/>
          <p14:tracePt t="14961" x="7040563" y="1790700"/>
          <p14:tracePt t="14972" x="7108825" y="1790700"/>
          <p14:tracePt t="14985" x="7200900" y="1774825"/>
          <p14:tracePt t="15002" x="7459663" y="1736725"/>
          <p14:tracePt t="15018" x="7589838" y="1722438"/>
          <p14:tracePt t="15035" x="7756525" y="1722438"/>
          <p14:tracePt t="15052" x="7788275" y="1722438"/>
          <p14:tracePt t="15068" x="7810500" y="1722438"/>
          <p14:tracePt t="15205" x="7794625" y="1730375"/>
          <p14:tracePt t="15214" x="7788275" y="1730375"/>
          <p14:tracePt t="15226" x="7764463" y="1752600"/>
          <p14:tracePt t="15236" x="7734300" y="1782763"/>
          <p14:tracePt t="15252" x="7696200" y="1812925"/>
          <p14:tracePt t="15268" x="7597775" y="1889125"/>
          <p14:tracePt t="15285" x="7543800" y="1927225"/>
          <p14:tracePt t="15302" x="7437438" y="2011363"/>
          <p14:tracePt t="15318" x="7353300" y="2073275"/>
          <p14:tracePt t="15335" x="7315200" y="2087563"/>
          <p14:tracePt t="15352" x="7269163" y="2095500"/>
          <p14:tracePt t="15369" x="7246938" y="2095500"/>
          <p14:tracePt t="15385" x="7231063" y="2095500"/>
          <p14:tracePt t="15402" x="7216775" y="2095500"/>
          <p14:tracePt t="15419" x="7208838" y="2095500"/>
          <p14:tracePt t="15435" x="7192963" y="2095500"/>
          <p14:tracePt t="15452" x="7178675" y="2087563"/>
          <p14:tracePt t="15468" x="7178675" y="2079625"/>
          <p14:tracePt t="15485" x="7162800" y="2079625"/>
          <p14:tracePt t="15502" x="7154863" y="2073275"/>
          <p14:tracePt t="15519" x="7154863" y="2065338"/>
          <p14:tracePt t="15535" x="7146925" y="2057400"/>
          <p14:tracePt t="15552" x="7140575" y="2057400"/>
          <p14:tracePt t="15572" x="7132638" y="2057400"/>
          <p14:tracePt t="15585" x="7124700" y="2049463"/>
          <p14:tracePt t="15602" x="7108825" y="2041525"/>
          <p14:tracePt t="15618" x="7108825" y="2035175"/>
          <p14:tracePt t="15635" x="7086600" y="2019300"/>
          <p14:tracePt t="15653" x="7070725" y="2011363"/>
          <p14:tracePt t="15668" x="7070725" y="2003425"/>
          <p14:tracePt t="15685" x="7056438" y="1989138"/>
          <p14:tracePt t="15702" x="7056438" y="1981200"/>
          <p14:tracePt t="15718" x="7048500" y="1965325"/>
          <p14:tracePt t="15735" x="7048500" y="1927225"/>
          <p14:tracePt t="15752" x="7048500" y="1920875"/>
          <p14:tracePt t="15768" x="7056438" y="1897063"/>
          <p14:tracePt t="15785" x="7064375" y="1889125"/>
          <p14:tracePt t="15802" x="7070725" y="1889125"/>
          <p14:tracePt t="15818" x="7094538" y="1882775"/>
          <p14:tracePt t="15835" x="7116763" y="1882775"/>
          <p14:tracePt t="15852" x="7154863" y="1882775"/>
          <p14:tracePt t="15868" x="7200900" y="1882775"/>
          <p14:tracePt t="15885" x="7223125" y="1882775"/>
          <p14:tracePt t="15902" x="7261225" y="1882775"/>
          <p14:tracePt t="15919" x="7307263" y="1882775"/>
          <p14:tracePt t="15935" x="7323138" y="1882775"/>
          <p14:tracePt t="15952" x="7369175" y="1882775"/>
          <p14:tracePt t="15968" x="7421563" y="1882775"/>
          <p14:tracePt t="15985" x="7467600" y="1882775"/>
          <p14:tracePt t="16002" x="7559675" y="1882775"/>
          <p14:tracePt t="16018" x="7612063" y="1874838"/>
          <p14:tracePt t="16035" x="7742238" y="1858963"/>
          <p14:tracePt t="16052" x="7878763" y="1828800"/>
          <p14:tracePt t="16068" x="7954963" y="1806575"/>
          <p14:tracePt t="16085" x="8107363" y="1774825"/>
          <p14:tracePt t="16102" x="8251825" y="1752600"/>
          <p14:tracePt t="16118" x="8328025" y="1736725"/>
          <p14:tracePt t="16135" x="8466138" y="1706563"/>
          <p14:tracePt t="16152" x="8572500" y="1692275"/>
          <p14:tracePt t="16168" x="8626475" y="1684338"/>
          <p14:tracePt t="16185" x="8694738" y="1684338"/>
          <p14:tracePt t="16202" x="8702675" y="1684338"/>
          <p14:tracePt t="16218" x="8716963" y="1684338"/>
          <p14:tracePt t="16243" x="8716963" y="1692275"/>
          <p14:tracePt t="16264" x="8716963" y="1698625"/>
          <p14:tracePt t="16476" x="8732838" y="1698625"/>
          <p14:tracePt t="16486" x="8755063" y="1698625"/>
          <p14:tracePt t="16499" x="8793163" y="1706563"/>
          <p14:tracePt t="16507" x="8831263" y="1714500"/>
          <p14:tracePt t="16519" x="8877300" y="1722438"/>
          <p14:tracePt t="16535" x="8923338" y="1736725"/>
          <p14:tracePt t="16552" x="9013825" y="1782763"/>
          <p14:tracePt t="16569" x="9059863" y="1812925"/>
          <p14:tracePt t="16585" x="9067800" y="1828800"/>
          <p14:tracePt t="16602" x="9075738" y="1836738"/>
          <p14:tracePt t="16659" x="9067800" y="1836738"/>
          <p14:tracePt t="16740" x="9059863" y="1836738"/>
          <p14:tracePt t="16751" x="9051925" y="1836738"/>
          <p14:tracePt t="16760" x="9037638" y="1844675"/>
          <p14:tracePt t="16771" x="9007475" y="1844675"/>
          <p14:tracePt t="16785" x="8975725" y="1851025"/>
          <p14:tracePt t="16802" x="8885238" y="1874838"/>
          <p14:tracePt t="16819" x="8823325" y="1889125"/>
          <p14:tracePt t="16835" x="8648700" y="1943100"/>
          <p14:tracePt t="16852" x="8534400" y="1958975"/>
          <p14:tracePt t="16868" x="8251825" y="2003425"/>
          <p14:tracePt t="16885" x="7947025" y="2011363"/>
          <p14:tracePt t="16903" x="7566025" y="1973263"/>
          <p14:tracePt t="16919" x="7361238" y="1935163"/>
          <p14:tracePt t="16935" x="6850063" y="1858963"/>
          <p14:tracePt t="16952" x="6569075" y="1828800"/>
          <p14:tracePt t="16969" x="5951538" y="1806575"/>
          <p14:tracePt t="16985" x="5334000" y="1806575"/>
          <p14:tracePt t="17002" x="5045075" y="1836738"/>
          <p14:tracePt t="17019" x="4610100" y="1935163"/>
          <p14:tracePt t="17035" x="4473575" y="1989138"/>
          <p14:tracePt t="17218" x="4457700" y="1997075"/>
          <p14:tracePt t="17228" x="4435475" y="2003425"/>
          <p14:tracePt t="17238" x="4373563" y="2027238"/>
          <p14:tracePt t="17252" x="4283075" y="2057400"/>
          <p14:tracePt t="17269" x="4144963" y="2087563"/>
          <p14:tracePt t="17285" x="3603625" y="2125663"/>
          <p14:tracePt t="17302" x="2887663" y="2125663"/>
          <p14:tracePt t="17319" x="2498725" y="2117725"/>
          <p14:tracePt t="17335" x="1774825" y="2087563"/>
          <p14:tracePt t="17352" x="1287463" y="2073275"/>
          <p14:tracePt t="17369" x="1173163" y="2073275"/>
          <p14:tracePt t="17385" x="1044575" y="2073275"/>
          <p14:tracePt t="17402" x="1012825" y="2079625"/>
          <p14:tracePt t="17432" x="1012825" y="2095500"/>
          <p14:tracePt t="17615" x="1012825" y="2103438"/>
          <p14:tracePt t="17624" x="998538" y="2103438"/>
          <p14:tracePt t="17636" x="974725" y="2103438"/>
          <p14:tracePt t="17653" x="936625" y="2103438"/>
          <p14:tracePt t="17669" x="892175" y="2103438"/>
          <p14:tracePt t="17686" x="868363" y="2095500"/>
          <p14:tracePt t="17703" x="860425" y="2095500"/>
          <p14:tracePt t="17760" x="868363" y="2095500"/>
          <p14:tracePt t="17778" x="884238" y="2095500"/>
          <p14:tracePt t="17791" x="898525" y="2095500"/>
          <p14:tracePt t="17798" x="906463" y="2095500"/>
          <p14:tracePt t="17809" x="922338" y="2095500"/>
          <p14:tracePt t="17819" x="936625" y="2095500"/>
          <p14:tracePt t="17835" x="944563" y="2095500"/>
          <p14:tracePt t="17852" x="968375" y="2103438"/>
          <p14:tracePt t="17869" x="974725" y="2103438"/>
          <p14:tracePt t="17885" x="982663" y="2103438"/>
          <p14:tracePt t="17903" x="990600" y="2111375"/>
          <p14:tracePt t="17919" x="998538" y="2117725"/>
          <p14:tracePt t="17935" x="1006475" y="2125663"/>
          <p14:tracePt t="17952" x="1012825" y="2125663"/>
          <p14:tracePt t="17971" x="1020763" y="2125663"/>
          <p14:tracePt t="17985" x="1028700" y="2125663"/>
          <p14:tracePt t="18002" x="1036638" y="2125663"/>
          <p14:tracePt t="18019" x="1050925" y="2133600"/>
          <p14:tracePt t="18035" x="1089025" y="2133600"/>
          <p14:tracePt t="18052" x="1112838" y="2133600"/>
          <p14:tracePt t="18069" x="1189038" y="2133600"/>
          <p14:tracePt t="18085" x="1325563" y="2117725"/>
          <p14:tracePt t="18103" x="1417638" y="2111375"/>
          <p14:tracePt t="18103" x="1524000" y="2103438"/>
          <p14:tracePt t="18119" x="1638300" y="2095500"/>
          <p14:tracePt t="18135" x="1858963" y="2073275"/>
          <p14:tracePt t="18153" x="1965325" y="2073275"/>
          <p14:tracePt t="18169" x="2103438" y="2065338"/>
          <p14:tracePt t="18185" x="2141538" y="2041525"/>
          <p14:tracePt t="18202" x="2133600" y="2035175"/>
          <p14:tracePt t="18307" x="2125663" y="2035175"/>
          <p14:tracePt t="18316" x="2117725" y="2035175"/>
          <p14:tracePt t="18327" x="2095500" y="2035175"/>
          <p14:tracePt t="18336" x="2079625" y="2041525"/>
          <p14:tracePt t="18353" x="2065338" y="2049463"/>
          <p14:tracePt t="18369" x="2049463" y="2049463"/>
          <p14:tracePt t="18385" x="2027238" y="2073275"/>
          <p14:tracePt t="18403" x="1997075" y="2087563"/>
          <p14:tracePt t="18419" x="1965325" y="2111375"/>
          <p14:tracePt t="18435" x="1958975" y="2133600"/>
          <p14:tracePt t="18453" x="1943100" y="2155825"/>
          <p14:tracePt t="18469" x="1935163" y="2163763"/>
          <p14:tracePt t="18485" x="1927225" y="2179638"/>
          <p14:tracePt t="18503" x="1927225" y="2187575"/>
          <p14:tracePt t="18519" x="1927225" y="2193925"/>
          <p14:tracePt t="18536" x="1935163" y="2201863"/>
          <p14:tracePt t="18552" x="1973263" y="2209800"/>
          <p14:tracePt t="18569" x="2003425" y="2209800"/>
          <p14:tracePt t="18586" x="2133600" y="2187575"/>
          <p14:tracePt t="18602" x="2301875" y="2133600"/>
          <p14:tracePt t="18619" x="2438400" y="2087563"/>
          <p14:tracePt t="18636" x="2751138" y="2011363"/>
          <p14:tracePt t="18653" x="3063875" y="1935163"/>
          <p14:tracePt t="18669" x="3208338" y="1920875"/>
          <p14:tracePt t="18686" x="3421063" y="1889125"/>
          <p14:tracePt t="18703" x="3589338" y="1897063"/>
          <p14:tracePt t="18719" x="3649663" y="1920875"/>
          <p14:tracePt t="18735" x="3763963" y="1958975"/>
          <p14:tracePt t="18753" x="3794125" y="1973263"/>
          <p14:tracePt t="18769" x="3870325" y="2011363"/>
          <p14:tracePt t="18785" x="3886200" y="2027238"/>
          <p14:tracePt t="18967" x="3870325" y="2035175"/>
          <p14:tracePt t="18977" x="3856038" y="2041525"/>
          <p14:tracePt t="18988" x="3832225" y="2049463"/>
          <p14:tracePt t="19002" x="3794125" y="2057400"/>
          <p14:tracePt t="19019" x="3725863" y="2103438"/>
          <p14:tracePt t="19036" x="3679825" y="2125663"/>
          <p14:tracePt t="19053" x="3573463" y="2179638"/>
          <p14:tracePt t="19069" x="3521075" y="2225675"/>
          <p14:tracePt t="19086" x="3421063" y="2286000"/>
          <p14:tracePt t="19103" x="3375025" y="2308225"/>
          <p14:tracePt t="19119" x="3368675" y="2308225"/>
          <p14:tracePt t="19150" x="3390900" y="2286000"/>
          <p14:tracePt t="19161" x="3413125" y="2263775"/>
          <p14:tracePt t="19170" x="3459163" y="2239963"/>
          <p14:tracePt t="19185" x="3521075" y="2209800"/>
          <p14:tracePt t="19203" x="3635375" y="2163763"/>
          <p14:tracePt t="19219" x="3711575" y="2149475"/>
          <p14:tracePt t="19236" x="3870325" y="2117725"/>
          <p14:tracePt t="19253" x="4038600" y="2095500"/>
          <p14:tracePt t="19269" x="4122738" y="2095500"/>
          <p14:tracePt t="19286" x="4289425" y="2095500"/>
          <p14:tracePt t="19303" x="4435475" y="2103438"/>
          <p14:tracePt t="19319" x="4511675" y="2117725"/>
          <p14:tracePt t="19336" x="4648200" y="2149475"/>
          <p14:tracePt t="19353" x="4716463" y="2171700"/>
          <p14:tracePt t="19369" x="4854575" y="2225675"/>
          <p14:tracePt t="19386" x="5006975" y="2286000"/>
          <p14:tracePt t="19403" x="5105400" y="2308225"/>
          <p14:tracePt t="19419" x="5303838" y="2346325"/>
          <p14:tracePt t="19436" x="5470525" y="2332038"/>
          <p14:tracePt t="19689" x="5554663" y="2308225"/>
          <p14:tracePt t="19700" x="5654675" y="2286000"/>
          <p14:tracePt t="19709" x="5745163" y="2255838"/>
          <p14:tracePt t="19721" x="5851525" y="2232025"/>
          <p14:tracePt t="19736" x="5965825" y="2209800"/>
          <p14:tracePt t="19753" x="6180138" y="2187575"/>
          <p14:tracePt t="19769" x="6286500" y="2179638"/>
          <p14:tracePt t="19786" x="6438900" y="2179638"/>
          <p14:tracePt t="19803" x="6515100" y="2179638"/>
          <p14:tracePt t="19819" x="6530975" y="2179638"/>
          <p14:tracePt t="20026" x="6583363" y="2187575"/>
          <p14:tracePt t="20035" x="6659563" y="2209800"/>
          <p14:tracePt t="20046" x="6759575" y="2225675"/>
          <p14:tracePt t="20055" x="6880225" y="2239963"/>
          <p14:tracePt t="20069" x="7018338" y="2263775"/>
          <p14:tracePt t="20086" x="7140575" y="2278063"/>
          <p14:tracePt t="20087" x="7254875" y="2286000"/>
          <p14:tracePt t="20103" x="7353300" y="2301875"/>
          <p14:tracePt t="20119" x="7521575" y="2301875"/>
          <p14:tracePt t="20136" x="7627938" y="2286000"/>
          <p14:tracePt t="20153" x="7658100" y="2270125"/>
          <p14:tracePt t="20169" x="7666038" y="2255838"/>
          <p14:tracePt t="20186" x="7666038" y="2247900"/>
          <p14:tracePt t="20203" x="7666038" y="2239963"/>
          <p14:tracePt t="20219" x="7658100" y="2232025"/>
          <p14:tracePt t="20236" x="7650163" y="2225675"/>
          <p14:tracePt t="20253" x="7620000" y="2193925"/>
          <p14:tracePt t="20269" x="7597775" y="2171700"/>
          <p14:tracePt t="20286" x="7513638" y="2103438"/>
          <p14:tracePt t="20303" x="7383463" y="2035175"/>
          <p14:tracePt t="20320" x="7223125" y="1997075"/>
          <p14:tracePt t="20336" x="7140575" y="1973263"/>
          <p14:tracePt t="20353" x="7018338" y="1965325"/>
          <p14:tracePt t="20369" x="6964363" y="1965325"/>
          <p14:tracePt t="20386" x="6880225" y="1989138"/>
          <p14:tracePt t="20403" x="6827838" y="2035175"/>
          <p14:tracePt t="20419" x="6797675" y="2065338"/>
          <p14:tracePt t="20436" x="6743700" y="2149475"/>
          <p14:tracePt t="20453" x="6683375" y="2217738"/>
          <p14:tracePt t="20469" x="6651625" y="2247900"/>
          <p14:tracePt t="20486" x="6607175" y="2278063"/>
          <p14:tracePt t="20503" x="6575425" y="2293938"/>
          <p14:tracePt t="20519" x="6569075" y="2293938"/>
          <p14:tracePt t="20536" x="6561138" y="2293938"/>
          <p14:tracePt t="20585" x="6569075" y="2293938"/>
          <p14:tracePt t="20595" x="6575425" y="2301875"/>
          <p14:tracePt t="20604" x="6583363" y="2308225"/>
          <p14:tracePt t="20619" x="6607175" y="2316163"/>
          <p14:tracePt t="20636" x="6675438" y="2346325"/>
          <p14:tracePt t="20653" x="6727825" y="2354263"/>
          <p14:tracePt t="20669" x="6850063" y="2370138"/>
          <p14:tracePt t="20686" x="7040563" y="2354263"/>
          <p14:tracePt t="20703" x="7154863" y="2339975"/>
          <p14:tracePt t="20719" x="7451725" y="2263775"/>
          <p14:tracePt t="20736" x="7581900" y="2225675"/>
          <p14:tracePt t="20753" x="7794625" y="2125663"/>
          <p14:tracePt t="20769" x="7894638" y="2057400"/>
          <p14:tracePt t="20786" x="7902575" y="2041525"/>
          <p14:tracePt t="20803" x="7902575" y="2019300"/>
          <p14:tracePt t="20819" x="7878763" y="1989138"/>
          <p14:tracePt t="20836" x="7840663" y="1958975"/>
          <p14:tracePt t="20853" x="7712075" y="1882775"/>
          <p14:tracePt t="20869" x="7513638" y="1820863"/>
          <p14:tracePt t="20886" x="7361238" y="1798638"/>
          <p14:tracePt t="20904" x="7018338" y="1790700"/>
          <p14:tracePt t="20919" x="6811963" y="1806575"/>
          <p14:tracePt t="20936" x="6446838" y="1874838"/>
          <p14:tracePt t="20953" x="6240463" y="1958975"/>
          <p14:tracePt t="20969" x="6188075" y="1989138"/>
          <p14:tracePt t="20986" x="6149975" y="2041525"/>
          <p14:tracePt t="21003" x="6142038" y="2073275"/>
          <p14:tracePt t="21019" x="6142038" y="2079625"/>
          <p14:tracePt t="21036" x="6180138" y="2117725"/>
          <p14:tracePt t="21296" x="6172200" y="2117725"/>
          <p14:tracePt t="21306" x="6142038" y="2117725"/>
          <p14:tracePt t="21317" x="6080125" y="2117725"/>
          <p14:tracePt t="21326" x="5973763" y="2103438"/>
          <p14:tracePt t="21337" x="5799138" y="2095500"/>
          <p14:tracePt t="21353" x="5524500" y="2095500"/>
          <p14:tracePt t="21369" x="4884738" y="2095500"/>
          <p14:tracePt t="21386" x="4541838" y="2111375"/>
          <p14:tracePt t="21403" x="3856038" y="2171700"/>
          <p14:tracePt t="21419" x="3178175" y="2239963"/>
          <p14:tracePt t="21436" x="2849563" y="2286000"/>
          <p14:tracePt t="21453" x="2354263" y="2378075"/>
          <p14:tracePt t="21469" x="2003425" y="2460625"/>
          <p14:tracePt t="21486" x="1866900" y="2476500"/>
          <p14:tracePt t="21504" x="1660525" y="2506663"/>
          <p14:tracePt t="21519" x="1577975" y="2514600"/>
          <p14:tracePt t="21536" x="1493838" y="2514600"/>
          <p14:tracePt t="21553" x="1477963" y="2514600"/>
          <p14:tracePt t="21733" x="1463675" y="2514600"/>
          <p14:tracePt t="21742" x="1447800" y="2514600"/>
          <p14:tracePt t="21754" x="1425575" y="2506663"/>
          <p14:tracePt t="21769" x="1393825" y="2506663"/>
          <p14:tracePt t="21786" x="1273175" y="2506663"/>
          <p14:tracePt t="21803" x="1158875" y="2506663"/>
          <p14:tracePt t="21819" x="1096963" y="2506663"/>
          <p14:tracePt t="21836" x="998538" y="2536825"/>
          <p14:tracePt t="21853" x="952500" y="2552700"/>
          <p14:tracePt t="21869" x="898525" y="2598738"/>
          <p14:tracePt t="21886" x="884238" y="2613025"/>
          <p14:tracePt t="21903" x="884238" y="2620963"/>
          <p14:tracePt t="21919" x="884238" y="2628900"/>
          <p14:tracePt t="21936" x="906463" y="2636838"/>
          <p14:tracePt t="21953" x="952500" y="2659063"/>
          <p14:tracePt t="21970" x="1058863" y="2667000"/>
          <p14:tracePt t="21986" x="1143000" y="2667000"/>
          <p14:tracePt t="22003" x="1333500" y="2636838"/>
          <p14:tracePt t="22019" x="1630363" y="2574925"/>
          <p14:tracePt t="22036" x="1844675" y="2522538"/>
          <p14:tracePt t="22053" x="2316163" y="2354263"/>
          <p14:tracePt t="22069" x="2873375" y="2155825"/>
          <p14:tracePt t="22086" x="3132138" y="2073275"/>
          <p14:tracePt t="22103" x="3521075" y="1958975"/>
          <p14:tracePt t="22120" x="3687763" y="1897063"/>
          <p14:tracePt t="22136" x="3703638" y="1882775"/>
          <p14:tracePt t="22170" x="3679825" y="1882775"/>
          <p14:tracePt t="22180" x="3641725" y="1882775"/>
          <p14:tracePt t="22190" x="3589338" y="1882775"/>
          <p14:tracePt t="22203" x="3505200" y="1874838"/>
          <p14:tracePt t="22220" x="3406775" y="1858963"/>
          <p14:tracePt t="22220" x="3292475" y="1851025"/>
          <p14:tracePt t="22236" x="3140075" y="1836738"/>
          <p14:tracePt t="22253" x="2819400" y="1820863"/>
          <p14:tracePt t="22270" x="2644775" y="1820863"/>
          <p14:tracePt t="22286" x="2370138" y="1844675"/>
          <p14:tracePt t="22304" x="2171700" y="1905000"/>
          <p14:tracePt t="22320" x="2103438" y="1943100"/>
          <p14:tracePt t="22336" x="2019300" y="2003425"/>
          <p14:tracePt t="22353" x="2003425" y="2035175"/>
          <p14:tracePt t="22370" x="1989138" y="2111375"/>
          <p14:tracePt t="22386" x="1989138" y="2193925"/>
          <p14:tracePt t="22403" x="1989138" y="2301875"/>
          <p14:tracePt t="22420" x="1989138" y="2362200"/>
          <p14:tracePt t="22436" x="1981200" y="2492375"/>
          <p14:tracePt t="22453" x="1973263" y="2568575"/>
          <p14:tracePt t="22470" x="1951038" y="2697163"/>
          <p14:tracePt t="22486" x="1920875" y="2797175"/>
          <p14:tracePt t="22698" x="1905000" y="2797175"/>
          <p14:tracePt t="22709" x="1889125" y="2797175"/>
          <p14:tracePt t="22719" x="1866900" y="2803525"/>
          <p14:tracePt t="22730" x="1828800" y="2819400"/>
          <p14:tracePt t="22739" x="1782763" y="2841625"/>
          <p14:tracePt t="22754" x="1730375" y="2865438"/>
          <p14:tracePt t="22770" x="1676400" y="2887663"/>
          <p14:tracePt t="22786" x="1546225" y="2941638"/>
          <p14:tracePt t="22803" x="1431925" y="2979738"/>
          <p14:tracePt t="22820" x="1333500" y="3001963"/>
          <p14:tracePt t="22836" x="1287463" y="3009900"/>
          <p14:tracePt t="22853" x="1241425" y="3017838"/>
          <p14:tracePt t="22870" x="1227138" y="3017838"/>
          <p14:tracePt t="22886" x="1203325" y="3017838"/>
          <p14:tracePt t="22903" x="1196975" y="3017838"/>
          <p14:tracePt t="23095" x="1196975" y="3009900"/>
          <p14:tracePt t="23167" x="1196975" y="3001963"/>
          <p14:tracePt t="23187" x="1203325" y="3001963"/>
          <p14:tracePt t="23196" x="1211263" y="3001963"/>
          <p14:tracePt t="23216" x="1219200" y="3001963"/>
          <p14:tracePt t="23228" x="1227138" y="3001963"/>
          <p14:tracePt t="23238" x="1235075" y="2994025"/>
          <p14:tracePt t="23253" x="1249363" y="2994025"/>
          <p14:tracePt t="23270" x="1257300" y="2994025"/>
          <p14:tracePt t="23270" x="1265238" y="2994025"/>
          <p14:tracePt t="23286" x="1273175" y="2994025"/>
          <p14:tracePt t="23303" x="1311275" y="2994025"/>
          <p14:tracePt t="23320" x="1341438" y="2987675"/>
          <p14:tracePt t="23337" x="1363663" y="2987675"/>
          <p14:tracePt t="23354" x="1409700" y="2987675"/>
          <p14:tracePt t="23370" x="1431925" y="2987675"/>
          <p14:tracePt t="23386" x="1470025" y="2987675"/>
          <p14:tracePt t="23403" x="1508125" y="2987675"/>
          <p14:tracePt t="23420" x="1524000" y="2987675"/>
          <p14:tracePt t="23421" x="1546225" y="2994025"/>
          <p14:tracePt t="23436" x="1570038" y="2994025"/>
          <p14:tracePt t="23454" x="1600200" y="2994025"/>
          <p14:tracePt t="23470" x="1622425" y="2994025"/>
          <p14:tracePt t="23487" x="1660525" y="2994025"/>
          <p14:tracePt t="23503" x="1698625" y="2994025"/>
          <p14:tracePt t="23520" x="1722438" y="2994025"/>
          <p14:tracePt t="23536" x="1760538" y="2994025"/>
          <p14:tracePt t="23554" x="1798638" y="2987675"/>
          <p14:tracePt t="23570" x="1828800" y="2987675"/>
          <p14:tracePt t="23586" x="1866900" y="2987675"/>
          <p14:tracePt t="23604" x="1897063" y="2987675"/>
          <p14:tracePt t="23620" x="1912938" y="2987675"/>
          <p14:tracePt t="23636" x="1958975" y="2994025"/>
          <p14:tracePt t="23653" x="1973263" y="3001963"/>
          <p14:tracePt t="23670" x="2011363" y="3009900"/>
          <p14:tracePt t="23686" x="2065338" y="3017838"/>
          <p14:tracePt t="23703" x="2087563" y="3017838"/>
          <p14:tracePt t="23720" x="2155825" y="3025775"/>
          <p14:tracePt t="23737" x="2247900" y="3025775"/>
          <p14:tracePt t="23753" x="2286000" y="3025775"/>
          <p14:tracePt t="23770" x="2416175" y="3025775"/>
          <p14:tracePt t="23787" x="2582863" y="3001963"/>
          <p14:tracePt t="23803" x="2689225" y="2971800"/>
          <p14:tracePt t="23820" x="2873375" y="2941638"/>
          <p14:tracePt t="23837" x="2963863" y="2925763"/>
          <p14:tracePt t="23853" x="3086100" y="2903538"/>
          <p14:tracePt t="23870" x="3124200" y="2903538"/>
          <p14:tracePt t="24123" x="3154363" y="2903538"/>
          <p14:tracePt t="24132" x="3208338" y="2911475"/>
          <p14:tracePt t="24143" x="3284538" y="2933700"/>
          <p14:tracePt t="24153" x="3398838" y="2941638"/>
          <p14:tracePt t="24170" x="3521075" y="2955925"/>
          <p14:tracePt t="24187" x="3825875" y="3009900"/>
          <p14:tracePt t="24204" x="4084638" y="3048000"/>
          <p14:tracePt t="24220" x="4183063" y="3048000"/>
          <p14:tracePt t="24237" x="4283075" y="3040063"/>
          <p14:tracePt t="24253" x="4297363" y="3025775"/>
          <p14:tracePt t="24519" x="4351338" y="3025775"/>
          <p14:tracePt t="24529" x="4403725" y="3025775"/>
          <p14:tracePt t="24539" x="4457700" y="3017838"/>
          <p14:tracePt t="24553" x="4503738" y="3009900"/>
          <p14:tracePt t="24570" x="4564063" y="2994025"/>
          <p14:tracePt t="24587" x="4579938" y="2987675"/>
          <p14:tracePt t="24603" x="4587875" y="2979738"/>
          <p14:tracePt t="24622" x="4579938" y="2979738"/>
          <p14:tracePt t="24637" x="4564063" y="2971800"/>
          <p14:tracePt t="24654" x="4495800" y="2949575"/>
          <p14:tracePt t="24670" x="4441825" y="2933700"/>
          <p14:tracePt t="24687" x="4343400" y="2917825"/>
          <p14:tracePt t="24706" x="4237038" y="2903538"/>
          <p14:tracePt t="24720" x="4198938" y="2903538"/>
          <p14:tracePt t="24737" x="4160838" y="2895600"/>
          <p14:tracePt t="24793" x="4183063" y="2903538"/>
          <p14:tracePt t="24804" x="4198938" y="2911475"/>
          <p14:tracePt t="24813" x="4229100" y="2925763"/>
          <p14:tracePt t="24824" x="4275138" y="2941638"/>
          <p14:tracePt t="24837" x="4321175" y="2955925"/>
          <p14:tracePt t="24854" x="4457700" y="2987675"/>
          <p14:tracePt t="24870" x="4541838" y="2994025"/>
          <p14:tracePt t="24887" x="4732338" y="3017838"/>
          <p14:tracePt t="24904" x="4822825" y="3025775"/>
          <p14:tracePt t="24920" x="4960938" y="3025775"/>
          <p14:tracePt t="24937" x="5021263" y="3009900"/>
          <p14:tracePt t="25200" x="5113338" y="3001963"/>
          <p14:tracePt t="25209" x="5257800" y="2987675"/>
          <p14:tracePt t="25221" x="5432425" y="2971800"/>
          <p14:tracePt t="25237" x="5630863" y="2963863"/>
          <p14:tracePt t="25254" x="5897563" y="2963863"/>
          <p14:tracePt t="25270" x="6042025" y="2963863"/>
          <p14:tracePt t="25287" x="6073775" y="2963863"/>
          <p14:tracePt t="25304" x="6088063" y="2963863"/>
          <p14:tracePt t="25322" x="6065838" y="2955925"/>
          <p14:tracePt t="25535" x="6156325" y="2955925"/>
          <p14:tracePt t="25546" x="6302375" y="2955925"/>
          <p14:tracePt t="25555" x="6454775" y="2949575"/>
          <p14:tracePt t="25570" x="6591300" y="2933700"/>
          <p14:tracePt t="25587" x="6797675" y="2917825"/>
          <p14:tracePt t="25604" x="6873875" y="2911475"/>
          <p14:tracePt t="25620" x="6926263" y="2887663"/>
          <p14:tracePt t="25637" x="6926263" y="2873375"/>
          <p14:tracePt t="25860" x="7032625" y="2873375"/>
          <p14:tracePt t="25871" x="7231063" y="2865438"/>
          <p14:tracePt t="25880" x="7421563" y="2865438"/>
          <p14:tracePt t="25892" x="7597775" y="2865438"/>
          <p14:tracePt t="25904" x="7718425" y="2865438"/>
          <p14:tracePt t="25920" x="7802563" y="2865438"/>
          <p14:tracePt t="25937" x="7902575" y="2865438"/>
          <p14:tracePt t="25954" x="7908925" y="2849563"/>
          <p14:tracePt t="26165" x="7993063" y="2841625"/>
          <p14:tracePt t="26176" x="8123238" y="2827338"/>
          <p14:tracePt t="26186" x="8251825" y="2819400"/>
          <p14:tracePt t="26197" x="8412163" y="2811463"/>
          <p14:tracePt t="26206" x="8542338" y="2803525"/>
          <p14:tracePt t="26220" x="8640763" y="2803525"/>
          <p14:tracePt t="26237" x="8702675" y="2803525"/>
          <p14:tracePt t="26254" x="8747125" y="2789238"/>
          <p14:tracePt t="26270" x="8747125" y="2773363"/>
          <p14:tracePt t="26440" x="8747125" y="2781300"/>
          <p14:tracePt t="26451" x="8747125" y="2789238"/>
          <p14:tracePt t="26460" x="8755063" y="2803525"/>
          <p14:tracePt t="26471" x="8763000" y="2819400"/>
          <p14:tracePt t="26487" x="8778875" y="2827338"/>
          <p14:tracePt t="26504" x="8801100" y="2857500"/>
          <p14:tracePt t="26520" x="8809038" y="2873375"/>
          <p14:tracePt t="26537" x="8847138" y="2887663"/>
          <p14:tracePt t="26554" x="8885238" y="2903538"/>
          <p14:tracePt t="26570" x="8899525" y="2903538"/>
          <p14:tracePt t="26587" x="8937625" y="2903538"/>
          <p14:tracePt t="26604" x="8953500" y="2903538"/>
          <p14:tracePt t="26620" x="8975725" y="2895600"/>
          <p14:tracePt t="26637" x="8983663" y="2873375"/>
          <p14:tracePt t="26858" x="8991600" y="2873375"/>
          <p14:tracePt t="26866" x="9013825" y="2879725"/>
          <p14:tracePt t="26879" x="9021763" y="2887663"/>
          <p14:tracePt t="26888" x="9037638" y="2903538"/>
          <p14:tracePt t="26904" x="9059863" y="2911475"/>
          <p14:tracePt t="26920" x="9097963" y="2933700"/>
          <p14:tracePt t="26937" x="9121775" y="2933700"/>
          <p14:tracePt t="26954" x="9159875" y="2949575"/>
          <p14:tracePt t="26971" x="9190038" y="2955925"/>
          <p14:tracePt t="26987" x="9204325" y="2955925"/>
          <p14:tracePt t="27004" x="9220200" y="2955925"/>
          <p14:tracePt t="27062" x="9212263" y="2955925"/>
          <p14:tracePt t="27091" x="9204325" y="2955925"/>
          <p14:tracePt t="27102" x="9197975" y="2955925"/>
          <p14:tracePt t="27111" x="9190038" y="2955925"/>
          <p14:tracePt t="27122" x="9174163" y="2949575"/>
          <p14:tracePt t="27137" x="9166225" y="2949575"/>
          <p14:tracePt t="27155" x="9128125" y="2933700"/>
          <p14:tracePt t="27171" x="9105900" y="2933700"/>
          <p14:tracePt t="27187" x="9067800" y="2925763"/>
          <p14:tracePt t="27204" x="9051925" y="2925763"/>
          <p14:tracePt t="27254" x="9059863" y="2925763"/>
          <p14:tracePt t="27265" x="9067800" y="2925763"/>
          <p14:tracePt t="27274" x="9083675" y="2933700"/>
          <p14:tracePt t="27287" x="9105900" y="2941638"/>
          <p14:tracePt t="27304" x="9136063" y="2949575"/>
          <p14:tracePt t="27321" x="9228138" y="2971800"/>
          <p14:tracePt t="27337" x="9356725" y="2987675"/>
          <p14:tracePt t="27354" x="9432925" y="2987675"/>
          <p14:tracePt t="27371" x="9532938" y="2987675"/>
          <p14:tracePt t="27388" x="9578975" y="2987675"/>
          <p14:tracePt t="27404" x="9578975" y="2979738"/>
          <p14:tracePt t="27421" x="9585325" y="2963863"/>
          <p14:tracePt t="27641" x="9669463" y="2963863"/>
          <p14:tracePt t="27650" x="9799638" y="2963863"/>
          <p14:tracePt t="27661" x="9944100" y="2963863"/>
          <p14:tracePt t="27671" x="10118725" y="2979738"/>
          <p14:tracePt t="27687" x="10256838" y="2987675"/>
          <p14:tracePt t="27704" x="10439400" y="2994025"/>
          <p14:tracePt t="27721" x="10485438" y="2994025"/>
          <p14:tracePt t="27737" x="10499725" y="2994025"/>
          <p14:tracePt t="27754" x="10493375" y="2994025"/>
          <p14:tracePt t="27771" x="10477500" y="2994025"/>
          <p14:tracePt t="27787" x="10431463" y="2987675"/>
          <p14:tracePt t="27805" x="10317163" y="2971800"/>
          <p14:tracePt t="27821" x="10248900" y="2963863"/>
          <p14:tracePt t="27837" x="10066338" y="2949575"/>
          <p14:tracePt t="27854" x="9959975" y="2949575"/>
          <p14:tracePt t="27871" x="9639300" y="2949575"/>
          <p14:tracePt t="27887" x="9151938" y="2949575"/>
          <p14:tracePt t="27904" x="8855075" y="2949575"/>
          <p14:tracePt t="27921" x="8123238" y="2987675"/>
          <p14:tracePt t="27937" x="7261225" y="3078163"/>
          <p14:tracePt t="27954" x="6811963" y="3124200"/>
          <p14:tracePt t="27971" x="6492875" y="3200400"/>
          <p14:tracePt t="27988" x="5608638" y="3330575"/>
          <p14:tracePt t="28004" x="5151438" y="3406775"/>
          <p14:tracePt t="28021" x="4283075" y="3527425"/>
          <p14:tracePt t="28037" x="3627438" y="3627438"/>
          <p14:tracePt t="28054" x="3398838" y="3679825"/>
          <p14:tracePt t="28071" x="3222625" y="3725863"/>
          <p14:tracePt t="28270" x="3208338" y="3725863"/>
          <p14:tracePt t="28281" x="3184525" y="3733800"/>
          <p14:tracePt t="28291" x="3132138" y="3733800"/>
          <p14:tracePt t="28304" x="3048000" y="3733800"/>
          <p14:tracePt t="28321" x="2933700" y="3717925"/>
          <p14:tracePt t="28337" x="2544763" y="3665538"/>
          <p14:tracePt t="28354" x="2141538" y="3589338"/>
          <p14:tracePt t="28371" x="1958975" y="3565525"/>
          <p14:tracePt t="28387" x="1692275" y="3559175"/>
          <p14:tracePt t="28404" x="1508125" y="3559175"/>
          <p14:tracePt t="28421" x="1447800" y="3559175"/>
          <p14:tracePt t="28437" x="1363663" y="3559175"/>
          <p14:tracePt t="28454" x="1333500" y="3551238"/>
          <p14:tracePt t="28471" x="1325563" y="3535363"/>
          <p14:tracePt t="28487" x="1325563" y="3513138"/>
          <p14:tracePt t="28504" x="1325563" y="3505200"/>
          <p14:tracePt t="28521" x="1341438" y="3467100"/>
          <p14:tracePt t="28537" x="1371600" y="3421063"/>
          <p14:tracePt t="28554" x="1393825" y="3398838"/>
          <p14:tracePt t="28571" x="1447800" y="3336925"/>
          <p14:tracePt t="28588" x="1493838" y="3298825"/>
          <p14:tracePt t="28604" x="1508125" y="3292475"/>
          <p14:tracePt t="28621" x="1539875" y="3276600"/>
          <p14:tracePt t="28638" x="1546225" y="3268663"/>
          <p14:tracePt t="28654" x="1592263" y="3254375"/>
          <p14:tracePt t="28671" x="1646238" y="3254375"/>
          <p14:tracePt t="28688" x="1692275" y="3246438"/>
          <p14:tracePt t="28688" x="1744663" y="3246438"/>
          <p14:tracePt t="28704" x="1798638" y="3238500"/>
          <p14:tracePt t="28721" x="1912938" y="3222625"/>
          <p14:tracePt t="28738" x="2041525" y="3216275"/>
          <p14:tracePt t="28754" x="2095500" y="3216275"/>
          <p14:tracePt t="28771" x="2193925" y="3216275"/>
          <p14:tracePt t="28788" x="2247900" y="3216275"/>
          <p14:tracePt t="28804" x="2346325" y="3216275"/>
          <p14:tracePt t="28821" x="2438400" y="3238500"/>
          <p14:tracePt t="28838" x="2476500" y="3254375"/>
          <p14:tracePt t="28854" x="2560638" y="3284538"/>
          <p14:tracePt t="28871" x="2582863" y="3298825"/>
          <p14:tracePt t="28887" x="2644775" y="3322638"/>
          <p14:tracePt t="28904" x="2697163" y="3352800"/>
          <p14:tracePt t="28921" x="2735263" y="3375025"/>
          <p14:tracePt t="28938" x="2743200" y="3382963"/>
          <p14:tracePt t="28954" x="2765425" y="3398838"/>
          <p14:tracePt t="28971" x="2773363" y="3398838"/>
          <p14:tracePt t="29104" x="2773363" y="3390900"/>
          <p14:tracePt t="29185" x="2789238" y="3382963"/>
          <p14:tracePt t="29197" x="2803525" y="3382963"/>
          <p14:tracePt t="29206" x="2819400" y="3382963"/>
          <p14:tracePt t="29221" x="2841625" y="3375025"/>
          <p14:tracePt t="29238" x="2887663" y="3375025"/>
          <p14:tracePt t="29254" x="2917825" y="3375025"/>
          <p14:tracePt t="29271" x="2987675" y="3360738"/>
          <p14:tracePt t="29288" x="3078163" y="3344863"/>
          <p14:tracePt t="29304" x="3132138" y="3336925"/>
          <p14:tracePt t="29321" x="3230563" y="3314700"/>
          <p14:tracePt t="29338" x="3284538" y="3306763"/>
          <p14:tracePt t="29354" x="3368675" y="3298825"/>
          <p14:tracePt t="29371" x="3421063" y="3298825"/>
          <p14:tracePt t="29388" x="3444875" y="3292475"/>
          <p14:tracePt t="29404" x="3459163" y="3268663"/>
          <p14:tracePt t="29634" x="3543300" y="3254375"/>
          <p14:tracePt t="29643" x="3673475" y="3238500"/>
          <p14:tracePt t="29654" x="3856038" y="3216275"/>
          <p14:tracePt t="29671" x="4046538" y="3200400"/>
          <p14:tracePt t="29688" x="4397375" y="3192463"/>
          <p14:tracePt t="29705" x="4618038" y="3192463"/>
          <p14:tracePt t="29721" x="4670425" y="3192463"/>
          <p14:tracePt t="29738" x="4708525" y="3192463"/>
          <p14:tracePt t="29755" x="4708525" y="3178175"/>
          <p14:tracePt t="29959" x="4800600" y="3178175"/>
          <p14:tracePt t="29968" x="4914900" y="3184525"/>
          <p14:tracePt t="29979" x="5029200" y="3200400"/>
          <p14:tracePt t="29989" x="5143500" y="3216275"/>
          <p14:tracePt t="30004" x="5249863" y="3230563"/>
          <p14:tracePt t="30021" x="5410200" y="3268663"/>
          <p14:tracePt t="30038" x="5470525" y="3284538"/>
          <p14:tracePt t="30054" x="5532438" y="3292475"/>
          <p14:tracePt t="30071" x="5540375" y="3292475"/>
          <p14:tracePt t="30274" x="5654675" y="3292475"/>
          <p14:tracePt t="30283" x="5851525" y="3314700"/>
          <p14:tracePt t="30295" x="6111875" y="3336925"/>
          <p14:tracePt t="30305" x="6378575" y="3368675"/>
          <p14:tracePt t="30321" x="6599238" y="3406775"/>
          <p14:tracePt t="30338" x="6880225" y="3451225"/>
          <p14:tracePt t="30355" x="6956425" y="3475038"/>
          <p14:tracePt t="30355" x="6988175" y="3475038"/>
          <p14:tracePt t="30371" x="6994525" y="3475038"/>
          <p14:tracePt t="30388" x="6988175" y="3475038"/>
          <p14:tracePt t="30579" x="7026275" y="3475038"/>
          <p14:tracePt t="30589" x="7102475" y="3482975"/>
          <p14:tracePt t="30600" x="7185025" y="3497263"/>
          <p14:tracePt t="30611" x="7269163" y="3527425"/>
          <p14:tracePt t="30621" x="7353300" y="3551238"/>
          <p14:tracePt t="30638" x="7445375" y="3573463"/>
          <p14:tracePt t="30655" x="7612063" y="3611563"/>
          <p14:tracePt t="30671" x="7750175" y="3635375"/>
          <p14:tracePt t="30688" x="7802563" y="3641725"/>
          <p14:tracePt t="30704" x="7870825" y="3649663"/>
          <p14:tracePt t="30722" x="7894638" y="3649663"/>
          <p14:tracePt t="30738" x="7902575" y="3649663"/>
          <p14:tracePt t="30755" x="7894638" y="3619500"/>
          <p14:tracePt t="30975" x="7954963" y="3573463"/>
          <p14:tracePt t="30986" x="8016875" y="3513138"/>
          <p14:tracePt t="30995" x="8061325" y="3467100"/>
          <p14:tracePt t="31006" x="8115300" y="3421063"/>
          <p14:tracePt t="31021" x="8137525" y="3398838"/>
          <p14:tracePt t="31038" x="8153400" y="3375025"/>
          <p14:tracePt t="31077" x="8137525" y="3375025"/>
          <p14:tracePt t="31086" x="8115300" y="3375025"/>
          <p14:tracePt t="31098" x="8069263" y="3382963"/>
          <p14:tracePt t="31107" x="8031163" y="3390900"/>
          <p14:tracePt t="31122" x="7962900" y="3398838"/>
          <p14:tracePt t="31139" x="7802563" y="3421063"/>
          <p14:tracePt t="31155" x="7742238" y="3436938"/>
          <p14:tracePt t="31171" x="7612063" y="3459163"/>
          <p14:tracePt t="31188" x="7566025" y="3467100"/>
          <p14:tracePt t="31205" x="7513638" y="3475038"/>
          <p14:tracePt t="31221" x="7483475" y="3475038"/>
          <p14:tracePt t="31238" x="7475538" y="3475038"/>
          <p14:tracePt t="31255" x="7467600" y="3475038"/>
          <p14:tracePt t="31330" x="7467600" y="3467100"/>
          <p14:tracePt t="31342" x="7475538" y="3459163"/>
          <p14:tracePt t="31351" x="7497763" y="3451225"/>
          <p14:tracePt t="31362" x="7513638" y="3444875"/>
          <p14:tracePt t="31372" x="7527925" y="3436938"/>
          <p14:tracePt t="31388" x="7543800" y="3436938"/>
          <p14:tracePt t="31405" x="7597775" y="3429000"/>
          <p14:tracePt t="31421" x="7620000" y="3429000"/>
          <p14:tracePt t="31438" x="7673975" y="3421063"/>
          <p14:tracePt t="31455" x="7734300" y="3421063"/>
          <p14:tracePt t="31471" x="7772400" y="3413125"/>
          <p14:tracePt t="31488" x="7848600" y="3413125"/>
          <p14:tracePt t="31505" x="7954963" y="3406775"/>
          <p14:tracePt t="31521" x="8023225" y="3398838"/>
          <p14:tracePt t="31538" x="8183563" y="3382963"/>
          <p14:tracePt t="31555" x="8351838" y="3375025"/>
          <p14:tracePt t="31571" x="8420100" y="3375025"/>
          <p14:tracePt t="31590" x="8488363" y="3368675"/>
          <p14:tracePt t="31605" x="8504238" y="3352800"/>
          <p14:tracePt t="31849" x="8618538" y="3322638"/>
          <p14:tracePt t="31861" x="8793163" y="3260725"/>
          <p14:tracePt t="31870" x="8983663" y="3200400"/>
          <p14:tracePt t="31881" x="9159875" y="3154363"/>
          <p14:tracePt t="31890" x="9304338" y="3116263"/>
          <p14:tracePt t="31905" x="9402763" y="3070225"/>
          <p14:tracePt t="31922" x="9494838" y="3017838"/>
          <p14:tracePt t="32125" x="9647238" y="2987675"/>
          <p14:tracePt t="32136" x="9829800" y="2963863"/>
          <p14:tracePt t="32145" x="9990138" y="2941638"/>
          <p14:tracePt t="32155" x="10118725" y="2933700"/>
          <p14:tracePt t="32172" x="10226675" y="2933700"/>
          <p14:tracePt t="32188" x="10340975" y="2933700"/>
          <p14:tracePt t="32205" x="10371138" y="2933700"/>
          <p14:tracePt t="32221" x="10417175" y="2949575"/>
          <p14:tracePt t="32238" x="10447338" y="2979738"/>
          <p14:tracePt t="32255" x="10447338" y="2994025"/>
          <p14:tracePt t="32272" x="10469563" y="3040063"/>
          <p14:tracePt t="32288" x="10477500" y="3070225"/>
          <p14:tracePt t="32305" x="10477500" y="3078163"/>
          <p14:tracePt t="32322" x="10485438" y="3094038"/>
          <p14:tracePt t="32439" x="10485438" y="3101975"/>
          <p14:tracePt t="32451" x="10485438" y="3108325"/>
          <p14:tracePt t="32471" x="10485438" y="3116263"/>
          <p14:tracePt t="32481" x="10477500" y="3116263"/>
          <p14:tracePt t="32491" x="10477500" y="3124200"/>
          <p14:tracePt t="32505" x="10469563" y="3124200"/>
          <p14:tracePt t="32522" x="10469563" y="3132138"/>
          <p14:tracePt t="32766" x="10469563" y="3140075"/>
          <p14:tracePt t="32776" x="10455275" y="3154363"/>
          <p14:tracePt t="32790" x="10447338" y="3162300"/>
          <p14:tracePt t="32796" x="10439400" y="3170238"/>
          <p14:tracePt t="32807" x="10417175" y="3184525"/>
          <p14:tracePt t="32821" x="10401300" y="3184525"/>
          <p14:tracePt t="32838" x="10340975" y="3200400"/>
          <p14:tracePt t="32855" x="10287000" y="3208338"/>
          <p14:tracePt t="32872" x="10134600" y="3216275"/>
          <p14:tracePt t="32889" x="9928225" y="3222625"/>
          <p14:tracePt t="32905" x="9783763" y="3222625"/>
          <p14:tracePt t="32922" x="9394825" y="3208338"/>
          <p14:tracePt t="32938" x="8893175" y="3170238"/>
          <p14:tracePt t="32955" x="8564563" y="3140075"/>
          <p14:tracePt t="32972" x="7810500" y="3063875"/>
          <p14:tracePt t="32988" x="7361238" y="3032125"/>
          <p14:tracePt t="33005" x="6408738" y="2987675"/>
          <p14:tracePt t="33022" x="6057900" y="2987675"/>
          <p14:tracePt t="33039" x="5006975" y="3078163"/>
          <p14:tracePt t="33055" x="4441825" y="3192463"/>
          <p14:tracePt t="33072" x="3398838" y="3436938"/>
          <p14:tracePt t="33088" x="3322638" y="3497263"/>
          <p14:tracePt t="33105" x="2827338" y="3635375"/>
          <p14:tracePt t="33122" x="2301875" y="3756025"/>
          <p14:tracePt t="33304" x="2286000" y="3763963"/>
          <p14:tracePt t="33313" x="2263775" y="3763963"/>
          <p14:tracePt t="33324" x="2217738" y="3771900"/>
          <p14:tracePt t="33339" x="2149475" y="3779838"/>
          <p14:tracePt t="33355" x="1951038" y="3794125"/>
          <p14:tracePt t="33372" x="1836738" y="3794125"/>
          <p14:tracePt t="33388" x="1584325" y="3771900"/>
          <p14:tracePt t="33405" x="1463675" y="3756025"/>
          <p14:tracePt t="33422" x="1279525" y="3733800"/>
          <p14:tracePt t="33438" x="1150938" y="3733800"/>
          <p14:tracePt t="33455" x="1120775" y="3733800"/>
          <p14:tracePt t="33472" x="1089025" y="3741738"/>
          <p14:tracePt t="33489" x="1089025" y="3749675"/>
          <p14:tracePt t="33508" x="1096963" y="3749675"/>
          <p14:tracePt t="33522" x="1104900" y="3749675"/>
          <p14:tracePt t="33538" x="1112838" y="3749675"/>
          <p14:tracePt t="33555" x="1120775" y="3749675"/>
          <p14:tracePt t="33741" x="1127125" y="3749675"/>
          <p14:tracePt t="33760" x="1135063" y="3749675"/>
          <p14:tracePt t="33773" x="1143000" y="3749675"/>
          <p14:tracePt t="33781" x="1158875" y="3749675"/>
          <p14:tracePt t="33794" x="1165225" y="3749675"/>
          <p14:tracePt t="33805" x="1189038" y="3749675"/>
          <p14:tracePt t="33822" x="1203325" y="3749675"/>
          <p14:tracePt t="33822" x="1227138" y="3749675"/>
          <p14:tracePt t="33838" x="1249363" y="3749675"/>
          <p14:tracePt t="33855" x="1317625" y="3749675"/>
          <p14:tracePt t="33872" x="1349375" y="3749675"/>
          <p14:tracePt t="33888" x="1409700" y="3749675"/>
          <p14:tracePt t="33905" x="1477963" y="3749675"/>
          <p14:tracePt t="33922" x="1501775" y="3749675"/>
          <p14:tracePt t="33938" x="1562100" y="3749675"/>
          <p14:tracePt t="33955" x="1630363" y="3756025"/>
          <p14:tracePt t="33972" x="1660525" y="3756025"/>
          <p14:tracePt t="33989" x="1722438" y="3756025"/>
          <p14:tracePt t="34005" x="1820863" y="3756025"/>
          <p14:tracePt t="34022" x="1874838" y="3741738"/>
          <p14:tracePt t="34038" x="2011363" y="3703638"/>
          <p14:tracePt t="34055" x="2087563" y="3673475"/>
          <p14:tracePt t="34072" x="2247900" y="3641725"/>
          <p14:tracePt t="34088" x="2400300" y="3619500"/>
          <p14:tracePt t="34105" x="2454275" y="3603625"/>
          <p14:tracePt t="34122" x="2568575" y="3597275"/>
          <p14:tracePt t="34139" x="2667000" y="3603625"/>
          <p14:tracePt t="34155" x="2713038" y="3619500"/>
          <p14:tracePt t="34172" x="2789238" y="3641725"/>
          <p14:tracePt t="34189" x="2865438" y="3673475"/>
          <p14:tracePt t="34392" x="2865438" y="3679825"/>
          <p14:tracePt t="34411" x="2873375" y="3679825"/>
          <p14:tracePt t="34423" x="2879725" y="3695700"/>
          <p14:tracePt t="34433" x="2903538" y="3695700"/>
          <p14:tracePt t="34444" x="2925763" y="3711575"/>
          <p14:tracePt t="34455" x="2963863" y="3725863"/>
          <p14:tracePt t="34472" x="2994025" y="3756025"/>
          <p14:tracePt t="34489" x="3108325" y="3802063"/>
          <p14:tracePt t="34505" x="3208338" y="3840163"/>
          <p14:tracePt t="34522" x="3276600" y="3856038"/>
          <p14:tracePt t="34539" x="3382963" y="3870325"/>
          <p14:tracePt t="34555" x="3467100" y="3878263"/>
          <p14:tracePt t="34572" x="3513138" y="3878263"/>
          <p14:tracePt t="34589" x="3573463" y="3878263"/>
          <p14:tracePt t="34605" x="3603625" y="3878263"/>
          <p14:tracePt t="34606" x="3619500" y="3870325"/>
          <p14:tracePt t="34622" x="3627438" y="3856038"/>
          <p14:tracePt t="34860" x="3703638" y="3848100"/>
          <p14:tracePt t="34870" x="3810000" y="3840163"/>
          <p14:tracePt t="34880" x="3908425" y="3832225"/>
          <p14:tracePt t="34890" x="4016375" y="3832225"/>
          <p14:tracePt t="34905" x="4114800" y="3832225"/>
          <p14:tracePt t="34922" x="4305300" y="3832225"/>
          <p14:tracePt t="34939" x="4389438" y="3832225"/>
          <p14:tracePt t="34955" x="4525963" y="3832225"/>
          <p14:tracePt t="34972" x="4610100" y="3832225"/>
          <p14:tracePt t="34989" x="4632325" y="3832225"/>
          <p14:tracePt t="35005" x="4640263" y="3817938"/>
          <p14:tracePt t="35226" x="4708525" y="3810000"/>
          <p14:tracePt t="35235" x="4808538" y="3810000"/>
          <p14:tracePt t="35246" x="4906963" y="3810000"/>
          <p14:tracePt t="35256" x="4999038" y="3810000"/>
          <p14:tracePt t="35272" x="5105400" y="3810000"/>
          <p14:tracePt t="35289" x="5257800" y="3810000"/>
          <p14:tracePt t="35305" x="5334000" y="3817938"/>
          <p14:tracePt t="35322" x="5448300" y="3825875"/>
          <p14:tracePt t="35339" x="5540375" y="3832225"/>
          <p14:tracePt t="35355" x="5570538" y="3832225"/>
          <p14:tracePt t="35372" x="5592763" y="3832225"/>
          <p14:tracePt t="35397" x="5592763" y="3810000"/>
          <p14:tracePt t="35591" x="5622925" y="3810000"/>
          <p14:tracePt t="35602" x="5676900" y="3817938"/>
          <p14:tracePt t="35611" x="5761038" y="3817938"/>
          <p14:tracePt t="35623" x="5867400" y="3832225"/>
          <p14:tracePt t="35639" x="5997575" y="3840163"/>
          <p14:tracePt t="35656" x="6324600" y="3863975"/>
          <p14:tracePt t="35672" x="6607175" y="3863975"/>
          <p14:tracePt t="35689" x="6697663" y="3863975"/>
          <p14:tracePt t="35705" x="6804025" y="3856038"/>
          <p14:tracePt t="35722" x="6811963" y="3840163"/>
          <p14:tracePt t="35938" x="6904038" y="3840163"/>
          <p14:tracePt t="35947" x="7010400" y="3840163"/>
          <p14:tracePt t="35958" x="7108825" y="3840163"/>
          <p14:tracePt t="35972" x="7216775" y="3840163"/>
          <p14:tracePt t="35989" x="7353300" y="3840163"/>
          <p14:tracePt t="36005" x="7375525" y="3832225"/>
          <p14:tracePt t="36022" x="7391400" y="3832225"/>
          <p14:tracePt t="36233" x="7445375" y="3832225"/>
          <p14:tracePt t="36241" x="7513638" y="3825875"/>
          <p14:tracePt t="36253" x="7573963" y="3825875"/>
          <p14:tracePt t="36262" x="7627938" y="3817938"/>
          <p14:tracePt t="36273" x="7673975" y="3810000"/>
          <p14:tracePt t="36289" x="7704138" y="3810000"/>
          <p14:tracePt t="36306" x="7734300" y="3802063"/>
          <p14:tracePt t="36323" x="7734300" y="3794125"/>
          <p14:tracePt t="36356" x="7726363" y="3794125"/>
          <p14:tracePt t="36364" x="7718425" y="3794125"/>
          <p14:tracePt t="36375" x="7712075" y="3794125"/>
          <p14:tracePt t="36389" x="7696200" y="3794125"/>
          <p14:tracePt t="36406" x="7650163" y="3794125"/>
          <p14:tracePt t="36422" x="7627938" y="3794125"/>
          <p14:tracePt t="36439" x="7597775" y="3794125"/>
          <p14:tracePt t="36456" x="7581900" y="3802063"/>
          <p14:tracePt t="36473" x="7573963" y="3802063"/>
          <p14:tracePt t="36489" x="7559675" y="3810000"/>
          <p14:tracePt t="36506" x="7559675" y="3817938"/>
          <p14:tracePt t="36506" x="7551738" y="3817938"/>
          <p14:tracePt t="36577" x="7551738" y="3825875"/>
          <p14:tracePt t="36760" x="7559675" y="3832225"/>
          <p14:tracePt t="36772" x="7566025" y="3832225"/>
          <p14:tracePt t="36781" x="7581900" y="3832225"/>
          <p14:tracePt t="36792" x="7597775" y="3832225"/>
          <p14:tracePt t="36806" x="7612063" y="3832225"/>
          <p14:tracePt t="36822" x="7635875" y="3832225"/>
          <p14:tracePt t="36839" x="7650163" y="3832225"/>
          <p14:tracePt t="36856" x="7658100" y="3832225"/>
          <p14:tracePt t="37116" x="7734300" y="3825875"/>
          <p14:tracePt t="37127" x="7818438" y="3817938"/>
          <p14:tracePt t="37137" x="7908925" y="3817938"/>
          <p14:tracePt t="37147" x="8008938" y="3817938"/>
          <p14:tracePt t="37157" x="8123238" y="3817938"/>
          <p14:tracePt t="37172" x="8229600" y="3817938"/>
          <p14:tracePt t="37189" x="8404225" y="3817938"/>
          <p14:tracePt t="37206" x="8474075" y="3817938"/>
          <p14:tracePt t="37222" x="8550275" y="3817938"/>
          <p14:tracePt t="37239" x="8556625" y="3810000"/>
          <p14:tracePt t="37452" x="8632825" y="3810000"/>
          <p14:tracePt t="37463" x="8763000" y="3810000"/>
          <p14:tracePt t="37473" x="8915400" y="3825875"/>
          <p14:tracePt t="37483" x="9051925" y="3832225"/>
          <p14:tracePt t="37492" x="9166225" y="3832225"/>
          <p14:tracePt t="37506" x="9228138" y="3832225"/>
          <p14:tracePt t="37523" x="9274175" y="3825875"/>
          <p14:tracePt t="37737" x="9432925" y="3817938"/>
          <p14:tracePt t="37747" x="9669463" y="3802063"/>
          <p14:tracePt t="37760" x="9906000" y="3802063"/>
          <p14:tracePt t="37772" x="10142538" y="3802063"/>
          <p14:tracePt t="37789" x="10447338" y="3787775"/>
          <p14:tracePt t="37806" x="10499725" y="3779838"/>
          <p14:tracePt t="37822" x="10531475" y="3779838"/>
          <p14:tracePt t="37849" x="10515600" y="3771900"/>
          <p14:tracePt t="37858" x="10507663" y="3771900"/>
          <p14:tracePt t="37872" x="10499725" y="3771900"/>
          <p14:tracePt t="37889" x="10485438" y="3771900"/>
          <p14:tracePt t="37906" x="10455275" y="3763963"/>
          <p14:tracePt t="37923" x="10371138" y="3763963"/>
          <p14:tracePt t="37939" x="10309225" y="3763963"/>
          <p14:tracePt t="37956" x="10118725" y="3749675"/>
          <p14:tracePt t="37973" x="9761538" y="3749675"/>
          <p14:tracePt t="37990" x="9440863" y="3749675"/>
          <p14:tracePt t="38006" x="8534400" y="3749675"/>
          <p14:tracePt t="38023" x="7870825" y="3787775"/>
          <p14:tracePt t="38039" x="7475538" y="3825875"/>
          <p14:tracePt t="38056" x="6188075" y="3992563"/>
          <p14:tracePt t="38073" x="5502275" y="4098925"/>
          <p14:tracePt t="38073" x="4838700" y="4213225"/>
          <p14:tracePt t="38089" x="4579938" y="4313238"/>
          <p14:tracePt t="38106" x="3848100" y="4473575"/>
          <p14:tracePt t="38123" x="2955925" y="4632325"/>
          <p14:tracePt t="38139" x="2560638" y="4694238"/>
          <p14:tracePt t="38156" x="1935163" y="4762500"/>
          <p14:tracePt t="38173" x="1692275" y="4784725"/>
          <p14:tracePt t="38189" x="1349375" y="4830763"/>
          <p14:tracePt t="38206" x="1165225" y="4884738"/>
          <p14:tracePt t="38223" x="1112838" y="4930775"/>
          <p14:tracePt t="38419" x="1096963" y="4930775"/>
          <p14:tracePt t="38428" x="1082675" y="4930775"/>
          <p14:tracePt t="38440" x="1058863" y="4930775"/>
          <p14:tracePt t="38456" x="1036638" y="4906963"/>
          <p14:tracePt t="38473" x="982663" y="4822825"/>
          <p14:tracePt t="38490" x="960438" y="4664075"/>
          <p14:tracePt t="38506" x="960438" y="4594225"/>
          <p14:tracePt t="38523" x="998538" y="4441825"/>
          <p14:tracePt t="38539" x="1036638" y="4365625"/>
          <p14:tracePt t="38556" x="1150938" y="4221163"/>
          <p14:tracePt t="38573" x="1287463" y="4130675"/>
          <p14:tracePt t="38590" x="1455738" y="4092575"/>
          <p14:tracePt t="38606" x="1539875" y="4084638"/>
          <p14:tracePt t="38623" x="1692275" y="4084638"/>
          <p14:tracePt t="38639" x="1774825" y="4084638"/>
          <p14:tracePt t="38656" x="1905000" y="4092575"/>
          <p14:tracePt t="38673" x="2003425" y="4114800"/>
          <p14:tracePt t="38689" x="2057400" y="4122738"/>
          <p14:tracePt t="38706" x="2163763" y="4152900"/>
          <p14:tracePt t="38723" x="2232025" y="4160838"/>
          <p14:tracePt t="38739" x="2346325" y="4175125"/>
          <p14:tracePt t="38756" x="2454275" y="4198938"/>
          <p14:tracePt t="38773" x="2498725" y="4213225"/>
          <p14:tracePt t="38790" x="2598738" y="4237038"/>
          <p14:tracePt t="38806" x="2713038" y="4251325"/>
          <p14:tracePt t="38823" x="2773363" y="4259263"/>
          <p14:tracePt t="38840" x="2903538" y="4259263"/>
          <p14:tracePt t="38856" x="3040063" y="4259263"/>
          <p14:tracePt t="38873" x="3101975" y="4259263"/>
          <p14:tracePt t="38889" x="3222625" y="4221163"/>
          <p14:tracePt t="38907" x="3314700" y="4183063"/>
          <p14:tracePt t="38923" x="3336925" y="4175125"/>
          <p14:tracePt t="38939" x="3360738" y="4144963"/>
          <p14:tracePt t="39170" x="3459163" y="4144963"/>
          <p14:tracePt t="39181" x="3619500" y="4144963"/>
          <p14:tracePt t="39190" x="3787775" y="4144963"/>
          <p14:tracePt t="39206" x="3946525" y="4144963"/>
          <p14:tracePt t="39223" x="4198938" y="4175125"/>
          <p14:tracePt t="39239" x="4289425" y="4183063"/>
          <p14:tracePt t="39256" x="4411663" y="4191000"/>
          <p14:tracePt t="39273" x="4457700" y="4198938"/>
          <p14:tracePt t="39289" x="4465638" y="4198938"/>
          <p14:tracePt t="39306" x="4457700" y="4198938"/>
          <p14:tracePt t="39434" x="4457700" y="4206875"/>
          <p14:tracePt t="39465" x="4473575" y="4213225"/>
          <p14:tracePt t="39476" x="4495800" y="4221163"/>
          <p14:tracePt t="39485" x="4541838" y="4229100"/>
          <p14:tracePt t="39496" x="4594225" y="4244975"/>
          <p14:tracePt t="39506" x="4678363" y="4251325"/>
          <p14:tracePt t="39523" x="4770438" y="4259263"/>
          <p14:tracePt t="39540" x="5013325" y="4289425"/>
          <p14:tracePt t="39556" x="5127625" y="4297363"/>
          <p14:tracePt t="39573" x="5334000" y="4297363"/>
          <p14:tracePt t="39590" x="5508625" y="4297363"/>
          <p14:tracePt t="39606" x="5554663" y="4289425"/>
          <p14:tracePt t="39623" x="5584825" y="4275138"/>
          <p14:tracePt t="39800" x="5592763" y="4275138"/>
          <p14:tracePt t="39812" x="5600700" y="4275138"/>
          <p14:tracePt t="39821" x="5616575" y="4275138"/>
          <p14:tracePt t="39832" x="5638800" y="4275138"/>
          <p14:tracePt t="39841" x="5654675" y="4275138"/>
          <p14:tracePt t="39856" x="5668963" y="4275138"/>
          <p14:tracePt t="39873" x="5684838" y="4275138"/>
          <p14:tracePt t="39912" x="5668963" y="4275138"/>
          <p14:tracePt t="39922" x="5646738" y="4275138"/>
          <p14:tracePt t="39934" x="5616575" y="4275138"/>
          <p14:tracePt t="39942" x="5562600" y="4267200"/>
          <p14:tracePt t="39956" x="5494338" y="4267200"/>
          <p14:tracePt t="39973" x="5410200" y="4267200"/>
          <p14:tracePt t="39990" x="5219700" y="4259263"/>
          <p14:tracePt t="40006" x="5067300" y="4251325"/>
          <p14:tracePt t="40023" x="5013325" y="4244975"/>
          <p14:tracePt t="40040" x="4945063" y="4229100"/>
          <p14:tracePt t="40057" x="4922838" y="4221163"/>
          <p14:tracePt t="40073" x="4922838" y="4213225"/>
          <p14:tracePt t="40126" x="4930775" y="4213225"/>
          <p14:tracePt t="40146" x="4937125" y="4213225"/>
          <p14:tracePt t="40157" x="4945063" y="4213225"/>
          <p14:tracePt t="40166" x="4953000" y="4213225"/>
          <p14:tracePt t="40177" x="4968875" y="4213225"/>
          <p14:tracePt t="40190" x="4983163" y="4213225"/>
          <p14:tracePt t="40206" x="5006975" y="4213225"/>
          <p14:tracePt t="40207" x="5037138" y="4221163"/>
          <p14:tracePt t="40223" x="5083175" y="4221163"/>
          <p14:tracePt t="40240" x="5165725" y="4229100"/>
          <p14:tracePt t="40256" x="5227638" y="4229100"/>
          <p14:tracePt t="40273" x="5356225" y="4229100"/>
          <p14:tracePt t="40290" x="5508625" y="4229100"/>
          <p14:tracePt t="40306" x="5584825" y="4229100"/>
          <p14:tracePt t="40323" x="5753100" y="4229100"/>
          <p14:tracePt t="40340" x="5837238" y="4221163"/>
          <p14:tracePt t="40356" x="5981700" y="4213225"/>
          <p14:tracePt t="40373" x="6057900" y="4213225"/>
          <p14:tracePt t="40391" x="6073775" y="4213225"/>
          <p14:tracePt t="40432" x="6057900" y="4213225"/>
          <p14:tracePt t="40441" x="6049963" y="4213225"/>
          <p14:tracePt t="40452" x="6035675" y="4213225"/>
          <p14:tracePt t="40461" x="6011863" y="4213225"/>
          <p14:tracePt t="40473" x="5997575" y="4213225"/>
          <p14:tracePt t="40490" x="5981700" y="4213225"/>
          <p14:tracePt t="40507" x="5959475" y="4213225"/>
          <p14:tracePt t="40523" x="5951538" y="4213225"/>
          <p14:tracePt t="40564" x="5959475" y="4213225"/>
          <p14:tracePt t="40573" x="5965825" y="4213225"/>
          <p14:tracePt t="40584" x="5981700" y="4213225"/>
          <p14:tracePt t="40593" x="5997575" y="4213225"/>
          <p14:tracePt t="40606" x="6019800" y="4213225"/>
          <p14:tracePt t="40623" x="6042025" y="4213225"/>
          <p14:tracePt t="40640" x="6111875" y="4221163"/>
          <p14:tracePt t="40657" x="6172200" y="4237038"/>
          <p14:tracePt t="40673" x="6194425" y="4237038"/>
          <p14:tracePt t="40690" x="6210300" y="4237038"/>
          <p14:tracePt t="40757" x="6202363" y="4237038"/>
          <p14:tracePt t="40767" x="6194425" y="4237038"/>
          <p14:tracePt t="40788" x="6188075" y="4237038"/>
          <p14:tracePt t="40798" x="6180138" y="4237038"/>
          <p14:tracePt t="40808" x="6172200" y="4237038"/>
          <p14:tracePt t="40823" x="6164263" y="4237038"/>
          <p14:tracePt t="40840" x="6149975" y="4237038"/>
          <p14:tracePt t="40856" x="6142038" y="4237038"/>
          <p14:tracePt t="40873" x="6126163" y="4244975"/>
          <p14:tracePt t="40890" x="6118225" y="4251325"/>
          <p14:tracePt t="40909" x="6111875" y="4251325"/>
          <p14:tracePt t="41002" x="6118225" y="4244975"/>
          <p14:tracePt t="41013" x="6126163" y="4244975"/>
          <p14:tracePt t="41021" x="6134100" y="4237038"/>
          <p14:tracePt t="41032" x="6149975" y="4229100"/>
          <p14:tracePt t="41041" x="6172200" y="4229100"/>
          <p14:tracePt t="41056" x="6188075" y="4221163"/>
          <p14:tracePt t="41073" x="6232525" y="4213225"/>
          <p14:tracePt t="41407" x="6256338" y="4213225"/>
          <p14:tracePt t="41418" x="6286500" y="4213225"/>
          <p14:tracePt t="41427" x="6324600" y="4213225"/>
          <p14:tracePt t="41440" x="6354763" y="4213225"/>
          <p14:tracePt t="41457" x="6408738" y="4213225"/>
          <p14:tracePt t="41473" x="6507163" y="4213225"/>
          <p14:tracePt t="41490" x="6637338" y="4213225"/>
          <p14:tracePt t="41507" x="6689725" y="4213225"/>
          <p14:tracePt t="41523" x="6743700" y="4221163"/>
          <p14:tracePt t="41540" x="6773863" y="4221163"/>
          <p14:tracePt t="41560" x="6781800" y="4221163"/>
          <p14:tracePt t="41825" x="6880225" y="4221163"/>
          <p14:tracePt t="41834" x="7094538" y="4206875"/>
          <p14:tracePt t="41845" x="7361238" y="4183063"/>
          <p14:tracePt t="41857" x="7642225" y="4144963"/>
          <p14:tracePt t="41873" x="7870825" y="4106863"/>
          <p14:tracePt t="42099" x="8039100" y="4068763"/>
          <p14:tracePt t="42109" x="8328025" y="4000500"/>
          <p14:tracePt t="42120" x="8656638" y="3946525"/>
          <p14:tracePt t="42129" x="9013825" y="3870325"/>
          <p14:tracePt t="42140" x="9326563" y="3817938"/>
          <p14:tracePt t="42157" x="9532938" y="3763963"/>
          <p14:tracePt t="42173" x="9655175" y="3711575"/>
          <p14:tracePt t="42373" x="9693275" y="3717925"/>
          <p14:tracePt t="42384" x="9723438" y="3725863"/>
          <p14:tracePt t="42393" x="9761538" y="3756025"/>
          <p14:tracePt t="42407" x="9791700" y="3779838"/>
          <p14:tracePt t="42424" x="9807575" y="3810000"/>
          <p14:tracePt t="42440" x="9821863" y="3840163"/>
          <p14:tracePt t="42457" x="9813925" y="3878263"/>
          <p14:tracePt t="42473" x="9791700" y="3902075"/>
          <p14:tracePt t="42490" x="9677400" y="3992563"/>
          <p14:tracePt t="42507" x="9471025" y="4130675"/>
          <p14:tracePt t="42523" x="9318625" y="4237038"/>
          <p14:tracePt t="42540" x="9021763" y="4435475"/>
          <p14:tracePt t="42557" x="8823325" y="4533900"/>
          <p14:tracePt t="42573" x="8778875" y="4572000"/>
          <p14:tracePt t="42591" x="8740775" y="4572000"/>
          <p14:tracePt t="42608" x="8740775" y="4564063"/>
          <p14:tracePt t="42624" x="8740775" y="4549775"/>
          <p14:tracePt t="42640" x="8763000" y="4541838"/>
          <p14:tracePt t="42657" x="8770938" y="4533900"/>
          <p14:tracePt t="42673" x="8778875" y="4533900"/>
          <p14:tracePt t="42691" x="8785225" y="4533900"/>
          <p14:tracePt t="42719" x="8793163" y="4533900"/>
          <p14:tracePt t="42749" x="8801100" y="4533900"/>
          <p14:tracePt t="42760" x="8809038" y="4525963"/>
          <p14:tracePt t="42769" x="8816975" y="4518025"/>
          <p14:tracePt t="42781" x="8831263" y="4518025"/>
          <p14:tracePt t="42791" x="8861425" y="4503738"/>
          <p14:tracePt t="42807" x="8915400" y="4479925"/>
          <p14:tracePt t="42824" x="9045575" y="4419600"/>
          <p14:tracePt t="42840" x="9151938" y="4389438"/>
          <p14:tracePt t="42857" x="9448800" y="4297363"/>
          <p14:tracePt t="42874" x="9829800" y="4191000"/>
          <p14:tracePt t="42891" x="10036175" y="4160838"/>
          <p14:tracePt t="42907" x="10385425" y="4098925"/>
          <p14:tracePt t="42923" x="10561638" y="4084638"/>
          <p14:tracePt t="42940" x="10614025" y="4084638"/>
          <p14:tracePt t="42957" x="10637838" y="4084638"/>
          <p14:tracePt t="42974" x="10629900" y="4068763"/>
          <p14:tracePt t="43157" x="10706100" y="4068763"/>
          <p14:tracePt t="43166" x="10820400" y="4068763"/>
          <p14:tracePt t="43177" x="10934700" y="4068763"/>
          <p14:tracePt t="43191" x="11026775" y="4068763"/>
          <p14:tracePt t="43207" x="11125200" y="4076700"/>
          <p14:tracePt t="43224" x="11133138" y="4076700"/>
          <p14:tracePt t="43240" x="11133138" y="4084638"/>
          <p14:tracePt t="43258" x="11125200" y="4084638"/>
          <p14:tracePt t="43274" x="11109325" y="4092575"/>
          <p14:tracePt t="43290" x="11056938" y="4114800"/>
          <p14:tracePt t="43307" x="10995025" y="4130675"/>
          <p14:tracePt t="43324" x="10888663" y="4168775"/>
          <p14:tracePt t="43341" x="10760075" y="4221163"/>
          <p14:tracePt t="43357" x="10714038" y="4229100"/>
          <p14:tracePt t="43374" x="10621963" y="4244975"/>
          <p14:tracePt t="43391" x="10553700" y="4267200"/>
          <p14:tracePt t="43407" x="10531475" y="4275138"/>
          <p14:tracePt t="43424" x="10493375" y="4283075"/>
          <p14:tracePt t="43441" x="10447338" y="4283075"/>
          <p14:tracePt t="43457" x="10431463" y="4283075"/>
          <p14:tracePt t="43474" x="10379075" y="4297363"/>
          <p14:tracePt t="43490" x="10333038" y="4305300"/>
          <p14:tracePt t="43507" x="10233025" y="4327525"/>
          <p14:tracePt t="43524" x="10118725" y="4351338"/>
          <p14:tracePt t="43540" x="10050463" y="4373563"/>
          <p14:tracePt t="43557" x="9921875" y="4435475"/>
          <p14:tracePt t="43726" x="9906000" y="4435475"/>
          <p14:tracePt t="43735" x="9867900" y="4435475"/>
          <p14:tracePt t="43747" x="9807575" y="4435475"/>
          <p14:tracePt t="43757" x="9693275" y="4435475"/>
          <p14:tracePt t="43774" x="9509125" y="4435475"/>
          <p14:tracePt t="43791" x="8823325" y="4397375"/>
          <p14:tracePt t="43807" x="7856538" y="4305300"/>
          <p14:tracePt t="43824" x="7764463" y="4297363"/>
          <p14:tracePt t="43841" x="6880225" y="4305300"/>
          <p14:tracePt t="43858" x="5707063" y="4427538"/>
          <p14:tracePt t="43874" x="5173663" y="4503738"/>
          <p14:tracePt t="43891" x="4708525" y="4618038"/>
          <p14:tracePt t="43907" x="4618038" y="4664075"/>
          <p14:tracePt t="43924" x="4541838" y="4724400"/>
          <p14:tracePt t="44071" x="4533900" y="4724400"/>
          <p14:tracePt t="44082" x="4525963" y="4732338"/>
          <p14:tracePt t="44091" x="4511675" y="4732338"/>
          <p14:tracePt t="44107" x="4479925" y="4732338"/>
          <p14:tracePt t="44124" x="4373563" y="4746625"/>
          <p14:tracePt t="44141" x="4289425" y="4762500"/>
          <p14:tracePt t="44157" x="4076700" y="4778375"/>
          <p14:tracePt t="44174" x="3810000" y="4816475"/>
          <p14:tracePt t="44191" x="3665538" y="4838700"/>
          <p14:tracePt t="44207" x="3444875" y="4876800"/>
          <p14:tracePt t="44224" x="3276600" y="4922838"/>
          <p14:tracePt t="44241" x="3216275" y="4945063"/>
          <p14:tracePt t="44257" x="3162300" y="4975225"/>
          <p14:tracePt t="44418" x="3154363" y="4983163"/>
          <p14:tracePt t="44427" x="3146425" y="4983163"/>
          <p14:tracePt t="44438" x="3124200" y="4991100"/>
          <p14:tracePt t="44447" x="3078163" y="4999038"/>
          <p14:tracePt t="44458" x="3017838" y="4999038"/>
          <p14:tracePt t="44474" x="2917825" y="4983163"/>
          <p14:tracePt t="44491" x="2560638" y="4906963"/>
          <p14:tracePt t="44507" x="2332038" y="4854575"/>
          <p14:tracePt t="44524" x="1905000" y="4792663"/>
          <p14:tracePt t="44541" x="1654175" y="4800600"/>
          <p14:tracePt t="44557" x="1577975" y="4808538"/>
          <p14:tracePt t="44574" x="1508125" y="4830763"/>
          <p14:tracePt t="44592" x="1477963" y="4854575"/>
          <p14:tracePt t="44607" x="1470025" y="4868863"/>
          <p14:tracePt t="44624" x="1463675" y="4876800"/>
          <p14:tracePt t="44641" x="1455738" y="4876800"/>
          <p14:tracePt t="44657" x="1439863" y="4876800"/>
          <p14:tracePt t="44674" x="1431925" y="4884738"/>
          <p14:tracePt t="44692" x="1425575" y="4884738"/>
          <p14:tracePt t="44707" x="1417638" y="4884738"/>
          <p14:tracePt t="44724" x="1409700" y="4884738"/>
          <p14:tracePt t="44741" x="1393825" y="4884738"/>
          <p14:tracePt t="44757" x="1379538" y="4884738"/>
          <p14:tracePt t="44774" x="1355725" y="4884738"/>
          <p14:tracePt t="44791" x="1349375" y="4876800"/>
          <p14:tracePt t="44807" x="1341438" y="4868863"/>
          <p14:tracePt t="44825" x="1341438" y="4860925"/>
          <p14:tracePt t="44841" x="1333500" y="4860925"/>
          <p14:tracePt t="44857" x="1333500" y="4854575"/>
          <p14:tracePt t="44885" x="1333500" y="4846638"/>
          <p14:tracePt t="44894" x="1341438" y="4838700"/>
          <p14:tracePt t="44907" x="1349375" y="4838700"/>
          <p14:tracePt t="44924" x="1371600" y="4822825"/>
          <p14:tracePt t="44941" x="1417638" y="4800600"/>
          <p14:tracePt t="44957" x="1485900" y="4770438"/>
          <p14:tracePt t="44974" x="1546225" y="4746625"/>
          <p14:tracePt t="44991" x="1668463" y="4708525"/>
          <p14:tracePt t="45007" x="1722438" y="4694238"/>
          <p14:tracePt t="45024" x="1836738" y="4664075"/>
          <p14:tracePt t="45041" x="1973263" y="4640263"/>
          <p14:tracePt t="45058" x="2155825" y="4625975"/>
          <p14:tracePt t="45074" x="2247900" y="4618038"/>
          <p14:tracePt t="45091" x="2454275" y="4610100"/>
          <p14:tracePt t="45107" x="2560638" y="4610100"/>
          <p14:tracePt t="45124" x="2759075" y="4618038"/>
          <p14:tracePt t="45141" x="2955925" y="4632325"/>
          <p14:tracePt t="45157" x="3055938" y="4656138"/>
          <p14:tracePt t="45174" x="3246438" y="4686300"/>
          <p14:tracePt t="45191" x="3429000" y="4708525"/>
          <p14:tracePt t="45207" x="3513138" y="4716463"/>
          <p14:tracePt t="45224" x="3657600" y="4746625"/>
          <p14:tracePt t="45241" x="3756025" y="4754563"/>
          <p14:tracePt t="45257" x="3802063" y="4762500"/>
          <p14:tracePt t="45274" x="3870325" y="4762500"/>
          <p14:tracePt t="45291" x="3908425" y="4762500"/>
          <p14:tracePt t="45291" x="3940175" y="4762500"/>
          <p14:tracePt t="45307" x="3970338" y="4754563"/>
          <p14:tracePt t="45324" x="4008438" y="4732338"/>
          <p14:tracePt t="45341" x="4022725" y="4732338"/>
          <p14:tracePt t="45357" x="4022725" y="4724400"/>
          <p14:tracePt t="45394" x="4016375" y="4724400"/>
          <p14:tracePt t="45414" x="4008438" y="4724400"/>
          <p14:tracePt t="45434" x="4000500" y="4724400"/>
          <p14:tracePt t="45454" x="3992563" y="4724400"/>
          <p14:tracePt t="45484" x="3984625" y="4724400"/>
          <p14:tracePt t="45504" x="3978275" y="4724400"/>
          <p14:tracePt t="45525" x="3962400" y="4724400"/>
          <p14:tracePt t="45536" x="3954463" y="4724400"/>
          <p14:tracePt t="45545" x="3946525" y="4724400"/>
          <p14:tracePt t="45557" x="3924300" y="4732338"/>
          <p14:tracePt t="45574" x="3902075" y="4740275"/>
          <p14:tracePt t="45592" x="3856038" y="4740275"/>
          <p14:tracePt t="45607" x="3787775" y="4754563"/>
          <p14:tracePt t="45624" x="3756025" y="4754563"/>
          <p14:tracePt t="45641" x="3703638" y="4762500"/>
          <p14:tracePt t="45658" x="3657600" y="4762500"/>
          <p14:tracePt t="45674" x="3657600" y="4770438"/>
          <p14:tracePt t="45691" x="3649663" y="4770438"/>
          <p14:tracePt t="45860" x="3641725" y="4770438"/>
          <p14:tracePt t="45871" x="3619500" y="4770438"/>
          <p14:tracePt t="45880" x="3573463" y="4754563"/>
          <p14:tracePt t="45892" x="3497263" y="4732338"/>
          <p14:tracePt t="45907" x="3398838" y="4708525"/>
          <p14:tracePt t="45924" x="3101975" y="4632325"/>
          <p14:tracePt t="45941" x="2720975" y="4587875"/>
          <p14:tracePt t="45957" x="2522538" y="4579938"/>
          <p14:tracePt t="45974" x="2133600" y="4594225"/>
          <p14:tracePt t="45991" x="1935163" y="4602163"/>
          <p14:tracePt t="46007" x="1646238" y="4664075"/>
          <p14:tracePt t="46025" x="1455738" y="4724400"/>
          <p14:tracePt t="46041" x="1387475" y="4754563"/>
          <p14:tracePt t="46057" x="1295400" y="4792663"/>
          <p14:tracePt t="46074" x="1257300" y="4808538"/>
          <p14:tracePt t="46091" x="1227138" y="4846638"/>
          <p14:tracePt t="46108" x="1203325" y="4884738"/>
          <p14:tracePt t="46125" x="1181100" y="4922838"/>
          <p14:tracePt t="46141" x="1158875" y="4953000"/>
          <p14:tracePt t="46157" x="1120775" y="5006975"/>
          <p14:tracePt t="46174" x="1096963" y="5045075"/>
          <p14:tracePt t="46191" x="1044575" y="5097463"/>
          <p14:tracePt t="46208" x="1006475" y="5151438"/>
          <p14:tracePt t="46224" x="990600" y="5165725"/>
          <p14:tracePt t="46241" x="982663" y="5173663"/>
          <p14:tracePt t="46268" x="990600" y="5173663"/>
          <p14:tracePt t="46288" x="998538" y="5173663"/>
          <p14:tracePt t="46297" x="1006475" y="5173663"/>
          <p14:tracePt t="46308" x="1012825" y="5181600"/>
          <p14:tracePt t="46324" x="1036638" y="5189538"/>
          <p14:tracePt t="46341" x="1066800" y="5219700"/>
          <p14:tracePt t="46358" x="1089025" y="5227638"/>
          <p14:tracePt t="46359" x="1104900" y="5235575"/>
          <p14:tracePt t="46374" x="1120775" y="5249863"/>
          <p14:tracePt t="46392" x="1158875" y="5265738"/>
          <p14:tracePt t="46408" x="1173163" y="5280025"/>
          <p14:tracePt t="46424" x="1211263" y="5303838"/>
          <p14:tracePt t="46441" x="1249363" y="5311775"/>
          <p14:tracePt t="46458" x="1273175" y="5318125"/>
          <p14:tracePt t="46474" x="1341438" y="5334000"/>
          <p14:tracePt t="46492" x="1425575" y="5334000"/>
          <p14:tracePt t="46508" x="1470025" y="5334000"/>
          <p14:tracePt t="46524" x="1577975" y="5334000"/>
          <p14:tracePt t="46541" x="1692275" y="5318125"/>
          <p14:tracePt t="46558" x="1744663" y="5311775"/>
          <p14:tracePt t="46574" x="1828800" y="5303838"/>
          <p14:tracePt t="46591" x="1874838" y="5303838"/>
          <p14:tracePt t="46608" x="1935163" y="5303838"/>
          <p14:tracePt t="46625" x="1997075" y="5303838"/>
          <p14:tracePt t="46641" x="2019300" y="5303838"/>
          <p14:tracePt t="46658" x="2057400" y="5303838"/>
          <p14:tracePt t="46674" x="2073275" y="5303838"/>
          <p14:tracePt t="46691" x="2117725" y="5303838"/>
          <p14:tracePt t="46708" x="2179638" y="5303838"/>
          <p14:tracePt t="46724" x="2201863" y="5303838"/>
          <p14:tracePt t="46741" x="2255838" y="5295900"/>
          <p14:tracePt t="46758" x="2308225" y="5295900"/>
          <p14:tracePt t="46774" x="2339975" y="5287963"/>
          <p14:tracePt t="46791" x="2384425" y="5287963"/>
          <p14:tracePt t="46808" x="2416175" y="5287963"/>
          <p14:tracePt t="46824" x="2422525" y="5287963"/>
          <p14:tracePt t="46841" x="2438400" y="5287963"/>
          <p14:tracePt t="47101" x="2506663" y="5287963"/>
          <p14:tracePt t="47112" x="2598738" y="5280025"/>
          <p14:tracePt t="47121" x="2705100" y="5273675"/>
          <p14:tracePt t="47132" x="2811463" y="5273675"/>
          <p14:tracePt t="47142" x="2925763" y="5273675"/>
          <p14:tracePt t="47158" x="3025775" y="5273675"/>
          <p14:tracePt t="47174" x="3192463" y="5295900"/>
          <p14:tracePt t="47192" x="3254375" y="5303838"/>
          <p14:tracePt t="47208" x="3314700" y="5311775"/>
          <p14:tracePt t="47232" x="3306763" y="5311775"/>
          <p14:tracePt t="47457" x="3360738" y="5311775"/>
          <p14:tracePt t="47467" x="3421063" y="5311775"/>
          <p14:tracePt t="47478" x="3482975" y="5318125"/>
          <p14:tracePt t="47492" x="3551238" y="5326063"/>
          <p14:tracePt t="47508" x="3665538" y="5349875"/>
          <p14:tracePt t="47524" x="3711575" y="5356225"/>
          <p14:tracePt t="47541" x="3779838" y="5364163"/>
          <p14:tracePt t="47558" x="3810000" y="5364163"/>
          <p14:tracePt t="47574" x="3856038" y="5364163"/>
          <p14:tracePt t="47592" x="3894138" y="5364163"/>
          <p14:tracePt t="47608" x="3916363" y="5356225"/>
          <p14:tracePt t="47624" x="3946525" y="5318125"/>
          <p14:tracePt t="47641" x="3992563" y="5265738"/>
          <p14:tracePt t="47658" x="4016375" y="5227638"/>
          <p14:tracePt t="47674" x="4054475" y="5143500"/>
          <p14:tracePt t="47691" x="4084638" y="5075238"/>
          <p14:tracePt t="47708" x="4098925" y="5045075"/>
          <p14:tracePt t="47724" x="4098925" y="4975225"/>
          <p14:tracePt t="47741" x="4098925" y="4945063"/>
          <p14:tracePt t="47758" x="4092575" y="4876800"/>
          <p14:tracePt t="47774" x="4068763" y="4830763"/>
          <p14:tracePt t="47791" x="4046538" y="4808538"/>
          <p14:tracePt t="47808" x="4000500" y="4770438"/>
          <p14:tracePt t="47824" x="3924300" y="4716463"/>
          <p14:tracePt t="47841" x="3886200" y="4702175"/>
          <p14:tracePt t="47858" x="3810000" y="4670425"/>
          <p14:tracePt t="47875" x="3741738" y="4664075"/>
          <p14:tracePt t="47891" x="3703638" y="4656138"/>
          <p14:tracePt t="47908" x="3627438" y="4648200"/>
          <p14:tracePt t="47925" x="3559175" y="4664075"/>
          <p14:tracePt t="47941" x="3513138" y="4686300"/>
          <p14:tracePt t="47958" x="3429000" y="4746625"/>
          <p14:tracePt t="47975" x="3360738" y="4808538"/>
          <p14:tracePt t="47992" x="3322638" y="4854575"/>
          <p14:tracePt t="48008" x="3276600" y="4906963"/>
          <p14:tracePt t="48024" x="3260725" y="4930775"/>
          <p14:tracePt t="48041" x="3254375" y="4975225"/>
          <p14:tracePt t="48058" x="3254375" y="5006975"/>
          <p14:tracePt t="48075" x="3254375" y="5029200"/>
          <p14:tracePt t="48091" x="3260725" y="5067300"/>
          <p14:tracePt t="48109" x="3284538" y="5113338"/>
          <p14:tracePt t="48125" x="3292475" y="5127625"/>
          <p14:tracePt t="48141" x="3314700" y="5173663"/>
          <p14:tracePt t="48158" x="3352800" y="5227638"/>
          <p14:tracePt t="48175" x="3375025" y="5249863"/>
          <p14:tracePt t="48192" x="3436938" y="5318125"/>
          <p14:tracePt t="48208" x="3475038" y="5349875"/>
          <p14:tracePt t="48225" x="3573463" y="5394325"/>
          <p14:tracePt t="48241" x="3679825" y="5418138"/>
          <p14:tracePt t="48258" x="3749675" y="5426075"/>
          <p14:tracePt t="48275" x="3863975" y="5426075"/>
          <p14:tracePt t="48292" x="3940175" y="5426075"/>
          <p14:tracePt t="48308" x="3954463" y="5418138"/>
          <p14:tracePt t="48325" x="3984625" y="5402263"/>
          <p14:tracePt t="48342" x="3992563" y="5387975"/>
          <p14:tracePt t="48358" x="4000500" y="5380038"/>
          <p14:tracePt t="48375" x="4008438" y="5356225"/>
          <p14:tracePt t="48615" x="4068763" y="5349875"/>
          <p14:tracePt t="48626" x="4137025" y="5341938"/>
          <p14:tracePt t="48636" x="4221163" y="5334000"/>
          <p14:tracePt t="48647" x="4305300" y="5334000"/>
          <p14:tracePt t="48658" x="4397375" y="5334000"/>
          <p14:tracePt t="48675" x="4503738" y="5334000"/>
          <p14:tracePt t="48691" x="4686300" y="5334000"/>
          <p14:tracePt t="48709" x="4838700" y="5326063"/>
          <p14:tracePt t="48725" x="4868863" y="5318125"/>
          <p14:tracePt t="48741" x="4899025" y="5318125"/>
          <p14:tracePt t="48758" x="4899025" y="5311775"/>
          <p14:tracePt t="48971" x="4983163" y="5303838"/>
          <p14:tracePt t="48984" x="5143500" y="5295900"/>
          <p14:tracePt t="48992" x="5341938" y="5280025"/>
          <p14:tracePt t="49008" x="5532438" y="5280025"/>
          <p14:tracePt t="49025" x="5768975" y="5280025"/>
          <p14:tracePt t="49042" x="5821363" y="5280025"/>
          <p14:tracePt t="49058" x="5837238" y="5280025"/>
          <p14:tracePt t="49256" x="5897563" y="5280025"/>
          <p14:tracePt t="49267" x="5981700" y="5280025"/>
          <p14:tracePt t="49276" x="6073775" y="5280025"/>
          <p14:tracePt t="49292" x="6149975" y="5273675"/>
          <p14:tracePt t="49308" x="6218238" y="5273675"/>
          <p14:tracePt t="49325" x="6226175" y="5273675"/>
          <p14:tracePt t="49342" x="6232525" y="5241925"/>
          <p14:tracePt t="49359" x="6232525" y="5219700"/>
          <p14:tracePt t="49375" x="6210300" y="5151438"/>
          <p14:tracePt t="49392" x="6156325" y="5059363"/>
          <p14:tracePt t="49408" x="6118225" y="5006975"/>
          <p14:tracePt t="49425" x="6042025" y="4922838"/>
          <p14:tracePt t="49442" x="5935663" y="4854575"/>
          <p14:tracePt t="49458" x="5889625" y="4830763"/>
          <p14:tracePt t="49475" x="5761038" y="4808538"/>
          <p14:tracePt t="49492" x="5622925" y="4816475"/>
          <p14:tracePt t="49508" x="5546725" y="4846638"/>
          <p14:tracePt t="49525" x="5394325" y="4953000"/>
          <p14:tracePt t="49542" x="5257800" y="5067300"/>
          <p14:tracePt t="49558" x="5203825" y="5127625"/>
          <p14:tracePt t="49575" x="5151438" y="5211763"/>
          <p14:tracePt t="49593" x="5143500" y="5295900"/>
          <p14:tracePt t="49608" x="5143500" y="5349875"/>
          <p14:tracePt t="49625" x="5159375" y="5456238"/>
          <p14:tracePt t="49642" x="5219700" y="5554663"/>
          <p14:tracePt t="49658" x="5257800" y="5600700"/>
          <p14:tracePt t="49675" x="5372100" y="5668963"/>
          <p14:tracePt t="49692" x="5432425" y="5692775"/>
          <p14:tracePt t="49708" x="5622925" y="5722938"/>
          <p14:tracePt t="49725" x="5875338" y="5707063"/>
          <p14:tracePt t="49742" x="6042025" y="5676900"/>
          <p14:tracePt t="49758" x="6423025" y="5570538"/>
          <p14:tracePt t="49775" x="6599238" y="5502275"/>
          <p14:tracePt t="49792" x="6827838" y="5394325"/>
          <p14:tracePt t="49808" x="6911975" y="5334000"/>
          <p14:tracePt t="49825" x="6911975" y="5287963"/>
          <p14:tracePt t="49842" x="6896100" y="5265738"/>
          <p14:tracePt t="50000" x="6911975" y="5273675"/>
          <p14:tracePt t="50009" x="6918325" y="5280025"/>
          <p14:tracePt t="50020" x="6950075" y="5295900"/>
          <p14:tracePt t="50030" x="6980238" y="5311775"/>
          <p14:tracePt t="50042" x="7026275" y="5326063"/>
          <p14:tracePt t="50058" x="7070725" y="5341938"/>
          <p14:tracePt t="50075" x="7178675" y="5364163"/>
          <p14:tracePt t="50093" x="7254875" y="5364163"/>
          <p14:tracePt t="50108" x="7277100" y="5364163"/>
          <p14:tracePt t="50125" x="7315200" y="5341938"/>
          <p14:tracePt t="50142" x="7331075" y="5311775"/>
          <p14:tracePt t="50158" x="7337425" y="5303838"/>
          <p14:tracePt t="50175" x="7337425" y="5273675"/>
          <p14:tracePt t="50192" x="7337425" y="5249863"/>
          <p14:tracePt t="50208" x="7337425" y="5235575"/>
          <p14:tracePt t="50225" x="7323138" y="5227638"/>
          <p14:tracePt t="50243" x="7315200" y="5227638"/>
          <p14:tracePt t="50944" x="7315200" y="5219700"/>
          <p14:tracePt t="51107" x="7307263" y="5219700"/>
          <p14:tracePt t="51118" x="7285038" y="5219700"/>
          <p14:tracePt t="51127" x="7254875" y="5211763"/>
          <p14:tracePt t="51142" x="7200900" y="5211763"/>
          <p14:tracePt t="51159" x="7026275" y="5211763"/>
          <p14:tracePt t="51175" x="6858000" y="5227638"/>
          <p14:tracePt t="51192" x="6370638" y="5287963"/>
          <p14:tracePt t="51209" x="5761038" y="5372100"/>
          <p14:tracePt t="51225" x="5432425" y="5402263"/>
          <p14:tracePt t="51242" x="4716463" y="5478463"/>
          <p14:tracePt t="51259" x="4351338" y="5502275"/>
          <p14:tracePt t="51276" x="3649663" y="5516563"/>
          <p14:tracePt t="51292" x="2971800" y="5532438"/>
          <p14:tracePt t="51308" x="2674938" y="5546725"/>
          <p14:tracePt t="51325" x="2073275" y="5562600"/>
          <p14:tracePt t="51342" x="1554163" y="5600700"/>
          <p14:tracePt t="51359" x="1317625" y="5608638"/>
          <p14:tracePt t="51375" x="930275" y="5668963"/>
          <p14:tracePt t="51393" x="677863" y="5730875"/>
          <p14:tracePt t="51409" x="609600" y="5753100"/>
          <p14:tracePt t="51425" x="525463" y="5807075"/>
          <p14:tracePt t="51442" x="511175" y="5829300"/>
          <p14:tracePt t="51459" x="511175" y="5851525"/>
          <p14:tracePt t="51615" x="503238" y="5851525"/>
          <p14:tracePt t="51625" x="487363" y="5851525"/>
          <p14:tracePt t="51636" x="473075" y="5859463"/>
          <p14:tracePt t="51645" x="449263" y="5859463"/>
          <p14:tracePt t="51659" x="419100" y="5867400"/>
          <p14:tracePt t="51675" x="396875" y="5875338"/>
          <p14:tracePt t="51692" x="358775" y="5875338"/>
          <p14:tracePt t="51709" x="350838" y="5875338"/>
          <p14:tracePt t="51748" x="365125" y="5875338"/>
          <p14:tracePt t="51759" x="381000" y="5875338"/>
          <p14:tracePt t="51767" x="403225" y="5883275"/>
          <p14:tracePt t="51779" x="449263" y="5889625"/>
          <p14:tracePt t="51792" x="503238" y="5897563"/>
          <p14:tracePt t="51809" x="655638" y="5897563"/>
          <p14:tracePt t="51825" x="769938" y="5897563"/>
          <p14:tracePt t="51842" x="998538" y="5883275"/>
          <p14:tracePt t="51859" x="1112838" y="5875338"/>
          <p14:tracePt t="51875" x="1303338" y="5851525"/>
          <p14:tracePt t="51892" x="1425575" y="5851525"/>
          <p14:tracePt t="51909" x="1477963" y="5859463"/>
          <p14:tracePt t="51925" x="1562100" y="5889625"/>
          <p14:tracePt t="51942" x="1616075" y="5935663"/>
          <p14:tracePt t="51959" x="1630363" y="5951538"/>
          <p14:tracePt t="51975" x="1668463" y="5989638"/>
          <p14:tracePt t="51993" x="1692275" y="6003925"/>
          <p14:tracePt t="52041" x="1692275" y="5997575"/>
          <p14:tracePt t="52052" x="1676400" y="5973763"/>
          <p14:tracePt t="52061" x="1646238" y="5959475"/>
          <p14:tracePt t="52205" x="1660525" y="5959475"/>
          <p14:tracePt t="52214" x="1706563" y="5959475"/>
          <p14:tracePt t="52226" x="1760538" y="5959475"/>
          <p14:tracePt t="52242" x="1828800" y="5959475"/>
          <p14:tracePt t="52259" x="2057400" y="5959475"/>
          <p14:tracePt t="52276" x="2362200" y="5935663"/>
          <p14:tracePt t="52292" x="2522538" y="5927725"/>
          <p14:tracePt t="52309" x="2759075" y="5913438"/>
          <p14:tracePt t="52326" x="2819400" y="5905500"/>
          <p14:tracePt t="52342" x="2873375" y="5875338"/>
          <p14:tracePt t="52499" x="2879725" y="5875338"/>
          <p14:tracePt t="52510" x="2895600" y="5875338"/>
          <p14:tracePt t="52520" x="2933700" y="5883275"/>
          <p14:tracePt t="52531" x="3009900" y="5889625"/>
          <p14:tracePt t="52542" x="3108325" y="5889625"/>
          <p14:tracePt t="52559" x="3276600" y="5905500"/>
          <p14:tracePt t="52575" x="3725863" y="5981700"/>
          <p14:tracePt t="52594" x="4152900" y="6057900"/>
          <p14:tracePt t="52609" x="4305300" y="6103938"/>
          <p14:tracePt t="52625" x="4495800" y="6134100"/>
          <p14:tracePt t="52642" x="4587875" y="6142038"/>
          <p14:tracePt t="52659" x="4602163" y="6142038"/>
          <p14:tracePt t="52675" x="4618038" y="6142038"/>
          <p14:tracePt t="52693" x="4618038" y="6134100"/>
          <p14:tracePt t="52709" x="4610100" y="6134100"/>
          <p14:tracePt t="52725" x="4594225" y="6134100"/>
          <p14:tracePt t="52742" x="4587875" y="6126163"/>
          <p14:tracePt t="52759" x="4579938" y="6126163"/>
          <p14:tracePt t="52816" x="4587875" y="6126163"/>
          <p14:tracePt t="52826" x="4602163" y="6126163"/>
          <p14:tracePt t="52835" x="4618038" y="6126163"/>
          <p14:tracePt t="52846" x="4632325" y="6126163"/>
          <p14:tracePt t="52859" x="4640263" y="6126163"/>
          <p14:tracePt t="52876" x="4656138" y="6118225"/>
          <p14:tracePt t="52893" x="4664075" y="6111875"/>
          <p14:tracePt t="53008" x="4648200" y="6111875"/>
          <p14:tracePt t="53017" x="4625975" y="6111875"/>
          <p14:tracePt t="53028" x="4602163" y="6103938"/>
          <p14:tracePt t="53042" x="4587875" y="6096000"/>
          <p14:tracePt t="53059" x="4564063" y="6065838"/>
          <p14:tracePt t="53075" x="4556125" y="6049963"/>
          <p14:tracePt t="53092" x="4549775" y="5989638"/>
          <p14:tracePt t="53109" x="4556125" y="5951538"/>
          <p14:tracePt t="53126" x="4579938" y="5889625"/>
          <p14:tracePt t="53142" x="4594225" y="5867400"/>
          <p14:tracePt t="53159" x="4602163" y="5867400"/>
          <p14:tracePt t="53176" x="4610100" y="5867400"/>
          <p14:tracePt t="53193" x="4625975" y="5867400"/>
          <p14:tracePt t="53209" x="4640263" y="5875338"/>
          <p14:tracePt t="53226" x="4664075" y="5889625"/>
          <p14:tracePt t="53243" x="4694238" y="5913438"/>
          <p14:tracePt t="53259" x="4708525" y="5913438"/>
          <p14:tracePt t="53275" x="4754563" y="5927725"/>
          <p14:tracePt t="53292" x="4784725" y="5927725"/>
          <p14:tracePt t="53309" x="4838700" y="5927725"/>
          <p14:tracePt t="53326" x="4899025" y="5927725"/>
          <p14:tracePt t="53343" x="4983163" y="5921375"/>
          <p14:tracePt t="53359" x="5013325" y="5913438"/>
          <p14:tracePt t="53376" x="5083175" y="5897563"/>
          <p14:tracePt t="53392" x="5113338" y="5889625"/>
          <p14:tracePt t="53409" x="5165725" y="5883275"/>
          <p14:tracePt t="53426" x="5203825" y="5867400"/>
          <p14:tracePt t="53442" x="5211763" y="5867400"/>
          <p14:tracePt t="53459" x="5227638" y="5867400"/>
          <p14:tracePt t="53476" x="5227638" y="5859463"/>
          <p14:tracePt t="53537" x="5227638" y="5851525"/>
          <p14:tracePt t="53781" x="5287963" y="5829300"/>
          <p14:tracePt t="53790" x="5380038" y="5807075"/>
          <p14:tracePt t="53801" x="5478463" y="5783263"/>
          <p14:tracePt t="53810" x="5554663" y="5753100"/>
          <p14:tracePt t="53826" x="5608638" y="5745163"/>
          <p14:tracePt t="53843" x="5646738" y="5722938"/>
          <p14:tracePt t="53859" x="5654675" y="5715000"/>
          <p14:tracePt t="54106" x="5684838" y="5715000"/>
          <p14:tracePt t="54115" x="5715000" y="5715000"/>
          <p14:tracePt t="54127" x="5745163" y="5715000"/>
          <p14:tracePt t="54142" x="5775325" y="5730875"/>
          <p14:tracePt t="54159" x="5799138" y="5753100"/>
          <p14:tracePt t="54176" x="5813425" y="5761038"/>
          <p14:tracePt t="54193" x="5821363" y="5775325"/>
          <p14:tracePt t="54209" x="5829300" y="5783263"/>
          <p14:tracePt t="54290" x="5829300" y="5775325"/>
          <p14:tracePt t="54554" x="5905500" y="5761038"/>
          <p14:tracePt t="54565" x="6019800" y="5745163"/>
          <p14:tracePt t="54575" x="6172200" y="5737225"/>
          <p14:tracePt t="54584" x="6370638" y="5737225"/>
          <p14:tracePt t="54595" x="6537325" y="5737225"/>
          <p14:tracePt t="54609" x="6713538" y="5737225"/>
          <p14:tracePt t="54626" x="6934200" y="5745163"/>
          <p14:tracePt t="54643" x="7018338" y="5761038"/>
          <p14:tracePt t="54659" x="7086600" y="5761038"/>
          <p14:tracePt t="54900" x="7146925" y="5761038"/>
          <p14:tracePt t="54910" x="7223125" y="5761038"/>
          <p14:tracePt t="54920" x="7285038" y="5761038"/>
          <p14:tracePt t="54930" x="7337425" y="5761038"/>
          <p14:tracePt t="54943" x="7375525" y="5761038"/>
          <p14:tracePt t="54959" x="7413625" y="5761038"/>
          <p14:tracePt t="54976" x="7437438" y="5753100"/>
          <p14:tracePt t="54993" x="7445375" y="5745163"/>
          <p14:tracePt t="55215" x="7489825" y="5745163"/>
          <p14:tracePt t="55226" x="7559675" y="5745163"/>
          <p14:tracePt t="55236" x="7620000" y="5745163"/>
          <p14:tracePt t="55245" x="7673975" y="5745163"/>
          <p14:tracePt t="55259" x="7712075" y="5753100"/>
          <p14:tracePt t="55276" x="7734300" y="5753100"/>
          <p14:tracePt t="55458" x="7742238" y="5761038"/>
          <p14:tracePt t="55468" x="7756525" y="5768975"/>
          <p14:tracePt t="55479" x="7788275" y="5768975"/>
          <p14:tracePt t="55493" x="7832725" y="5775325"/>
          <p14:tracePt t="55509" x="7978775" y="5783263"/>
          <p14:tracePt t="55526" x="8077200" y="5783263"/>
          <p14:tracePt t="55543" x="8237538" y="5783263"/>
          <p14:tracePt t="55559" x="8305800" y="5768975"/>
          <p14:tracePt t="55576" x="8335963" y="5761038"/>
          <p14:tracePt t="55794" x="8435975" y="5761038"/>
          <p14:tracePt t="55803" x="8534400" y="5761038"/>
          <p14:tracePt t="55814" x="8626475" y="5761038"/>
          <p14:tracePt t="55826" x="8709025" y="5761038"/>
          <p14:tracePt t="55843" x="8778875" y="5753100"/>
          <p14:tracePt t="55859" x="8831263" y="5753100"/>
          <p14:tracePt t="55876" x="8847138" y="5737225"/>
          <p14:tracePt t="56038" x="8855075" y="5737225"/>
          <p14:tracePt t="56047" x="8869363" y="5737225"/>
          <p14:tracePt t="56059" x="8893175" y="5745163"/>
          <p14:tracePt t="56068" x="8937625" y="5745163"/>
          <p14:tracePt t="56079" x="8991600" y="5745163"/>
          <p14:tracePt t="56093" x="9067800" y="5753100"/>
          <p14:tracePt t="56109" x="9212263" y="5768975"/>
          <p14:tracePt t="56126" x="9274175" y="5775325"/>
          <p14:tracePt t="56143" x="9372600" y="5775325"/>
          <p14:tracePt t="56160" x="9432925" y="5753100"/>
          <p14:tracePt t="56394" x="9517063" y="5753100"/>
          <p14:tracePt t="56403" x="9609138" y="5753100"/>
          <p14:tracePt t="56414" x="9677400" y="5753100"/>
          <p14:tracePt t="56426" x="9745663" y="5745163"/>
          <p14:tracePt t="56443" x="9799638" y="5745163"/>
          <p14:tracePt t="56843" x="9813925" y="5745163"/>
          <p14:tracePt t="56851" x="9821863" y="5745163"/>
          <p14:tracePt t="56863" x="9837738" y="5737225"/>
          <p14:tracePt t="56876" x="9852025" y="5737225"/>
          <p14:tracePt t="56893" x="9867900" y="5737225"/>
          <p14:tracePt t="56910" x="9875838" y="5737225"/>
          <p14:tracePt t="57094" x="9852025" y="5737225"/>
          <p14:tracePt t="57105" x="9821863" y="5737225"/>
          <p14:tracePt t="57114" x="9761538" y="5737225"/>
          <p14:tracePt t="57127" x="9655175" y="5737225"/>
          <p14:tracePt t="57143" x="9464675" y="5753100"/>
          <p14:tracePt t="57160" x="8618538" y="5867400"/>
          <p14:tracePt t="57177" x="7718425" y="6065838"/>
          <p14:tracePt t="57193" x="7239000" y="6156325"/>
          <p14:tracePt t="57210" x="5889625" y="6346825"/>
          <p14:tracePt t="57226" x="5203825" y="6430963"/>
          <p14:tracePt t="57243" x="4479925" y="6561138"/>
          <p14:tracePt t="57260" x="4084638" y="6675438"/>
          <p14:tracePt t="57462" x="4068763" y="6675438"/>
          <p14:tracePt t="57472" x="4030663" y="6675438"/>
          <p14:tracePt t="57484" x="3962400" y="6675438"/>
          <p14:tracePt t="57493" x="3848100" y="6659563"/>
          <p14:tracePt t="57510" x="3657600" y="6629400"/>
          <p14:tracePt t="57526" x="3063875" y="6515100"/>
          <p14:tracePt t="57543" x="2446338" y="6416675"/>
          <p14:tracePt t="57560" x="2225675" y="6400800"/>
          <p14:tracePt t="57576" x="1965325" y="6392863"/>
          <p14:tracePt t="57593" x="1905000" y="6392863"/>
          <p14:tracePt t="57610" x="1874838" y="6384925"/>
          <p14:tracePt t="57626" x="1882775" y="6378575"/>
          <p14:tracePt t="57643" x="1889125" y="6378575"/>
          <p14:tracePt t="57644" x="1905000" y="6362700"/>
          <p14:tracePt t="57660" x="1912938" y="6354763"/>
          <p14:tracePt t="57677" x="1943100" y="6324600"/>
          <p14:tracePt t="57693" x="1965325" y="6294438"/>
          <p14:tracePt t="57710" x="2041525" y="6226175"/>
          <p14:tracePt t="57726" x="2111375" y="6164263"/>
          <p14:tracePt t="57743" x="2125663" y="6156325"/>
          <p14:tracePt t="57760" x="2133600" y="6149975"/>
          <p14:tracePt t="57806" x="2117725" y="6142038"/>
          <p14:tracePt t="57819" x="2111375" y="6142038"/>
          <p14:tracePt t="57827" x="2095500" y="6134100"/>
          <p14:tracePt t="57843" x="2073275" y="6134100"/>
          <p14:tracePt t="57860" x="2035175" y="6111875"/>
          <p14:tracePt t="57876" x="2011363" y="6103938"/>
          <p14:tracePt t="57893" x="1973263" y="6088063"/>
          <p14:tracePt t="57910" x="1951038" y="6073775"/>
          <p14:tracePt t="57926" x="1943100" y="6065838"/>
          <p14:tracePt t="57943" x="1935163" y="6065838"/>
          <p14:tracePt t="57970" x="1935163" y="6057900"/>
          <p14:tracePt t="57981" x="1943100" y="6057900"/>
          <p14:tracePt t="57993" x="1951038" y="6057900"/>
          <p14:tracePt t="58010" x="1973263" y="6057900"/>
          <p14:tracePt t="58026" x="2011363" y="6049963"/>
          <p14:tracePt t="58043" x="2079625" y="6042025"/>
          <p14:tracePt t="58060" x="2155825" y="6019800"/>
          <p14:tracePt t="58077" x="2187575" y="6011863"/>
          <p14:tracePt t="58093" x="2255838" y="5989638"/>
          <p14:tracePt t="58110" x="2293938" y="5981700"/>
          <p14:tracePt t="58127" x="2346325" y="5981700"/>
          <p14:tracePt t="58143" x="2392363" y="5981700"/>
          <p14:tracePt t="58160" x="2416175" y="5989638"/>
          <p14:tracePt t="58177" x="2446338" y="5997575"/>
          <p14:tracePt t="58193" x="2460625" y="6003925"/>
          <p14:tracePt t="58210" x="2492375" y="6019800"/>
          <p14:tracePt t="58226" x="2522538" y="6042025"/>
          <p14:tracePt t="58243" x="2530475" y="6042025"/>
          <p14:tracePt t="58260" x="2568575" y="6049963"/>
          <p14:tracePt t="58277" x="2590800" y="6057900"/>
          <p14:tracePt t="58293" x="2606675" y="6057900"/>
          <p14:tracePt t="58310" x="2636838" y="6057900"/>
          <p14:tracePt t="58326" x="2659063" y="6065838"/>
          <p14:tracePt t="58343" x="2682875" y="6065838"/>
          <p14:tracePt t="58360" x="2697163" y="6065838"/>
          <p14:tracePt t="58377" x="2727325" y="6065838"/>
          <p14:tracePt t="58393" x="2735263" y="6065838"/>
          <p14:tracePt t="58410" x="2773363" y="6057900"/>
          <p14:tracePt t="58427" x="2803525" y="6057900"/>
          <p14:tracePt t="58443" x="2819400" y="6057900"/>
          <p14:tracePt t="58460" x="2857500" y="6057900"/>
          <p14:tracePt t="58477" x="2879725" y="6057900"/>
          <p14:tracePt t="58493" x="2911475" y="6057900"/>
          <p14:tracePt t="58510" x="2955925" y="6057900"/>
          <p14:tracePt t="58527" x="2979738" y="6057900"/>
          <p14:tracePt t="58543" x="3017838" y="6057900"/>
          <p14:tracePt t="58560" x="3070225" y="6065838"/>
          <p14:tracePt t="58577" x="3086100" y="6065838"/>
          <p14:tracePt t="58593" x="3132138" y="6065838"/>
          <p14:tracePt t="58610" x="3184525" y="6065838"/>
          <p14:tracePt t="58627" x="3216275" y="6065838"/>
          <p14:tracePt t="58643" x="3276600" y="6073775"/>
          <p14:tracePt t="58660" x="3298825" y="6073775"/>
          <p14:tracePt t="58677" x="3344863" y="6073775"/>
          <p14:tracePt t="58693" x="3382963" y="6080125"/>
          <p14:tracePt t="58710" x="3413125" y="6080125"/>
          <p14:tracePt t="58727" x="3444875" y="6080125"/>
          <p14:tracePt t="58743" x="3467100" y="6080125"/>
          <p14:tracePt t="58760" x="3475038" y="6080125"/>
          <p14:tracePt t="58777" x="3489325" y="6080125"/>
          <p14:tracePt t="58793" x="3497263" y="6080125"/>
          <p14:tracePt t="58810" x="3505200" y="6080125"/>
          <p14:tracePt t="58827" x="3513138" y="6080125"/>
          <p14:tracePt t="58843" x="3527425" y="6080125"/>
          <p14:tracePt t="58860" x="3535363" y="6080125"/>
          <p14:tracePt t="58877" x="3565525" y="6080125"/>
          <p14:tracePt t="58893" x="3581400" y="6080125"/>
          <p14:tracePt t="58910" x="3611563" y="6080125"/>
          <p14:tracePt t="58927" x="3641725" y="6080125"/>
          <p14:tracePt t="58943" x="3665538" y="6080125"/>
          <p14:tracePt t="58960" x="3703638" y="6073775"/>
          <p14:tracePt t="58977" x="3725863" y="6065838"/>
          <p14:tracePt t="58993" x="3733800" y="6065838"/>
          <p14:tracePt t="59088" x="3733800" y="6057900"/>
          <p14:tracePt t="59130" x="3733800" y="6049963"/>
          <p14:tracePt t="59352" x="3756025" y="6049963"/>
          <p14:tracePt t="59363" x="3771900" y="6049963"/>
          <p14:tracePt t="59372" x="3794125" y="6049963"/>
          <p14:tracePt t="59383" x="3825875" y="6042025"/>
          <p14:tracePt t="59393" x="3870325" y="6027738"/>
          <p14:tracePt t="59410" x="3902075" y="6019800"/>
          <p14:tracePt t="59427" x="3940175" y="6011863"/>
          <p14:tracePt t="59444" x="3954463" y="6011863"/>
          <p14:tracePt t="59464" x="3962400" y="6011863"/>
          <p14:tracePt t="59477" x="3962400" y="6019800"/>
          <p14:tracePt t="59759" x="4038600" y="6019800"/>
          <p14:tracePt t="59768" x="4130675" y="6011863"/>
          <p14:tracePt t="59780" x="4213225" y="5997575"/>
          <p14:tracePt t="59793" x="4305300" y="5997575"/>
          <p14:tracePt t="59810" x="4419600" y="5997575"/>
          <p14:tracePt t="59827" x="4457700" y="5997575"/>
          <p14:tracePt t="59843" x="4479925" y="5997575"/>
          <p14:tracePt t="60083" x="4556125" y="5997575"/>
          <p14:tracePt t="60094" x="4702175" y="5997575"/>
          <p14:tracePt t="60104" x="4892675" y="5997575"/>
          <p14:tracePt t="60115" x="5105400" y="5997575"/>
          <p14:tracePt t="60127" x="5318125" y="5997575"/>
          <p14:tracePt t="60144" x="5470525" y="6011863"/>
          <p14:tracePt t="60160" x="5684838" y="6027738"/>
          <p14:tracePt t="60177" x="5753100" y="6027738"/>
          <p14:tracePt t="60410" x="5821363" y="6035675"/>
          <p14:tracePt t="60419" x="5905500" y="6042025"/>
          <p14:tracePt t="60430" x="5973763" y="6049963"/>
          <p14:tracePt t="60444" x="6027738" y="6049963"/>
          <p14:tracePt t="60460" x="6065838" y="6057900"/>
          <p14:tracePt t="60477" x="6134100" y="6057900"/>
          <p14:tracePt t="60494" x="6164263" y="6057900"/>
          <p14:tracePt t="60510" x="6180138" y="6057900"/>
          <p14:tracePt t="60527" x="6194425" y="6057900"/>
          <p14:tracePt t="60563" x="6194425" y="6049963"/>
          <p14:tracePt t="60582" x="6194425" y="6042025"/>
          <p14:tracePt t="60603" x="6188075" y="6042025"/>
          <p14:tracePt t="60777" x="6194425" y="6042025"/>
          <p14:tracePt t="60786" x="6210300" y="6042025"/>
          <p14:tracePt t="60797" x="6248400" y="6049963"/>
          <p14:tracePt t="60810" x="6308725" y="6065838"/>
          <p14:tracePt t="60827" x="6461125" y="6080125"/>
          <p14:tracePt t="60844" x="6569075" y="6088063"/>
          <p14:tracePt t="60860" x="6735763" y="6103938"/>
          <p14:tracePt t="60877" x="6797675" y="6103938"/>
          <p14:tracePt t="60894" x="6835775" y="6096000"/>
          <p14:tracePt t="61101" x="6934200" y="6088063"/>
          <p14:tracePt t="61112" x="7094538" y="6073775"/>
          <p14:tracePt t="61121" x="7315200" y="6065838"/>
          <p14:tracePt t="61132" x="7551738" y="6049963"/>
          <p14:tracePt t="61144" x="7788275" y="6035675"/>
          <p14:tracePt t="61160" x="7962900" y="6027738"/>
          <p14:tracePt t="61177" x="8175625" y="6003925"/>
          <p14:tracePt t="61194" x="8221663" y="5989638"/>
          <p14:tracePt t="61405" x="8305800" y="5973763"/>
          <p14:tracePt t="61417" x="8389938" y="5965825"/>
          <p14:tracePt t="61427" x="8488363" y="5959475"/>
          <p14:tracePt t="61437" x="8564563" y="5951538"/>
          <p14:tracePt t="61446" x="8626475" y="5951538"/>
          <p14:tracePt t="61461" x="8686800" y="5951538"/>
          <p14:tracePt t="61478" x="8747125" y="5951538"/>
          <p14:tracePt t="61494" x="8755063" y="5951538"/>
          <p14:tracePt t="61511" x="8763000" y="5943600"/>
          <p14:tracePt t="61531" x="8763000" y="5935663"/>
          <p14:tracePt t="61549" x="8755063" y="5927725"/>
          <p14:tracePt t="61700" x="8763000" y="5935663"/>
          <p14:tracePt t="61711" x="8770938" y="5935663"/>
          <p14:tracePt t="61720" x="8778875" y="5943600"/>
          <p14:tracePt t="61732" x="8816975" y="5959475"/>
          <p14:tracePt t="61744" x="8861425" y="5973763"/>
          <p14:tracePt t="61761" x="8969375" y="6003925"/>
          <p14:tracePt t="61777" x="9045575" y="6019800"/>
          <p14:tracePt t="61794" x="9105900" y="6035675"/>
          <p14:tracePt t="61795" x="9166225" y="6049963"/>
          <p14:tracePt t="61811" x="9197975" y="6057900"/>
          <p14:tracePt t="61827" x="9220200" y="6065838"/>
          <p14:tracePt t="62038" x="9228138" y="6073775"/>
          <p14:tracePt t="62046" x="9236075" y="6073775"/>
          <p14:tracePt t="62057" x="9250363" y="6073775"/>
          <p14:tracePt t="62066" x="9280525" y="6073775"/>
          <p14:tracePt t="62078" x="9312275" y="6073775"/>
          <p14:tracePt t="62094" x="9350375" y="6073775"/>
          <p14:tracePt t="62111" x="9426575" y="6073775"/>
          <p14:tracePt t="62127" x="9456738" y="6073775"/>
          <p14:tracePt t="62128" x="9478963" y="6073775"/>
          <p14:tracePt t="62144" x="9509125" y="6065838"/>
          <p14:tracePt t="62161" x="9540875" y="6057900"/>
          <p14:tracePt t="62177" x="9547225" y="6049963"/>
          <p14:tracePt t="62194" x="9563100" y="6049963"/>
          <p14:tracePt t="62211" x="9563100" y="6042025"/>
          <p14:tracePt t="62240" x="9555163" y="6042025"/>
          <p14:tracePt t="62260" x="9540875" y="6035675"/>
          <p14:tracePt t="62271" x="9532938" y="6035675"/>
          <p14:tracePt t="62280" x="9509125" y="6035675"/>
          <p14:tracePt t="62294" x="9486900" y="6035675"/>
          <p14:tracePt t="62311" x="9464675" y="6035675"/>
          <p14:tracePt t="62327" x="9426575" y="6035675"/>
          <p14:tracePt t="62344" x="9402763" y="6035675"/>
          <p14:tracePt t="62423" x="9410700" y="6035675"/>
          <p14:tracePt t="62432" x="9418638" y="6035675"/>
          <p14:tracePt t="62445" x="9426575" y="6035675"/>
          <p14:tracePt t="62453" x="9432925" y="6035675"/>
          <p14:tracePt t="62464" x="9448800" y="6035675"/>
          <p14:tracePt t="62477" x="9478963" y="6035675"/>
          <p14:tracePt t="62494" x="9532938" y="6042025"/>
          <p14:tracePt t="62511" x="9571038" y="6049963"/>
          <p14:tracePt t="62528" x="9617075" y="6049963"/>
          <p14:tracePt t="62544" x="9639300" y="6049963"/>
          <p14:tracePt t="62561" x="9655175" y="6049963"/>
          <p14:tracePt t="62646" x="9647238" y="6049963"/>
          <p14:tracePt t="62667" x="9639300" y="6049963"/>
          <p14:tracePt t="62829" x="9631363" y="6049963"/>
          <p14:tracePt t="62870" x="9623425" y="6049963"/>
          <p14:tracePt t="62890" x="9617075" y="6049963"/>
          <p14:tracePt t="62901" x="9609138" y="6049963"/>
          <p14:tracePt t="62921" x="9601200" y="6049963"/>
          <p14:tracePt t="63002" x="9609138" y="6049963"/>
          <p14:tracePt t="63013" x="9623425" y="6049963"/>
          <p14:tracePt t="63022" x="9655175" y="6049963"/>
          <p14:tracePt t="63033" x="9677400" y="6057900"/>
          <p14:tracePt t="63044" x="9707563" y="6065838"/>
          <p14:tracePt t="63061" x="9737725" y="6080125"/>
          <p14:tracePt t="63077" x="9783763" y="6088063"/>
          <p14:tracePt t="63094" x="9791700" y="6096000"/>
          <p14:tracePt t="63111" x="9807575" y="6096000"/>
          <p14:tracePt t="63215" x="9807575" y="6103938"/>
          <p14:tracePt t="63227" x="9783763" y="6111875"/>
          <p14:tracePt t="63236" x="9737725" y="6118225"/>
          <p14:tracePt t="63247" x="9647238" y="6134100"/>
          <p14:tracePt t="63261" x="9464675" y="6156325"/>
          <p14:tracePt t="63278" x="8664575" y="6256338"/>
          <p14:tracePt t="63294" x="8085138" y="6308725"/>
          <p14:tracePt t="63311" x="7353300" y="6378575"/>
          <p14:tracePt t="63328" x="5921375" y="6392863"/>
          <p14:tracePt t="63344" x="5097463" y="6416675"/>
          <p14:tracePt t="63361" x="4038600" y="6446838"/>
          <p14:tracePt t="63378" x="2743200" y="6530975"/>
          <p14:tracePt t="63394" x="2103438" y="6599238"/>
          <p14:tracePt t="63733" x="647700" y="6469063"/>
          <p14:tracePt t="63746" x="663575" y="6416675"/>
          <p14:tracePt t="63761" x="701675" y="6370638"/>
          <p14:tracePt t="63778" x="800100" y="6278563"/>
          <p14:tracePt t="63794" x="868363" y="6248400"/>
          <p14:tracePt t="63811" x="1012825" y="6202363"/>
          <p14:tracePt t="63828" x="1203325" y="6188075"/>
          <p14:tracePt t="63844" x="1295400" y="6180138"/>
          <p14:tracePt t="63861" x="1493838" y="6180138"/>
          <p14:tracePt t="63878" x="1660525" y="6202363"/>
          <p14:tracePt t="63894" x="1744663" y="6226175"/>
          <p14:tracePt t="63911" x="1889125" y="6264275"/>
          <p14:tracePt t="63928" x="1997075" y="6316663"/>
          <p14:tracePt t="63944" x="2057400" y="6346825"/>
          <p14:tracePt t="63961" x="2149475" y="6392863"/>
          <p14:tracePt t="63978" x="2239963" y="6430963"/>
          <p14:tracePt t="63994" x="2270125" y="6438900"/>
          <p14:tracePt t="64011" x="2332038" y="6461125"/>
          <p14:tracePt t="64028" x="2370138" y="6469063"/>
          <p14:tracePt t="64044" x="2438400" y="6484938"/>
          <p14:tracePt t="64061" x="2498725" y="6492875"/>
          <p14:tracePt t="64078" x="2536825" y="6499225"/>
          <p14:tracePt t="64094" x="2613025" y="6499225"/>
          <p14:tracePt t="64111" x="2651125" y="6499225"/>
          <p14:tracePt t="64128" x="2773363" y="6469063"/>
          <p14:tracePt t="64144" x="2879725" y="6408738"/>
          <p14:tracePt t="64333" x="2895600" y="6408738"/>
          <p14:tracePt t="64345" x="2911475" y="6408738"/>
          <p14:tracePt t="64354" x="2949575" y="6408738"/>
          <p14:tracePt t="64365" x="3001963" y="6400800"/>
          <p14:tracePt t="64378" x="3070225" y="6392863"/>
          <p14:tracePt t="64395" x="3238500" y="6378575"/>
          <p14:tracePt t="64411" x="3336925" y="6370638"/>
          <p14:tracePt t="64428" x="3482975" y="6354763"/>
          <p14:tracePt t="64444" x="3543300" y="6354763"/>
          <p14:tracePt t="64461" x="3657600" y="6346825"/>
          <p14:tracePt t="64478" x="3749675" y="6346825"/>
          <p14:tracePt t="64494" x="3771900" y="6346825"/>
          <p14:tracePt t="64511" x="3802063" y="6346825"/>
          <p14:tracePt t="64528" x="3810000" y="6346825"/>
          <p14:tracePt t="64528" x="3810000" y="6354763"/>
          <p14:tracePt t="64558" x="3810000" y="6362700"/>
          <p14:tracePt t="64649" x="3817938" y="6362700"/>
          <p14:tracePt t="64660" x="3832225" y="6354763"/>
          <p14:tracePt t="64669" x="3848100" y="6354763"/>
          <p14:tracePt t="64680" x="3870325" y="6354763"/>
          <p14:tracePt t="64694" x="3908425" y="6346825"/>
          <p14:tracePt t="64711" x="3978275" y="6340475"/>
          <p14:tracePt t="64728" x="4016375" y="6332538"/>
          <p14:tracePt t="64744" x="4114800" y="6324600"/>
          <p14:tracePt t="64761" x="4175125" y="6308725"/>
          <p14:tracePt t="64778" x="4191000" y="6302375"/>
          <p14:tracePt t="65035" x="4267200" y="6302375"/>
          <p14:tracePt t="65046" x="4359275" y="6316663"/>
          <p14:tracePt t="65055" x="4465638" y="6332538"/>
          <p14:tracePt t="65066" x="4564063" y="6346825"/>
          <p14:tracePt t="65078" x="4648200" y="6362700"/>
          <p14:tracePt t="65094" x="4732338" y="6362700"/>
          <p14:tracePt t="65111" x="4846638" y="6362700"/>
          <p14:tracePt t="65128" x="4892675" y="6362700"/>
          <p14:tracePt t="65145" x="4930775" y="6362700"/>
          <p14:tracePt t="65161" x="4937125" y="6362700"/>
          <p14:tracePt t="65188" x="4922838" y="6362700"/>
          <p14:tracePt t="65208" x="4914900" y="6362700"/>
          <p14:tracePt t="65219" x="4899025" y="6362700"/>
          <p14:tracePt t="65229" x="4884738" y="6362700"/>
          <p14:tracePt t="65245" x="4860925" y="6354763"/>
          <p14:tracePt t="65261" x="4800600" y="6346825"/>
          <p14:tracePt t="65278" x="4762500" y="6340475"/>
          <p14:tracePt t="65295" x="4670425" y="6340475"/>
          <p14:tracePt t="65311" x="4618038" y="6324600"/>
          <p14:tracePt t="65328" x="4602163" y="6316663"/>
          <p14:tracePt t="65345" x="4587875" y="6308725"/>
          <p14:tracePt t="65390" x="4594225" y="6308725"/>
          <p14:tracePt t="65402" x="4602163" y="6308725"/>
          <p14:tracePt t="65411" x="4625975" y="6308725"/>
          <p14:tracePt t="65422" x="4648200" y="6308725"/>
          <p14:tracePt t="65431" x="4686300" y="6308725"/>
          <p14:tracePt t="65445" x="4716463" y="6308725"/>
          <p14:tracePt t="65461" x="4762500" y="6308725"/>
          <p14:tracePt t="65478" x="4846638" y="6308725"/>
          <p14:tracePt t="65495" x="4953000" y="6308725"/>
          <p14:tracePt t="65511" x="5013325" y="6308725"/>
          <p14:tracePt t="65528" x="5135563" y="6308725"/>
          <p14:tracePt t="65545" x="5211763" y="6308725"/>
          <p14:tracePt t="65561" x="5295900" y="6308725"/>
          <p14:tracePt t="65578" x="5326063" y="6308725"/>
          <p14:tracePt t="65595" x="5334000" y="6308725"/>
          <p14:tracePt t="65611" x="5341938" y="6308725"/>
          <p14:tracePt t="65628" x="5341938" y="6302375"/>
          <p14:tracePt t="65860" x="5426075" y="6278563"/>
          <p14:tracePt t="65869" x="5592763" y="6240463"/>
          <p14:tracePt t="65880" x="5791200" y="6218238"/>
          <p14:tracePt t="65895" x="5989638" y="6194425"/>
          <p14:tracePt t="65911" x="6294438" y="6194425"/>
          <p14:tracePt t="65928" x="6392863" y="6194425"/>
          <p14:tracePt t="65945" x="6537325" y="6194425"/>
          <p14:tracePt t="65961" x="6591300" y="6202363"/>
          <p14:tracePt t="65978" x="6637338" y="6218238"/>
          <p14:tracePt t="66032" x="6629400" y="6218238"/>
          <p14:tracePt t="66052" x="6621463" y="6218238"/>
          <p14:tracePt t="66195" x="6613525" y="6218238"/>
          <p14:tracePt t="66408" x="6621463" y="6226175"/>
          <p14:tracePt t="66418" x="6629400" y="6240463"/>
          <p14:tracePt t="66429" x="6651625" y="6240463"/>
          <p14:tracePt t="66445" x="6683375" y="6256338"/>
          <p14:tracePt t="66461" x="6759575" y="6286500"/>
          <p14:tracePt t="66478" x="6827838" y="6302375"/>
          <p14:tracePt t="66495" x="6956425" y="6340475"/>
          <p14:tracePt t="66512" x="7102475" y="6354763"/>
          <p14:tracePt t="66528" x="7154863" y="6362700"/>
          <p14:tracePt t="66545" x="7254875" y="6362700"/>
          <p14:tracePt t="66561" x="7285038" y="6362700"/>
          <p14:tracePt t="66578" x="7292975" y="6354763"/>
          <p14:tracePt t="66783" x="7353300" y="6362700"/>
          <p14:tracePt t="66795" x="7437438" y="6378575"/>
          <p14:tracePt t="66804" x="7543800" y="6392863"/>
          <p14:tracePt t="66816" x="7680325" y="6416675"/>
          <p14:tracePt t="66828" x="7818438" y="6438900"/>
          <p14:tracePt t="66845" x="8023225" y="6461125"/>
          <p14:tracePt t="66862" x="8093075" y="6461125"/>
          <p14:tracePt t="66878" x="8145463" y="6461125"/>
          <p14:tracePt t="67039" x="8161338" y="6461125"/>
          <p14:tracePt t="67048" x="8175625" y="6461125"/>
          <p14:tracePt t="67059" x="8191500" y="6461125"/>
          <p14:tracePt t="67068" x="8229600" y="6461125"/>
          <p14:tracePt t="67080" x="8283575" y="6469063"/>
          <p14:tracePt t="67095" x="8359775" y="6484938"/>
          <p14:tracePt t="67111" x="8534400" y="6492875"/>
          <p14:tracePt t="67128" x="8618538" y="6492875"/>
          <p14:tracePt t="67145" x="8747125" y="6499225"/>
          <p14:tracePt t="67162" x="8801100" y="6499225"/>
          <p14:tracePt t="67178" x="8809038" y="6492875"/>
          <p14:tracePt t="67344" x="8823325" y="6492875"/>
          <p14:tracePt t="67353" x="8839200" y="6492875"/>
          <p14:tracePt t="67364" x="8869363" y="6499225"/>
          <p14:tracePt t="67378" x="8945563" y="6499225"/>
          <p14:tracePt t="67395" x="9190038" y="6499225"/>
          <p14:tracePt t="67412" x="9380538" y="6499225"/>
          <p14:tracePt t="67428" x="9707563" y="6499225"/>
          <p14:tracePt t="67445" x="9813925" y="6484938"/>
          <p14:tracePt t="67462" x="9921875" y="6469063"/>
          <p14:tracePt t="67478" x="9928225" y="6461125"/>
          <p14:tracePt t="67689" x="9998075" y="6454775"/>
          <p14:tracePt t="67700" x="10080625" y="6454775"/>
          <p14:tracePt t="67709" x="10142538" y="6446838"/>
          <p14:tracePt t="67720" x="10210800" y="6438900"/>
          <p14:tracePt t="67729" x="10256838" y="6430963"/>
          <p14:tracePt t="67745" x="10279063" y="6423025"/>
          <p14:tracePt t="67762" x="10294938" y="6423025"/>
          <p14:tracePt t="67778" x="10294938" y="6416675"/>
          <p14:tracePt t="67801" x="10279063" y="6416675"/>
          <p14:tracePt t="67812" x="10271125" y="6416675"/>
          <p14:tracePt t="67828" x="10256838" y="6416675"/>
          <p14:tracePt t="67845" x="10218738" y="6416675"/>
          <p14:tracePt t="67862" x="10202863" y="6416675"/>
          <p14:tracePt t="67879" x="10180638" y="6416675"/>
          <p14:tracePt t="67895" x="10172700" y="6416675"/>
          <p14:tracePt t="67913" x="10172700" y="6423025"/>
          <p14:tracePt t="68046" x="10164763" y="6423025"/>
          <p14:tracePt t="68055" x="10142538" y="6423025"/>
          <p14:tracePt t="68066" x="10118725" y="6423025"/>
          <p14:tracePt t="68078" x="10096500" y="6423025"/>
          <p14:tracePt t="68095" x="10050463" y="6423025"/>
          <p14:tracePt t="68112" x="10028238" y="6423025"/>
          <p14:tracePt t="68128" x="9998075" y="6423025"/>
          <p14:tracePt t="68145" x="9982200" y="6423025"/>
          <p14:tracePt t="68421" x="9990138" y="6423025"/>
          <p14:tracePt t="68431" x="9998075" y="6423025"/>
          <p14:tracePt t="68442" x="10004425" y="6423025"/>
          <p14:tracePt t="68451" x="10028238" y="6423025"/>
          <p14:tracePt t="68462" x="10050463" y="6430963"/>
          <p14:tracePt t="68479" x="10096500" y="6438900"/>
          <p14:tracePt t="68495" x="10202863" y="6446838"/>
          <p14:tracePt t="68512" x="10347325" y="6446838"/>
          <p14:tracePt t="68529" x="10401300" y="6446838"/>
          <p14:tracePt t="68546" x="10447338" y="6446838"/>
          <p14:tracePt t="68562" x="10455275" y="6446838"/>
          <p14:tracePt t="68604" x="10439400" y="6446838"/>
          <p14:tracePt t="68615" x="10409238" y="6446838"/>
          <p14:tracePt t="68628" x="10347325" y="6454775"/>
          <p14:tracePt t="68635" x="10264775" y="6461125"/>
          <p14:tracePt t="68646" x="10126663" y="6484938"/>
          <p14:tracePt t="68662" x="9845675" y="6507163"/>
          <p14:tracePt t="68679" x="8877300" y="6651625"/>
          <p14:tracePt t="68695" x="8169275" y="6735763"/>
          <p14:tracePt t="68712" x="7269163" y="6850063"/>
          <p14:tracePt t="68729" x="5608638" y="6850063"/>
          <p14:tracePt t="68745" x="4670425" y="6850063"/>
          <p14:tracePt t="68762" x="3459163" y="6850063"/>
          <p14:tracePt t="68779" x="2003425" y="6850063"/>
          <p14:tracePt t="69134" x="1173163" y="6545263"/>
          <p14:tracePt t="69143" x="1235075" y="6537325"/>
          <p14:tracePt t="69152" x="1287463" y="6537325"/>
          <p14:tracePt t="69164" x="1325563" y="6545263"/>
          <p14:tracePt t="69279" x="1905000" y="6842125"/>
          <p14:tracePt t="69295" x="1965325" y="6850063"/>
          <p14:tracePt t="69312" x="2087563" y="6850063"/>
          <p14:tracePt t="69329" x="2163763" y="6850063"/>
          <p14:tracePt t="69345" x="2179638" y="6842125"/>
          <p14:tracePt t="69362" x="2201863" y="6811963"/>
          <p14:tracePt t="69379" x="2209800" y="6759575"/>
          <p14:tracePt t="69395" x="2201863" y="6705600"/>
          <p14:tracePt t="69591" x="2324100" y="6683375"/>
          <p14:tracePt t="69600" x="2522538" y="6659563"/>
          <p14:tracePt t="69612" x="2789238" y="6637338"/>
          <p14:tracePt t="69621" x="3048000" y="6621463"/>
          <p14:tracePt t="69632" x="3268663" y="6599238"/>
          <p14:tracePt t="69645" x="3482975" y="6583363"/>
          <p14:tracePt t="69662" x="3733800" y="6583363"/>
          <p14:tracePt t="69679" x="3810000" y="6583363"/>
          <p14:tracePt t="69695" x="3878263" y="6583363"/>
          <p14:tracePt t="69712" x="3886200" y="6583363"/>
          <p14:tracePt t="69729" x="3863975" y="6569075"/>
          <p14:tracePt t="69886" x="3902075" y="6569075"/>
          <p14:tracePt t="69896" x="3978275" y="6575425"/>
          <p14:tracePt t="69905" x="4060825" y="6583363"/>
          <p14:tracePt t="69917" x="4144963" y="6599238"/>
          <p14:tracePt t="69929" x="4229100" y="6607175"/>
          <p14:tracePt t="69946" x="4289425" y="6607175"/>
          <p14:tracePt t="69962" x="4397375" y="6613525"/>
          <p14:tracePt t="69979" x="4449763" y="6613525"/>
          <p14:tracePt t="69995" x="4465638" y="6613525"/>
          <p14:tracePt t="70013" x="4479925" y="6613525"/>
          <p14:tracePt t="70029" x="4479925" y="6621463"/>
          <p14:tracePt t="70069" x="4487863" y="6621463"/>
          <p14:tracePt t="70089" x="4495800" y="6621463"/>
          <p14:tracePt t="70098" x="4503738" y="6629400"/>
          <p14:tracePt t="70109" x="4525963" y="6629400"/>
          <p14:tracePt t="70118" x="4533900" y="6637338"/>
          <p14:tracePt t="70130" x="4549775" y="6637338"/>
          <p14:tracePt t="70145" x="4556125" y="6637338"/>
          <p14:tracePt t="70162" x="4579938" y="6637338"/>
          <p14:tracePt t="70179" x="4587875" y="6637338"/>
          <p14:tracePt t="70322" x="4579938" y="6637338"/>
          <p14:tracePt t="70342" x="4572000" y="6629400"/>
          <p14:tracePt t="70353" x="4549775" y="6621463"/>
          <p14:tracePt t="70363" x="4541838" y="6613525"/>
          <p14:tracePt t="70379" x="4533900" y="6613525"/>
          <p14:tracePt t="70396" x="4518025" y="6613525"/>
          <p14:tracePt t="70412" x="4518025" y="6607175"/>
          <p14:tracePt t="70454" x="4525963" y="6607175"/>
          <p14:tracePt t="70465" x="4541838" y="6607175"/>
          <p14:tracePt t="70474" x="4549775" y="6607175"/>
          <p14:tracePt t="70485" x="4564063" y="6607175"/>
          <p14:tracePt t="70496" x="4572000" y="6607175"/>
          <p14:tracePt t="70512" x="4579938" y="6607175"/>
          <p14:tracePt t="70529" x="4587875" y="6607175"/>
          <p14:tracePt t="70759" x="4648200" y="6607175"/>
          <p14:tracePt t="70770" x="4716463" y="6599238"/>
          <p14:tracePt t="70780" x="4800600" y="6599238"/>
          <p14:tracePt t="70796" x="4884738" y="6599238"/>
          <p14:tracePt t="70812" x="5029200" y="6599238"/>
          <p14:tracePt t="70829" x="5089525" y="6599238"/>
          <p14:tracePt t="70846" x="5197475" y="6599238"/>
          <p14:tracePt t="70862" x="5273675" y="6599238"/>
          <p14:tracePt t="70879" x="5295900" y="6599238"/>
          <p14:tracePt t="70896" x="5326063" y="6599238"/>
          <p14:tracePt t="70912" x="5341938" y="6599238"/>
          <p14:tracePt t="70929" x="5349875" y="6591300"/>
          <p14:tracePt t="70946" x="5356225" y="6583363"/>
          <p14:tracePt t="70984" x="5349875" y="6583363"/>
          <p14:tracePt t="71065" x="5341938" y="6583363"/>
          <p14:tracePt t="71085" x="5326063" y="6583363"/>
          <p14:tracePt t="71106" x="5311775" y="6583363"/>
          <p14:tracePt t="71115" x="5295900" y="6583363"/>
          <p14:tracePt t="71126" x="5280025" y="6583363"/>
          <p14:tracePt t="71135" x="5273675" y="6583363"/>
          <p14:tracePt t="71146" x="5257800" y="6583363"/>
          <p14:tracePt t="71162" x="5241925" y="6583363"/>
          <p14:tracePt t="71179" x="5219700" y="6583363"/>
          <p14:tracePt t="71196" x="5181600" y="6583363"/>
          <p14:tracePt t="71212" x="5159375" y="6591300"/>
          <p14:tracePt t="71229" x="5113338" y="6591300"/>
          <p14:tracePt t="71246" x="5083175" y="6599238"/>
          <p14:tracePt t="71262" x="5013325" y="6613525"/>
          <p14:tracePt t="71279" x="4937125" y="6613525"/>
          <p14:tracePt t="71296" x="4899025" y="6621463"/>
          <p14:tracePt t="71312" x="4808538" y="6621463"/>
          <p14:tracePt t="71329" x="4770438" y="6621463"/>
          <p14:tracePt t="71346" x="4694238" y="6629400"/>
          <p14:tracePt t="71362" x="4618038" y="6637338"/>
          <p14:tracePt t="71380" x="4572000" y="6637338"/>
          <p14:tracePt t="71396" x="4549775" y="6637338"/>
          <p14:tracePt t="71412" x="4503738" y="6637338"/>
          <p14:tracePt t="71429" x="4495800" y="6637338"/>
          <p14:tracePt t="71446" x="4473575" y="6645275"/>
          <p14:tracePt t="71462" x="4465638" y="6645275"/>
          <p14:tracePt t="71479" x="4465638" y="6651625"/>
          <p14:tracePt t="71572" x="4473575" y="6651625"/>
          <p14:tracePt t="71583" x="4479925" y="6651625"/>
          <p14:tracePt t="71593" x="4495800" y="6651625"/>
          <p14:tracePt t="71603" x="4525963" y="6659563"/>
          <p14:tracePt t="71616" x="4564063" y="6659563"/>
          <p14:tracePt t="71629" x="4610100" y="6659563"/>
          <p14:tracePt t="71646" x="4762500" y="6659563"/>
          <p14:tracePt t="71662" x="4868863" y="6659563"/>
          <p14:tracePt t="71680" x="5075238" y="6659563"/>
          <p14:tracePt t="71696" x="5241925" y="6645275"/>
          <p14:tracePt t="71712" x="5295900" y="6637338"/>
          <p14:tracePt t="71729" x="5334000" y="6629400"/>
          <p14:tracePt t="71756" x="5326063" y="6629400"/>
          <p14:tracePt t="71766" x="5295900" y="6629400"/>
          <p14:tracePt t="71779" x="5241925" y="6629400"/>
          <p14:tracePt t="71796" x="5165725" y="6629400"/>
          <p14:tracePt t="71812" x="4945063" y="6637338"/>
          <p14:tracePt t="71830" x="4511675" y="6667500"/>
          <p14:tracePt t="71846" x="4229100" y="6675438"/>
          <p14:tracePt t="71863" x="3559175" y="6735763"/>
          <p14:tracePt t="71879" x="2887663" y="6819900"/>
          <p14:tracePt t="71896" x="2606675" y="6850063"/>
          <p14:tracePt t="71913" x="2171700" y="6850063"/>
          <p14:tracePt t="71930" x="1973263" y="6850063"/>
          <p14:tracePt t="72121" x="1951038" y="6850063"/>
          <p14:tracePt t="72133" x="1912938" y="6850063"/>
          <p14:tracePt t="72142" x="1820863" y="6850063"/>
          <p14:tracePt t="72263" x="144463" y="6507163"/>
          <p14:tracePt t="72280" x="130175" y="6499225"/>
          <p14:tracePt t="72326" x="130175" y="6507163"/>
          <p14:tracePt t="72356" x="130175" y="6515100"/>
          <p14:tracePt t="72376" x="130175" y="6523038"/>
          <p14:tracePt t="72387" x="122238" y="6523038"/>
          <p14:tracePt t="72397" x="122238" y="6530975"/>
          <p14:tracePt t="72413" x="114300" y="6530975"/>
          <p14:tracePt t="72438" x="106363" y="6530975"/>
          <p14:tracePt t="72518" x="114300" y="6530975"/>
          <p14:tracePt t="72529" x="130175" y="6530975"/>
          <p14:tracePt t="72538" x="152400" y="6530975"/>
          <p14:tracePt t="72549" x="168275" y="6537325"/>
          <p14:tracePt t="72563" x="198438" y="6545263"/>
          <p14:tracePt t="72580" x="250825" y="65611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88373" y="644237"/>
            <a:ext cx="10266218" cy="923330"/>
          </a:xfrm>
          <a:prstGeom prst="rect">
            <a:avLst/>
          </a:prstGeom>
          <a:noFill/>
        </p:spPr>
        <p:txBody>
          <a:bodyPr wrap="square" rtlCol="0">
            <a:spAutoFit/>
          </a:bodyPr>
          <a:lstStyle/>
          <a:p>
            <a:r>
              <a:rPr lang="es-CR" dirty="0" smtClean="0"/>
              <a:t>Catión: Es un </a:t>
            </a:r>
            <a:r>
              <a:rPr lang="es-CR" dirty="0" err="1" smtClean="0"/>
              <a:t>ión</a:t>
            </a:r>
            <a:r>
              <a:rPr lang="es-CR" dirty="0" smtClean="0"/>
              <a:t> con carga eléctrica positiva, es decir, que ha perdido electrones. En términos químicos es cuando, un átomo neutro pierde uno o más electrones de su dotación original. Por</a:t>
            </a:r>
          </a:p>
          <a:p>
            <a:r>
              <a:rPr lang="es-CR" dirty="0" smtClean="0"/>
              <a:t>Ejemplo. </a:t>
            </a:r>
            <a:r>
              <a:rPr lang="es-CR" dirty="0" err="1" smtClean="0"/>
              <a:t>Na</a:t>
            </a:r>
            <a:r>
              <a:rPr lang="es-CR" dirty="0" smtClean="0"/>
              <a:t> </a:t>
            </a:r>
            <a:r>
              <a:rPr lang="es-CR" baseline="30000" dirty="0" smtClean="0"/>
              <a:t>+</a:t>
            </a:r>
            <a:r>
              <a:rPr lang="es-CR" dirty="0" smtClean="0"/>
              <a:t> ,  Mg </a:t>
            </a:r>
            <a:r>
              <a:rPr lang="es-CR" baseline="30000" dirty="0" smtClean="0"/>
              <a:t>+2</a:t>
            </a:r>
            <a:r>
              <a:rPr lang="es-CR" dirty="0" smtClean="0"/>
              <a:t>, Cs</a:t>
            </a:r>
            <a:r>
              <a:rPr lang="es-CR" baseline="30000" dirty="0" smtClean="0"/>
              <a:t> + </a:t>
            </a:r>
            <a:r>
              <a:rPr lang="es-CR" dirty="0" smtClean="0"/>
              <a:t>y Be </a:t>
            </a:r>
            <a:r>
              <a:rPr lang="es-CR" baseline="30000" dirty="0" smtClean="0"/>
              <a:t>+2 .</a:t>
            </a:r>
            <a:endParaRPr lang="es-CR" baseline="30000" dirty="0"/>
          </a:p>
        </p:txBody>
      </p:sp>
      <p:sp>
        <p:nvSpPr>
          <p:cNvPr id="5" name="CuadroTexto 4"/>
          <p:cNvSpPr txBox="1"/>
          <p:nvPr/>
        </p:nvSpPr>
        <p:spPr>
          <a:xfrm>
            <a:off x="457200" y="1764145"/>
            <a:ext cx="10505209" cy="923330"/>
          </a:xfrm>
          <a:prstGeom prst="rect">
            <a:avLst/>
          </a:prstGeom>
          <a:noFill/>
        </p:spPr>
        <p:txBody>
          <a:bodyPr wrap="square" rtlCol="0">
            <a:spAutoFit/>
          </a:bodyPr>
          <a:lstStyle/>
          <a:p>
            <a:r>
              <a:rPr lang="es-CR" dirty="0" smtClean="0"/>
              <a:t>Anión: Es un átomo con carga eléctrica negativa. Es decir, un </a:t>
            </a:r>
            <a:r>
              <a:rPr lang="es-CR" dirty="0" err="1" smtClean="0"/>
              <a:t>ión</a:t>
            </a:r>
            <a:r>
              <a:rPr lang="es-CR" dirty="0" smtClean="0"/>
              <a:t> negativo. En los aniones, simplemente, esta carga negativa está dada por la afinidad del átomo neutro por los electrones. Por ejemplo. Cl</a:t>
            </a:r>
            <a:r>
              <a:rPr lang="es-CR" baseline="30000" dirty="0" smtClean="0"/>
              <a:t>-</a:t>
            </a:r>
            <a:r>
              <a:rPr lang="es-CR" dirty="0" smtClean="0"/>
              <a:t> ,  Br</a:t>
            </a:r>
            <a:r>
              <a:rPr lang="es-CR" baseline="30000" dirty="0" smtClean="0"/>
              <a:t>-</a:t>
            </a:r>
            <a:r>
              <a:rPr lang="es-CR" dirty="0" smtClean="0"/>
              <a:t> , I </a:t>
            </a:r>
            <a:r>
              <a:rPr lang="es-CR" baseline="30000" dirty="0" smtClean="0"/>
              <a:t>-</a:t>
            </a:r>
            <a:r>
              <a:rPr lang="es-CR" dirty="0" smtClean="0"/>
              <a:t> , F</a:t>
            </a:r>
            <a:r>
              <a:rPr lang="es-CR" baseline="30000" dirty="0" smtClean="0"/>
              <a:t>-</a:t>
            </a:r>
            <a:r>
              <a:rPr lang="es-CR" dirty="0" smtClean="0"/>
              <a:t> , O </a:t>
            </a:r>
            <a:r>
              <a:rPr lang="es-CR" baseline="30000" dirty="0" smtClean="0"/>
              <a:t>-2</a:t>
            </a:r>
            <a:r>
              <a:rPr lang="es-CR" dirty="0" smtClean="0"/>
              <a:t>.</a:t>
            </a:r>
          </a:p>
        </p:txBody>
      </p:sp>
      <p:sp>
        <p:nvSpPr>
          <p:cNvPr id="6" name="CuadroTexto 5"/>
          <p:cNvSpPr txBox="1"/>
          <p:nvPr/>
        </p:nvSpPr>
        <p:spPr>
          <a:xfrm>
            <a:off x="488373" y="2961409"/>
            <a:ext cx="10120745" cy="1754326"/>
          </a:xfrm>
          <a:prstGeom prst="rect">
            <a:avLst/>
          </a:prstGeom>
          <a:noFill/>
        </p:spPr>
        <p:txBody>
          <a:bodyPr wrap="square" rtlCol="0">
            <a:spAutoFit/>
          </a:bodyPr>
          <a:lstStyle/>
          <a:p>
            <a:r>
              <a:rPr lang="es-CR" dirty="0" smtClean="0"/>
              <a:t>Electrones de valencia.</a:t>
            </a:r>
          </a:p>
          <a:p>
            <a:r>
              <a:rPr lang="es-CR" dirty="0" smtClean="0"/>
              <a:t>Son electrones de valencia son los electrones que se encuentran en la capa de mayor nivel de energía del átomo, siendo estos los responsables de la interacción entre átomos distintos elementos o entre los átomos de un mismo elemento. Los electrones en los niveles de energía más externo son aquellos que serán utilizados en la formación de compuestos, a los cuales se les denomina electrones como electrones de valencia.</a:t>
            </a:r>
            <a:endParaRPr lang="es-CR" dirty="0"/>
          </a:p>
        </p:txBody>
      </p:sp>
      <p:pic>
        <p:nvPicPr>
          <p:cNvPr id="7" name="Imagen 6"/>
          <p:cNvPicPr>
            <a:picLocks noChangeAspect="1"/>
          </p:cNvPicPr>
          <p:nvPr/>
        </p:nvPicPr>
        <p:blipFill rotWithShape="1">
          <a:blip r:embed="rId4"/>
          <a:srcRect l="5876" t="20880" r="64897" b="19142"/>
          <a:stretch/>
        </p:blipFill>
        <p:spPr>
          <a:xfrm>
            <a:off x="727363" y="4790209"/>
            <a:ext cx="1787237" cy="1433946"/>
          </a:xfrm>
          <a:prstGeom prst="rect">
            <a:avLst/>
          </a:prstGeom>
        </p:spPr>
      </p:pic>
      <p:sp>
        <p:nvSpPr>
          <p:cNvPr id="8" name="CuadroTexto 7"/>
          <p:cNvSpPr txBox="1"/>
          <p:nvPr/>
        </p:nvSpPr>
        <p:spPr>
          <a:xfrm>
            <a:off x="2639291" y="4989669"/>
            <a:ext cx="7772400" cy="369332"/>
          </a:xfrm>
          <a:prstGeom prst="rect">
            <a:avLst/>
          </a:prstGeom>
          <a:noFill/>
        </p:spPr>
        <p:txBody>
          <a:bodyPr wrap="square" rtlCol="0">
            <a:spAutoFit/>
          </a:bodyPr>
          <a:lstStyle/>
          <a:p>
            <a:r>
              <a:rPr lang="es-CR" dirty="0" smtClean="0"/>
              <a:t>Cl (17): 1s2 2s2 2p6 3s2 3p5</a:t>
            </a:r>
            <a:endParaRPr lang="es-CR" dirty="0"/>
          </a:p>
        </p:txBody>
      </p:sp>
      <p:cxnSp>
        <p:nvCxnSpPr>
          <p:cNvPr id="10" name="Conector recto de flecha 9"/>
          <p:cNvCxnSpPr/>
          <p:nvPr/>
        </p:nvCxnSpPr>
        <p:spPr>
          <a:xfrm flipH="1" flipV="1">
            <a:off x="2197678" y="5785365"/>
            <a:ext cx="1465118" cy="415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p:cNvSpPr txBox="1"/>
          <p:nvPr/>
        </p:nvSpPr>
        <p:spPr>
          <a:xfrm>
            <a:off x="3891396" y="5959639"/>
            <a:ext cx="2675659" cy="369332"/>
          </a:xfrm>
          <a:prstGeom prst="rect">
            <a:avLst/>
          </a:prstGeom>
          <a:noFill/>
        </p:spPr>
        <p:txBody>
          <a:bodyPr wrap="square" rtlCol="0">
            <a:spAutoFit/>
          </a:bodyPr>
          <a:lstStyle/>
          <a:p>
            <a:r>
              <a:rPr lang="es-CR" dirty="0" smtClean="0"/>
              <a:t>Electrones de valencia</a:t>
            </a:r>
            <a:endParaRPr lang="es-C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7973913"/>
      </p:ext>
    </p:extLst>
  </p:cSld>
  <p:clrMapOvr>
    <a:masterClrMapping/>
  </p:clrMapOvr>
  <mc:AlternateContent xmlns:mc="http://schemas.openxmlformats.org/markup-compatibility/2006">
    <mc:Choice xmlns:p14="http://schemas.microsoft.com/office/powerpoint/2010/main" Requires="p14">
      <p:transition spd="slow" p14:dur="2000" advTm="184435"/>
    </mc:Choice>
    <mc:Fallback>
      <p:transition spd="slow" advTm="18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3" x="304800" y="6232525"/>
          <p14:tracePt t="493" x="250825" y="5905500"/>
          <p14:tracePt t="504" x="190500" y="5508625"/>
          <p14:tracePt t="519" x="160338" y="5083175"/>
          <p14:tracePt t="536" x="212725" y="4084638"/>
          <p14:tracePt t="552" x="320675" y="3641725"/>
          <p14:tracePt t="569" x="571500" y="3094038"/>
          <p14:tracePt t="777" x="563563" y="3086100"/>
          <p14:tracePt t="787" x="533400" y="3070225"/>
          <p14:tracePt t="799" x="517525" y="3063875"/>
          <p14:tracePt t="809" x="479425" y="3017838"/>
          <p14:tracePt t="820" x="441325" y="2949575"/>
          <p14:tracePt t="836" x="396875" y="2841625"/>
          <p14:tracePt t="852" x="327025" y="2582863"/>
          <p14:tracePt t="869" x="312738" y="2278063"/>
          <p14:tracePt t="886" x="312738" y="2149475"/>
          <p14:tracePt t="902" x="350838" y="1965325"/>
          <p14:tracePt t="919" x="388938" y="1889125"/>
          <p14:tracePt t="936" x="473075" y="1768475"/>
          <p14:tracePt t="952" x="549275" y="1706563"/>
          <p14:tracePt t="969" x="587375" y="1698625"/>
          <p14:tracePt t="986" x="639763" y="1692275"/>
          <p14:tracePt t="1002" x="685800" y="1692275"/>
          <p14:tracePt t="1019" x="708025" y="1692275"/>
          <p14:tracePt t="1036" x="754063" y="1692275"/>
          <p14:tracePt t="1052" x="777875" y="1692275"/>
          <p14:tracePt t="1069" x="792163" y="1692275"/>
          <p14:tracePt t="1086" x="830263" y="1684338"/>
          <p14:tracePt t="1103" x="868363" y="1676400"/>
          <p14:tracePt t="1119" x="892175" y="1676400"/>
          <p14:tracePt t="1136" x="952500" y="1660525"/>
          <p14:tracePt t="1152" x="974725" y="1654175"/>
          <p14:tracePt t="1169" x="1020763" y="1638300"/>
          <p14:tracePt t="1398" x="1058863" y="1516063"/>
          <p14:tracePt t="1407" x="1112838" y="1363663"/>
          <p14:tracePt t="1419" x="1173163" y="1189038"/>
          <p14:tracePt t="1428" x="1219200" y="1050925"/>
          <p14:tracePt t="1439" x="1257300" y="974725"/>
          <p14:tracePt t="1453" x="1279525" y="930275"/>
          <p14:tracePt t="1469" x="1311275" y="898525"/>
          <p14:tracePt t="1486" x="1317625" y="898525"/>
          <p14:tracePt t="1502" x="1325563" y="898525"/>
          <p14:tracePt t="1519" x="1333500" y="914400"/>
          <p14:tracePt t="1536" x="1341438" y="930275"/>
          <p14:tracePt t="1553" x="1363663" y="944563"/>
          <p14:tracePt t="1569" x="1379538" y="952500"/>
          <p14:tracePt t="1586" x="1425575" y="960438"/>
          <p14:tracePt t="1603" x="1501775" y="960438"/>
          <p14:tracePt t="1619" x="1554163" y="960438"/>
          <p14:tracePt t="1636" x="1646238" y="960438"/>
          <p14:tracePt t="1652" x="1744663" y="960438"/>
          <p14:tracePt t="1669" x="1782763" y="960438"/>
          <p14:tracePt t="1686" x="1874838" y="960438"/>
          <p14:tracePt t="1703" x="1951038" y="974725"/>
          <p14:tracePt t="1719" x="1973263" y="982663"/>
          <p14:tracePt t="1736" x="2041525" y="990600"/>
          <p14:tracePt t="1753" x="2065338" y="1006475"/>
          <p14:tracePt t="1769" x="2111375" y="1012825"/>
          <p14:tracePt t="1786" x="2155825" y="1028700"/>
          <p14:tracePt t="1802" x="2163763" y="1028700"/>
          <p14:tracePt t="1819" x="2179638" y="1028700"/>
          <p14:tracePt t="2059" x="2247900" y="1028700"/>
          <p14:tracePt t="2070" x="2346325" y="1020763"/>
          <p14:tracePt t="2079" x="2476500" y="1020763"/>
          <p14:tracePt t="2090" x="2613025" y="1012825"/>
          <p14:tracePt t="2103" x="2781300" y="1012825"/>
          <p14:tracePt t="2120" x="3146425" y="1012825"/>
          <p14:tracePt t="2136" x="3292475" y="1012825"/>
          <p14:tracePt t="2153" x="3451225" y="1012825"/>
          <p14:tracePt t="2169" x="3497263" y="998538"/>
          <p14:tracePt t="2405" x="3597275" y="974725"/>
          <p14:tracePt t="2414" x="3749675" y="944563"/>
          <p14:tracePt t="2425" x="3954463" y="906463"/>
          <p14:tracePt t="2436" x="4152900" y="884238"/>
          <p14:tracePt t="2453" x="4335463" y="860425"/>
          <p14:tracePt t="2469" x="4525963" y="838200"/>
          <p14:tracePt t="2486" x="4572000" y="815975"/>
          <p14:tracePt t="2719" x="4640263" y="815975"/>
          <p14:tracePt t="2730" x="4702175" y="830263"/>
          <p14:tracePt t="2739" x="4770438" y="854075"/>
          <p14:tracePt t="2754" x="4838700" y="884238"/>
          <p14:tracePt t="2769" x="4892675" y="922338"/>
          <p14:tracePt t="2786" x="4953000" y="960438"/>
          <p14:tracePt t="2803" x="4999038" y="974725"/>
          <p14:tracePt t="2819" x="5013325" y="974725"/>
          <p14:tracePt t="2836" x="5029200" y="982663"/>
          <p14:tracePt t="2853" x="5037138" y="982663"/>
          <p14:tracePt t="2902" x="5029200" y="982663"/>
          <p14:tracePt t="2975" x="5021263" y="982663"/>
          <p14:tracePt t="3806" x="5021263" y="974725"/>
          <p14:tracePt t="3838" x="5029200" y="968375"/>
          <p14:tracePt t="4123" x="5127625" y="952500"/>
          <p14:tracePt t="4132" x="5326063" y="936625"/>
          <p14:tracePt t="4143" x="5546725" y="914400"/>
          <p14:tracePt t="4153" x="5791200" y="876300"/>
          <p14:tracePt t="4170" x="6027738" y="860425"/>
          <p14:tracePt t="4186" x="6354763" y="808038"/>
          <p14:tracePt t="4203" x="6484938" y="769938"/>
          <p14:tracePt t="4220" x="6607175" y="739775"/>
          <p14:tracePt t="4236" x="6629400" y="723900"/>
          <p14:tracePt t="4266" x="6621463" y="723900"/>
          <p14:tracePt t="4275" x="6613525" y="723900"/>
          <p14:tracePt t="4287" x="6599238" y="723900"/>
          <p14:tracePt t="4469" x="6599238" y="731838"/>
          <p14:tracePt t="4477" x="6621463" y="739775"/>
          <p14:tracePt t="4489" x="6667500" y="754063"/>
          <p14:tracePt t="4503" x="6721475" y="769938"/>
          <p14:tracePt t="4520" x="6888163" y="838200"/>
          <p14:tracePt t="4536" x="6964363" y="876300"/>
          <p14:tracePt t="4553" x="7086600" y="936625"/>
          <p14:tracePt t="4570" x="7116763" y="952500"/>
          <p14:tracePt t="4586" x="7140575" y="952500"/>
          <p14:tracePt t="4813" x="7216775" y="952500"/>
          <p14:tracePt t="4824" x="7337425" y="952500"/>
          <p14:tracePt t="4833" x="7513638" y="952500"/>
          <p14:tracePt t="4844" x="7688263" y="960438"/>
          <p14:tracePt t="4853" x="7818438" y="968375"/>
          <p14:tracePt t="4870" x="7924800" y="990600"/>
          <p14:tracePt t="4886" x="8001000" y="998538"/>
          <p14:tracePt t="4903" x="8061325" y="1012825"/>
          <p14:tracePt t="4920" x="8054975" y="1012825"/>
          <p14:tracePt t="5108" x="8099425" y="1020763"/>
          <p14:tracePt t="5119" x="8169275" y="1028700"/>
          <p14:tracePt t="5128" x="8267700" y="1044575"/>
          <p14:tracePt t="5139" x="8374063" y="1058863"/>
          <p14:tracePt t="5153" x="8466138" y="1066800"/>
          <p14:tracePt t="5170" x="8632825" y="1082675"/>
          <p14:tracePt t="5186" x="8670925" y="1082675"/>
          <p14:tracePt t="5204" x="8709025" y="1074738"/>
          <p14:tracePt t="5952" x="8716963" y="1066800"/>
          <p14:tracePt t="5963" x="8732838" y="1066800"/>
          <p14:tracePt t="5972" x="8747125" y="1058863"/>
          <p14:tracePt t="5987" x="8770938" y="1050925"/>
          <p14:tracePt t="6004" x="8809038" y="1050925"/>
          <p14:tracePt t="6020" x="8839200" y="1044575"/>
          <p14:tracePt t="6037" x="8893175" y="1028700"/>
          <p14:tracePt t="6054" x="8931275" y="1020763"/>
          <p14:tracePt t="6070" x="8937625" y="1020763"/>
          <p14:tracePt t="6087" x="8945563" y="1012825"/>
          <p14:tracePt t="6216" x="8937625" y="1012825"/>
          <p14:tracePt t="6248" x="8931275" y="1020763"/>
          <p14:tracePt t="6257" x="8923338" y="1020763"/>
          <p14:tracePt t="6268" x="8915400" y="1020763"/>
          <p14:tracePt t="6277" x="8899525" y="1020763"/>
          <p14:tracePt t="6289" x="8877300" y="1028700"/>
          <p14:tracePt t="6303" x="8847138" y="1028700"/>
          <p14:tracePt t="6320" x="8770938" y="1028700"/>
          <p14:tracePt t="6337" x="8709025" y="1036638"/>
          <p14:tracePt t="6354" x="8534400" y="1058863"/>
          <p14:tracePt t="6371" x="8175625" y="1066800"/>
          <p14:tracePt t="6387" x="7870825" y="1082675"/>
          <p14:tracePt t="6403" x="7064375" y="1127125"/>
          <p14:tracePt t="6420" x="6461125" y="1158875"/>
          <p14:tracePt t="6437" x="6142038" y="1181100"/>
          <p14:tracePt t="6453" x="5059363" y="1265238"/>
          <p14:tracePt t="6470" x="4503738" y="1295400"/>
          <p14:tracePt t="6487" x="3535363" y="1393825"/>
          <p14:tracePt t="6504" x="2911475" y="1463675"/>
          <p14:tracePt t="6520" x="2735263" y="1470025"/>
          <p14:tracePt t="6537" x="2628900" y="1477963"/>
          <p14:tracePt t="6735" x="2620963" y="1493838"/>
          <p14:tracePt t="6745" x="2613025" y="1501775"/>
          <p14:tracePt t="6756" x="2590800" y="1501775"/>
          <p14:tracePt t="6770" x="2560638" y="1501775"/>
          <p14:tracePt t="6787" x="2492375" y="1485900"/>
          <p14:tracePt t="6803" x="2286000" y="1425575"/>
          <p14:tracePt t="6820" x="1935163" y="1295400"/>
          <p14:tracePt t="6837" x="1744663" y="1249363"/>
          <p14:tracePt t="6853" x="1393825" y="1181100"/>
          <p14:tracePt t="6870" x="1158875" y="1143000"/>
          <p14:tracePt t="6887" x="1074738" y="1143000"/>
          <p14:tracePt t="6904" x="968375" y="1143000"/>
          <p14:tracePt t="6920" x="922338" y="1143000"/>
          <p14:tracePt t="6937" x="914400" y="1143000"/>
          <p14:tracePt t="6954" x="906463" y="1158875"/>
          <p14:tracePt t="6979" x="906463" y="1165225"/>
          <p14:tracePt t="7009" x="914400" y="1165225"/>
          <p14:tracePt t="7080" x="922338" y="1165225"/>
          <p14:tracePt t="7101" x="930275" y="1165225"/>
          <p14:tracePt t="7122" x="936625" y="1165225"/>
          <p14:tracePt t="7133" x="952500" y="1165225"/>
          <p14:tracePt t="7142" x="968375" y="1158875"/>
          <p14:tracePt t="7154" x="990600" y="1150938"/>
          <p14:tracePt t="7170" x="1012825" y="1143000"/>
          <p14:tracePt t="7187" x="1096963" y="1120775"/>
          <p14:tracePt t="7204" x="1181100" y="1096963"/>
          <p14:tracePt t="7220" x="1227138" y="1089025"/>
          <p14:tracePt t="7237" x="1325563" y="1082675"/>
          <p14:tracePt t="7254" x="1371600" y="1074738"/>
          <p14:tracePt t="7270" x="1455738" y="1066800"/>
          <p14:tracePt t="7287" x="1531938" y="1066800"/>
          <p14:tracePt t="7304" x="1608138" y="1074738"/>
          <p14:tracePt t="7320" x="1638300" y="1082675"/>
          <p14:tracePt t="7337" x="1698625" y="1096963"/>
          <p14:tracePt t="7354" x="1736725" y="1112838"/>
          <p14:tracePt t="7370" x="1790700" y="1127125"/>
          <p14:tracePt t="7387" x="1844675" y="1135063"/>
          <p14:tracePt t="7404" x="1866900" y="1150938"/>
          <p14:tracePt t="7420" x="1912938" y="1158875"/>
          <p14:tracePt t="7437" x="1935163" y="1165225"/>
          <p14:tracePt t="7454" x="1965325" y="1181100"/>
          <p14:tracePt t="7470" x="1989138" y="1181100"/>
          <p14:tracePt t="7487" x="1997075" y="1189038"/>
          <p14:tracePt t="7504" x="2019300" y="1189038"/>
          <p14:tracePt t="7520" x="2027238" y="1196975"/>
          <p14:tracePt t="7537" x="2035175" y="1196975"/>
          <p14:tracePt t="7554" x="2041525" y="1203325"/>
          <p14:tracePt t="7570" x="2057400" y="1203325"/>
          <p14:tracePt t="7587" x="2073275" y="1203325"/>
          <p14:tracePt t="7604" x="2087563" y="1211263"/>
          <p14:tracePt t="7621" x="2133600" y="1211263"/>
          <p14:tracePt t="7637" x="2149475" y="1211263"/>
          <p14:tracePt t="7654" x="2193925" y="1211263"/>
          <p14:tracePt t="7671" x="2247900" y="1211263"/>
          <p14:tracePt t="7687" x="2278063" y="1211263"/>
          <p14:tracePt t="7704" x="2346325" y="1211263"/>
          <p14:tracePt t="7720" x="2384425" y="1211263"/>
          <p14:tracePt t="7737" x="2460625" y="1211263"/>
          <p14:tracePt t="7754" x="2536825" y="1196975"/>
          <p14:tracePt t="7770" x="2574925" y="1189038"/>
          <p14:tracePt t="7787" x="2613025" y="1173163"/>
          <p14:tracePt t="8088" x="2697163" y="1173163"/>
          <p14:tracePt t="8099" x="2789238" y="1196975"/>
          <p14:tracePt t="8108" x="2895600" y="1203325"/>
          <p14:tracePt t="8120" x="3009900" y="1211263"/>
          <p14:tracePt t="8137" x="3124200" y="1219200"/>
          <p14:tracePt t="8154" x="3344863" y="1227138"/>
          <p14:tracePt t="8171" x="3527425" y="1227138"/>
          <p14:tracePt t="8187" x="3611563" y="1227138"/>
          <p14:tracePt t="8204" x="3725863" y="1211263"/>
          <p14:tracePt t="8221" x="3794125" y="1189038"/>
          <p14:tracePt t="8237" x="3817938" y="1189038"/>
          <p14:tracePt t="8254" x="3825875" y="1173163"/>
          <p14:tracePt t="8271" x="3825875" y="1165225"/>
          <p14:tracePt t="8443" x="3825875" y="1173163"/>
          <p14:tracePt t="8454" x="3825875" y="1189038"/>
          <p14:tracePt t="8463" x="3825875" y="1196975"/>
          <p14:tracePt t="8474" x="3848100" y="1203325"/>
          <p14:tracePt t="8487" x="3894138" y="1219200"/>
          <p14:tracePt t="8505" x="4046538" y="1235075"/>
          <p14:tracePt t="8520" x="4137025" y="1249363"/>
          <p14:tracePt t="8537" x="4381500" y="1273175"/>
          <p14:tracePt t="8554" x="4511675" y="1287463"/>
          <p14:tracePt t="8570" x="4702175" y="1311275"/>
          <p14:tracePt t="8587" x="4808538" y="1311275"/>
          <p14:tracePt t="8604" x="4830763" y="1311275"/>
          <p14:tracePt t="8620" x="4838700" y="1303338"/>
          <p14:tracePt t="8800" x="4846638" y="1303338"/>
          <p14:tracePt t="8810" x="4860925" y="1303338"/>
          <p14:tracePt t="8821" x="4876800" y="1311275"/>
          <p14:tracePt t="8837" x="4892675" y="1311275"/>
          <p14:tracePt t="8854" x="4922838" y="1311275"/>
          <p14:tracePt t="8871" x="4953000" y="1311275"/>
          <p14:tracePt t="8890" x="4960938" y="1311275"/>
          <p14:tracePt t="8941" x="4945063" y="1311275"/>
          <p14:tracePt t="8952" x="4922838" y="1303338"/>
          <p14:tracePt t="8961" x="4906963" y="1295400"/>
          <p14:tracePt t="8972" x="4884738" y="1287463"/>
          <p14:tracePt t="8987" x="4860925" y="1279525"/>
          <p14:tracePt t="9004" x="4830763" y="1279525"/>
          <p14:tracePt t="9022" x="4822825" y="1279525"/>
          <p14:tracePt t="9073" x="4830763" y="1279525"/>
          <p14:tracePt t="9085" x="4838700" y="1279525"/>
          <p14:tracePt t="9095" x="4854575" y="1295400"/>
          <p14:tracePt t="9105" x="4868863" y="1295400"/>
          <p14:tracePt t="9121" x="4892675" y="1311275"/>
          <p14:tracePt t="9137" x="4953000" y="1333500"/>
          <p14:tracePt t="9154" x="4983163" y="1333500"/>
          <p14:tracePt t="9155" x="5029200" y="1349375"/>
          <p14:tracePt t="9171" x="5067300" y="1355725"/>
          <p14:tracePt t="9187" x="5151438" y="1363663"/>
          <p14:tracePt t="9204" x="5181600" y="1363663"/>
          <p14:tracePt t="9221" x="5241925" y="1363663"/>
          <p14:tracePt t="9238" x="5265738" y="1341438"/>
          <p14:tracePt t="9491" x="5326063" y="1341438"/>
          <p14:tracePt t="9500" x="5410200" y="1341438"/>
          <p14:tracePt t="9512" x="5470525" y="1341438"/>
          <p14:tracePt t="9521" x="5540375" y="1341438"/>
          <p14:tracePt t="9537" x="5578475" y="1341438"/>
          <p14:tracePt t="9554" x="5638800" y="1333500"/>
          <p14:tracePt t="9571" x="5646738" y="1325563"/>
          <p14:tracePt t="9587" x="5646738" y="1311275"/>
          <p14:tracePt t="9604" x="5638800" y="1303338"/>
          <p14:tracePt t="9621" x="5616575" y="1295400"/>
          <p14:tracePt t="9637" x="5554663" y="1279525"/>
          <p14:tracePt t="9654" x="5494338" y="1273175"/>
          <p14:tracePt t="9671" x="5464175" y="1273175"/>
          <p14:tracePt t="9687" x="5432425" y="1273175"/>
          <p14:tracePt t="9755" x="5440363" y="1273175"/>
          <p14:tracePt t="9766" x="5448300" y="1273175"/>
          <p14:tracePt t="9774" x="5470525" y="1273175"/>
          <p14:tracePt t="9787" x="5502275" y="1287463"/>
          <p14:tracePt t="9804" x="5532438" y="1287463"/>
          <p14:tracePt t="9821" x="5608638" y="1311275"/>
          <p14:tracePt t="9837" x="5699125" y="1325563"/>
          <p14:tracePt t="9854" x="5745163" y="1333500"/>
          <p14:tracePt t="9871" x="5821363" y="1325563"/>
          <p14:tracePt t="10112" x="5927725" y="1311275"/>
          <p14:tracePt t="10122" x="6057900" y="1303338"/>
          <p14:tracePt t="10133" x="6218238" y="1265238"/>
          <p14:tracePt t="10142" x="6362700" y="1249363"/>
          <p14:tracePt t="10154" x="6461125" y="1241425"/>
          <p14:tracePt t="10171" x="6545263" y="1219200"/>
          <p14:tracePt t="10187" x="6621463" y="1211263"/>
          <p14:tracePt t="10204" x="6629400" y="1196975"/>
          <p14:tracePt t="10417" x="6705600" y="1196975"/>
          <p14:tracePt t="10427" x="6773863" y="1196975"/>
          <p14:tracePt t="10438" x="6850063" y="1196975"/>
          <p14:tracePt t="10447" x="6911975" y="1203325"/>
          <p14:tracePt t="10458" x="6950075" y="1203325"/>
          <p14:tracePt t="10471" x="6964363" y="1211263"/>
          <p14:tracePt t="10700" x="7026275" y="1219200"/>
          <p14:tracePt t="10711" x="7132638" y="1227138"/>
          <p14:tracePt t="10721" x="7246938" y="1235075"/>
          <p14:tracePt t="10738" x="7361238" y="1249363"/>
          <p14:tracePt t="10755" x="7535863" y="1249363"/>
          <p14:tracePt t="10771" x="7581900" y="1249363"/>
          <p14:tracePt t="10788" x="7604125" y="1249363"/>
          <p14:tracePt t="10955" x="7604125" y="1257300"/>
          <p14:tracePt t="10965" x="7620000" y="1257300"/>
          <p14:tracePt t="10974" x="7635875" y="1257300"/>
          <p14:tracePt t="10988" x="7673975" y="1265238"/>
          <p14:tracePt t="11005" x="7734300" y="1265238"/>
          <p14:tracePt t="11021" x="7940675" y="1265238"/>
          <p14:tracePt t="11038" x="8275638" y="1279525"/>
          <p14:tracePt t="11054" x="8412163" y="1287463"/>
          <p14:tracePt t="11071" x="8594725" y="1295400"/>
          <p14:tracePt t="11088" x="8664575" y="1295400"/>
          <p14:tracePt t="11330" x="8740775" y="1295400"/>
          <p14:tracePt t="11341" x="8823325" y="1287463"/>
          <p14:tracePt t="11350" x="8907463" y="1287463"/>
          <p14:tracePt t="11362" x="8975725" y="1279525"/>
          <p14:tracePt t="11372" x="9051925" y="1273175"/>
          <p14:tracePt t="11388" x="9105900" y="1265238"/>
          <p14:tracePt t="11405" x="9166225" y="1241425"/>
          <p14:tracePt t="11421" x="9182100" y="1235075"/>
          <p14:tracePt t="11438" x="9182100" y="1227138"/>
          <p14:tracePt t="11646" x="9204325" y="1227138"/>
          <p14:tracePt t="11655" x="9242425" y="1227138"/>
          <p14:tracePt t="11666" x="9296400" y="1235075"/>
          <p14:tracePt t="11675" x="9372600" y="1241425"/>
          <p14:tracePt t="11688" x="9440863" y="1249363"/>
          <p14:tracePt t="11705" x="9525000" y="1273175"/>
          <p14:tracePt t="11721" x="9693275" y="1287463"/>
          <p14:tracePt t="11738" x="9769475" y="1287463"/>
          <p14:tracePt t="11755" x="9783763" y="1287463"/>
          <p14:tracePt t="11981" x="9791700" y="1287463"/>
          <p14:tracePt t="12022" x="9775825" y="1287463"/>
          <p14:tracePt t="12031" x="9761538" y="1295400"/>
          <p14:tracePt t="12043" x="9745663" y="1303338"/>
          <p14:tracePt t="12055" x="9731375" y="1311275"/>
          <p14:tracePt t="12071" x="9707563" y="1311275"/>
          <p14:tracePt t="12088" x="9661525" y="1311275"/>
          <p14:tracePt t="12105" x="9639300" y="1317625"/>
          <p14:tracePt t="12121" x="9623425" y="1317625"/>
          <p14:tracePt t="12138" x="9617075" y="1317625"/>
          <p14:tracePt t="12205" x="9623425" y="1317625"/>
          <p14:tracePt t="12216" x="9631363" y="1317625"/>
          <p14:tracePt t="12225" x="9647238" y="1317625"/>
          <p14:tracePt t="12238" x="9661525" y="1317625"/>
          <p14:tracePt t="12255" x="9685338" y="1317625"/>
          <p14:tracePt t="12271" x="9723438" y="1317625"/>
          <p14:tracePt t="12288" x="9753600" y="1317625"/>
          <p14:tracePt t="12305" x="9769475" y="1317625"/>
          <p14:tracePt t="12321" x="9775825" y="1317625"/>
          <p14:tracePt t="12389" x="9775825" y="1311275"/>
          <p14:tracePt t="12459" x="9783763" y="1303338"/>
          <p14:tracePt t="12471" x="9807575" y="1303338"/>
          <p14:tracePt t="12480" x="9829800" y="1303338"/>
          <p14:tracePt t="12491" x="9875838" y="1303338"/>
          <p14:tracePt t="12505" x="9921875" y="1295400"/>
          <p14:tracePt t="12521" x="10036175" y="1279525"/>
          <p14:tracePt t="12538" x="10096500" y="1273175"/>
          <p14:tracePt t="12555" x="10202863" y="1249363"/>
          <p14:tracePt t="12571" x="10233025" y="1249363"/>
          <p14:tracePt t="12572" x="10248900" y="1241425"/>
          <p14:tracePt t="12588" x="10256838" y="1241425"/>
          <p14:tracePt t="12632" x="10248900" y="1241425"/>
          <p14:tracePt t="12641" x="10233025" y="1241425"/>
          <p14:tracePt t="12653" x="10233025" y="1235075"/>
          <p14:tracePt t="12662" x="10218738" y="1235075"/>
          <p14:tracePt t="12673" x="10202863" y="1235075"/>
          <p14:tracePt t="12688" x="10180638" y="1235075"/>
          <p14:tracePt t="12705" x="10118725" y="1235075"/>
          <p14:tracePt t="12721" x="10080625" y="1235075"/>
          <p14:tracePt t="12738" x="10004425" y="1235075"/>
          <p14:tracePt t="12755" x="9913938" y="1235075"/>
          <p14:tracePt t="12771" x="9852025" y="1241425"/>
          <p14:tracePt t="12788" x="9661525" y="1257300"/>
          <p14:tracePt t="12805" x="9334500" y="1273175"/>
          <p14:tracePt t="12821" x="9090025" y="1311275"/>
          <p14:tracePt t="13018" x="9067800" y="1311275"/>
          <p14:tracePt t="13029" x="9021763" y="1311275"/>
          <p14:tracePt t="13038" x="8893175" y="1303338"/>
          <p14:tracePt t="13055" x="8626475" y="1279525"/>
          <p14:tracePt t="13071" x="7764463" y="1189038"/>
          <p14:tracePt t="13088" x="7254875" y="1135063"/>
          <p14:tracePt t="13105" x="6934200" y="1112838"/>
          <p14:tracePt t="13121" x="6194425" y="1120775"/>
          <p14:tracePt t="13138" x="5829300" y="1127125"/>
          <p14:tracePt t="13155" x="5257800" y="1211263"/>
          <p14:tracePt t="13171" x="5105400" y="1257300"/>
          <p14:tracePt t="13188" x="4968875" y="1303338"/>
          <p14:tracePt t="13205" x="4953000" y="1317625"/>
          <p14:tracePt t="13373" x="4945063" y="1317625"/>
          <p14:tracePt t="13385" x="4922838" y="1317625"/>
          <p14:tracePt t="13394" x="4906963" y="1317625"/>
          <p14:tracePt t="13405" x="4884738" y="1317625"/>
          <p14:tracePt t="13421" x="4846638" y="1317625"/>
          <p14:tracePt t="13438" x="4740275" y="1317625"/>
          <p14:tracePt t="13455" x="4664075" y="1317625"/>
          <p14:tracePt t="13471" x="4495800" y="1333500"/>
          <p14:tracePt t="13488" x="4327525" y="1387475"/>
          <p14:tracePt t="13505" x="4251325" y="1401763"/>
          <p14:tracePt t="13521" x="4137025" y="1463675"/>
          <p14:tracePt t="13710" x="4130675" y="1463675"/>
          <p14:tracePt t="13719" x="4122738" y="1463675"/>
          <p14:tracePt t="13730" x="4098925" y="1463675"/>
          <p14:tracePt t="13739" x="4046538" y="1463675"/>
          <p14:tracePt t="13756" x="3954463" y="1425575"/>
          <p14:tracePt t="13772" x="3521075" y="1265238"/>
          <p14:tracePt t="13788" x="3200400" y="1181100"/>
          <p14:tracePt t="13805" x="2606675" y="1066800"/>
          <p14:tracePt t="13822" x="2225675" y="1066800"/>
          <p14:tracePt t="13839" x="2103438" y="1096963"/>
          <p14:tracePt t="13855" x="1958975" y="1173163"/>
          <p14:tracePt t="13871" x="1905000" y="1211263"/>
          <p14:tracePt t="13888" x="1828800" y="1287463"/>
          <p14:tracePt t="13905" x="1798638" y="1325563"/>
          <p14:tracePt t="13922" x="1790700" y="1333500"/>
          <p14:tracePt t="13938" x="1790700" y="1355725"/>
          <p14:tracePt t="14096" x="1782763" y="1355725"/>
          <p14:tracePt t="14106" x="1768475" y="1363663"/>
          <p14:tracePt t="14117" x="1760538" y="1371600"/>
          <p14:tracePt t="14127" x="1744663" y="1371600"/>
          <p14:tracePt t="14139" x="1736725" y="1379538"/>
          <p14:tracePt t="14155" x="1730375" y="1387475"/>
          <p14:tracePt t="14172" x="1706563" y="1401763"/>
          <p14:tracePt t="14188" x="1698625" y="1417638"/>
          <p14:tracePt t="14205" x="1698625" y="1425575"/>
          <p14:tracePt t="14221" x="1698625" y="1447800"/>
          <p14:tracePt t="14238" x="1698625" y="1463675"/>
          <p14:tracePt t="14255" x="1698625" y="1493838"/>
          <p14:tracePt t="14271" x="1698625" y="1531938"/>
          <p14:tracePt t="14288" x="1698625" y="1546225"/>
          <p14:tracePt t="14305" x="1698625" y="1562100"/>
          <p14:tracePt t="14321" x="1698625" y="1577975"/>
          <p14:tracePt t="14360" x="1698625" y="1584325"/>
          <p14:tracePt t="14371" x="1706563" y="1584325"/>
          <p14:tracePt t="14390" x="1714500" y="1584325"/>
          <p14:tracePt t="14410" x="1722438" y="1584325"/>
          <p14:tracePt t="14453" x="1730375" y="1584325"/>
          <p14:tracePt t="14514" x="1722438" y="1584325"/>
          <p14:tracePt t="14523" x="1706563" y="1584325"/>
          <p14:tracePt t="14534" x="1692275" y="1584325"/>
          <p14:tracePt t="14543" x="1676400" y="1584325"/>
          <p14:tracePt t="14555" x="1660525" y="1584325"/>
          <p14:tracePt t="14572" x="1646238" y="1584325"/>
          <p14:tracePt t="14588" x="1630363" y="1577975"/>
          <p14:tracePt t="14656" x="1638300" y="1584325"/>
          <p14:tracePt t="14665" x="1660525" y="1584325"/>
          <p14:tracePt t="14676" x="1668463" y="1592263"/>
          <p14:tracePt t="14688" x="1692275" y="1592263"/>
          <p14:tracePt t="14706" x="1736725" y="1592263"/>
          <p14:tracePt t="14722" x="1760538" y="1584325"/>
          <p14:tracePt t="14738" x="1782763" y="1562100"/>
          <p14:tracePt t="14756" x="1798638" y="1546225"/>
          <p14:tracePt t="14777" x="1798638" y="1539875"/>
          <p14:tracePt t="14788" x="1790700" y="1531938"/>
          <p14:tracePt t="14805" x="1782763" y="1524000"/>
          <p14:tracePt t="14822" x="1752600" y="1516063"/>
          <p14:tracePt t="14838" x="1744663" y="1516063"/>
          <p14:tracePt t="14855" x="1722438" y="1516063"/>
          <p14:tracePt t="14872" x="1698625" y="1516063"/>
          <p14:tracePt t="14888" x="1692275" y="1516063"/>
          <p14:tracePt t="14889" x="1684338" y="1516063"/>
          <p14:tracePt t="14909" x="1676400" y="1524000"/>
          <p14:tracePt t="14930" x="1668463" y="1524000"/>
          <p14:tracePt t="14981" x="1660525" y="1524000"/>
          <p14:tracePt t="15002" x="1654175" y="1524000"/>
          <p14:tracePt t="15021" x="1646238" y="1524000"/>
          <p14:tracePt t="15205" x="1654175" y="1524000"/>
          <p14:tracePt t="15225" x="1660525" y="1524000"/>
          <p14:tracePt t="15246" x="1676400" y="1524000"/>
          <p14:tracePt t="15255" x="1684338" y="1524000"/>
          <p14:tracePt t="15266" x="1698625" y="1524000"/>
          <p14:tracePt t="15275" x="1714500" y="1524000"/>
          <p14:tracePt t="15288" x="1736725" y="1516063"/>
          <p14:tracePt t="15305" x="1760538" y="1508125"/>
          <p14:tracePt t="15322" x="1798638" y="1485900"/>
          <p14:tracePt t="15339" x="1844675" y="1455738"/>
          <p14:tracePt t="15355" x="1858963" y="1447800"/>
          <p14:tracePt t="15372" x="1889125" y="1425575"/>
          <p14:tracePt t="15389" x="1905000" y="1409700"/>
          <p14:tracePt t="15405" x="1912938" y="1409700"/>
          <p14:tracePt t="15437" x="1912938" y="1401763"/>
          <p14:tracePt t="15450" x="1905000" y="1393825"/>
          <p14:tracePt t="15457" x="1905000" y="1387475"/>
          <p14:tracePt t="15472" x="1905000" y="1371600"/>
          <p14:tracePt t="15489" x="1897063" y="1363663"/>
          <p14:tracePt t="15489" x="1889125" y="1349375"/>
          <p14:tracePt t="15505" x="1889125" y="1333500"/>
          <p14:tracePt t="15522" x="1882775" y="1311275"/>
          <p14:tracePt t="15538" x="1874838" y="1295400"/>
          <p14:tracePt t="15555" x="1874838" y="1279525"/>
          <p14:tracePt t="15572" x="1874838" y="1273175"/>
          <p14:tracePt t="15591" x="1874838" y="1265238"/>
          <p14:tracePt t="15605" x="1874838" y="1257300"/>
          <p14:tracePt t="15631" x="1882775" y="1257300"/>
          <p14:tracePt t="15692" x="1882775" y="1265238"/>
          <p14:tracePt t="15723" x="1882775" y="1273175"/>
          <p14:tracePt t="15732" x="1882775" y="1279525"/>
          <p14:tracePt t="15743" x="1882775" y="1287463"/>
          <p14:tracePt t="15755" x="1882775" y="1303338"/>
          <p14:tracePt t="15772" x="1882775" y="1317625"/>
          <p14:tracePt t="15788" x="1882775" y="1333500"/>
          <p14:tracePt t="15805" x="1897063" y="1341438"/>
          <p14:tracePt t="15822" x="1912938" y="1341438"/>
          <p14:tracePt t="15839" x="1920875" y="1341438"/>
          <p14:tracePt t="15855" x="1943100" y="1341438"/>
          <p14:tracePt t="15872" x="1951038" y="1341438"/>
          <p14:tracePt t="15889" x="1958975" y="1341438"/>
          <p14:tracePt t="15905" x="1965325" y="1341438"/>
          <p14:tracePt t="15922" x="1973263" y="1333500"/>
          <p14:tracePt t="15939" x="1981200" y="1325563"/>
          <p14:tracePt t="15955" x="1981200" y="1317625"/>
          <p14:tracePt t="15972" x="1981200" y="1311275"/>
          <p14:tracePt t="15989" x="1981200" y="1295400"/>
          <p14:tracePt t="16005" x="1973263" y="1287463"/>
          <p14:tracePt t="16022" x="1965325" y="1273175"/>
          <p14:tracePt t="16039" x="1951038" y="1273175"/>
          <p14:tracePt t="16058" x="1943100" y="1273175"/>
          <p14:tracePt t="16072" x="1935163" y="1279525"/>
          <p14:tracePt t="16089" x="1927225" y="1303338"/>
          <p14:tracePt t="16106" x="1920875" y="1341438"/>
          <p14:tracePt t="16122" x="1920875" y="1387475"/>
          <p14:tracePt t="16139" x="1920875" y="1425575"/>
          <p14:tracePt t="16156" x="1935163" y="1431925"/>
          <p14:tracePt t="16172" x="1965325" y="1447800"/>
          <p14:tracePt t="16189" x="1973263" y="1455738"/>
          <p14:tracePt t="16206" x="2003425" y="1455738"/>
          <p14:tracePt t="16222" x="2027238" y="1447800"/>
          <p14:tracePt t="16239" x="2035175" y="1439863"/>
          <p14:tracePt t="16255" x="2035175" y="1431925"/>
          <p14:tracePt t="16466" x="2049463" y="1431925"/>
          <p14:tracePt t="16484" x="2057400" y="1439863"/>
          <p14:tracePt t="16496" x="2079625" y="1455738"/>
          <p14:tracePt t="16506" x="2095500" y="1463675"/>
          <p14:tracePt t="16516" x="2111375" y="1470025"/>
          <p14:tracePt t="16525" x="2133600" y="1477963"/>
          <p14:tracePt t="16539" x="2163763" y="1477963"/>
          <p14:tracePt t="16555" x="2193925" y="1485900"/>
          <p14:tracePt t="16572" x="2255838" y="1485900"/>
          <p14:tracePt t="16589" x="2316163" y="1485900"/>
          <p14:tracePt t="16605" x="2339975" y="1470025"/>
          <p14:tracePt t="16622" x="2384425" y="1417638"/>
          <p14:tracePt t="16639" x="2400300" y="1371600"/>
          <p14:tracePt t="16655" x="2408238" y="1355725"/>
          <p14:tracePt t="16672" x="2400300" y="1325563"/>
          <p14:tracePt t="16689" x="2370138" y="1295400"/>
          <p14:tracePt t="16706" x="2362200" y="1279525"/>
          <p14:tracePt t="16722" x="2324100" y="1257300"/>
          <p14:tracePt t="16739" x="2316163" y="1257300"/>
          <p14:tracePt t="16755" x="2293938" y="1257300"/>
          <p14:tracePt t="16772" x="2270125" y="1273175"/>
          <p14:tracePt t="16789" x="2263775" y="1287463"/>
          <p14:tracePt t="16805" x="2239963" y="1333500"/>
          <p14:tracePt t="16822" x="2232025" y="1401763"/>
          <p14:tracePt t="16839" x="2232025" y="1439863"/>
          <p14:tracePt t="16856" x="2247900" y="1501775"/>
          <p14:tracePt t="16872" x="2278063" y="1546225"/>
          <p14:tracePt t="16889" x="2301875" y="1562100"/>
          <p14:tracePt t="16906" x="2339975" y="1570038"/>
          <p14:tracePt t="16922" x="2362200" y="1577975"/>
          <p14:tracePt t="16939" x="2422525" y="1577975"/>
          <p14:tracePt t="16956" x="2460625" y="1570038"/>
          <p14:tracePt t="16972" x="2484438" y="1562100"/>
          <p14:tracePt t="16989" x="2514600" y="1546225"/>
          <p14:tracePt t="17006" x="2530475" y="1531938"/>
          <p14:tracePt t="17022" x="2530475" y="1524000"/>
          <p14:tracePt t="17039" x="2530475" y="1508125"/>
          <p14:tracePt t="17056" x="2530475" y="1485900"/>
          <p14:tracePt t="17072" x="2530475" y="1463675"/>
          <p14:tracePt t="17089" x="2506663" y="1417638"/>
          <p14:tracePt t="17106" x="2492375" y="1387475"/>
          <p14:tracePt t="17122" x="2484438" y="1379538"/>
          <p14:tracePt t="17156" x="2492375" y="1371600"/>
          <p14:tracePt t="17166" x="2506663" y="1355725"/>
          <p14:tracePt t="17177" x="2536825" y="1355725"/>
          <p14:tracePt t="17189" x="2560638" y="1341438"/>
          <p14:tracePt t="17206" x="2582863" y="1325563"/>
          <p14:tracePt t="17222" x="2613025" y="1303338"/>
          <p14:tracePt t="17239" x="2620963" y="1287463"/>
          <p14:tracePt t="17256" x="2620963" y="1279525"/>
          <p14:tracePt t="17272" x="2620963" y="1257300"/>
          <p14:tracePt t="17289" x="2620963" y="1241425"/>
          <p14:tracePt t="17305" x="2620963" y="1219200"/>
          <p14:tracePt t="17322" x="2613025" y="1203325"/>
          <p14:tracePt t="17360" x="2613025" y="1211263"/>
          <p14:tracePt t="17370" x="2606675" y="1211263"/>
          <p14:tracePt t="17381" x="2606675" y="1227138"/>
          <p14:tracePt t="17390" x="2606675" y="1235075"/>
          <p14:tracePt t="17406" x="2606675" y="1265238"/>
          <p14:tracePt t="17422" x="2606675" y="1311275"/>
          <p14:tracePt t="17439" x="2606675" y="1333500"/>
          <p14:tracePt t="17456" x="2636838" y="1371600"/>
          <p14:tracePt t="17472" x="2682875" y="1387475"/>
          <p14:tracePt t="17489" x="2705100" y="1393825"/>
          <p14:tracePt t="17506" x="2743200" y="1393825"/>
          <p14:tracePt t="17523" x="2781300" y="1371600"/>
          <p14:tracePt t="17539" x="2789238" y="1355725"/>
          <p14:tracePt t="17557" x="2803525" y="1325563"/>
          <p14:tracePt t="17572" x="2803525" y="1287463"/>
          <p14:tracePt t="17588" x="2803525" y="1279525"/>
          <p14:tracePt t="17605" x="2797175" y="1235075"/>
          <p14:tracePt t="17622" x="2781300" y="1219200"/>
          <p14:tracePt t="17639" x="2743200" y="1203325"/>
          <p14:tracePt t="17656" x="2697163" y="1203325"/>
          <p14:tracePt t="17672" x="2674938" y="1211263"/>
          <p14:tracePt t="17689" x="2613025" y="1279525"/>
          <p14:tracePt t="17706" x="2574925" y="1355725"/>
          <p14:tracePt t="17722" x="2574925" y="1379538"/>
          <p14:tracePt t="17739" x="2582863" y="1431925"/>
          <p14:tracePt t="17756" x="2628900" y="1477963"/>
          <p14:tracePt t="17772" x="2651125" y="1501775"/>
          <p14:tracePt t="17789" x="2735263" y="1524000"/>
          <p14:tracePt t="17806" x="2781300" y="1531938"/>
          <p14:tracePt t="17822" x="2857500" y="1539875"/>
          <p14:tracePt t="17839" x="2903538" y="1524000"/>
          <p14:tracePt t="17855" x="2917825" y="1516063"/>
          <p14:tracePt t="18081" x="2979738" y="1516063"/>
          <p14:tracePt t="18092" x="3055938" y="1501775"/>
          <p14:tracePt t="18101" x="3124200" y="1485900"/>
          <p14:tracePt t="18112" x="3170238" y="1463675"/>
          <p14:tracePt t="18123" x="3192463" y="1447800"/>
          <p14:tracePt t="18139" x="3200400" y="1439863"/>
          <p14:tracePt t="18156" x="3208338" y="1425575"/>
          <p14:tracePt t="18173" x="3208338" y="1417638"/>
          <p14:tracePt t="18189" x="3192463" y="1393825"/>
          <p14:tracePt t="18206" x="3154363" y="1363663"/>
          <p14:tracePt t="18222" x="3124200" y="1349375"/>
          <p14:tracePt t="18239" x="3055938" y="1317625"/>
          <p14:tracePt t="18256" x="3001963" y="1295400"/>
          <p14:tracePt t="18272" x="2987675" y="1295400"/>
          <p14:tracePt t="18289" x="2963863" y="1295400"/>
          <p14:tracePt t="18306" x="2955925" y="1311275"/>
          <p14:tracePt t="18323" x="2955925" y="1325563"/>
          <p14:tracePt t="18339" x="2955925" y="1363663"/>
          <p14:tracePt t="18356" x="2955925" y="1379538"/>
          <p14:tracePt t="18372" x="2979738" y="1417638"/>
          <p14:tracePt t="18389" x="3032125" y="1447800"/>
          <p14:tracePt t="18406" x="3048000" y="1447800"/>
          <p14:tracePt t="18422" x="3108325" y="1439863"/>
          <p14:tracePt t="18439" x="3154363" y="1393825"/>
          <p14:tracePt t="18456" x="3162300" y="1371600"/>
          <p14:tracePt t="18472" x="3178175" y="1317625"/>
          <p14:tracePt t="18489" x="3154363" y="1287463"/>
          <p14:tracePt t="18506" x="3124200" y="1273175"/>
          <p14:tracePt t="18522" x="3055938" y="1265238"/>
          <p14:tracePt t="18540" x="3001963" y="1279525"/>
          <p14:tracePt t="18556" x="2994025" y="1303338"/>
          <p14:tracePt t="18572" x="2979738" y="1333500"/>
          <p14:tracePt t="18589" x="2987675" y="1371600"/>
          <p14:tracePt t="18606" x="3017838" y="1379538"/>
          <p14:tracePt t="18622" x="3086100" y="1409700"/>
          <p14:tracePt t="18639" x="3132138" y="1409700"/>
          <p14:tracePt t="18656" x="3184525" y="1409700"/>
          <p14:tracePt t="18672" x="3222625" y="1393825"/>
          <p14:tracePt t="18689" x="3230563" y="1379538"/>
          <p14:tracePt t="18706" x="3246438" y="1349375"/>
          <p14:tracePt t="18723" x="3246438" y="1325563"/>
          <p14:tracePt t="18723" x="3246438" y="1311275"/>
          <p14:tracePt t="18739" x="3238500" y="1287463"/>
          <p14:tracePt t="18756" x="3208338" y="1241425"/>
          <p14:tracePt t="18773" x="3178175" y="1211263"/>
          <p14:tracePt t="18789" x="3170238" y="1211263"/>
          <p14:tracePt t="18806" x="3162300" y="1211263"/>
          <p14:tracePt t="18834" x="3162300" y="1219200"/>
          <p14:tracePt t="18844" x="3162300" y="1227138"/>
          <p14:tracePt t="18856" x="3170238" y="1249363"/>
          <p14:tracePt t="18872" x="3178175" y="1279525"/>
          <p14:tracePt t="18889" x="3208338" y="1311275"/>
          <p14:tracePt t="18906" x="3238500" y="1341438"/>
          <p14:tracePt t="18922" x="3254375" y="1349375"/>
          <p14:tracePt t="18939" x="3260725" y="1349375"/>
          <p14:tracePt t="18956" x="3268663" y="1349375"/>
          <p14:tracePt t="18976" x="3268663" y="1333500"/>
          <p14:tracePt t="18989" x="3268663" y="1317625"/>
          <p14:tracePt t="19006" x="3254375" y="1287463"/>
          <p14:tracePt t="19023" x="3246438" y="1287463"/>
          <p14:tracePt t="19040" x="3230563" y="1279525"/>
          <p14:tracePt t="19058" x="3222625" y="1279525"/>
          <p14:tracePt t="19078" x="3222625" y="1303338"/>
          <p14:tracePt t="19089" x="3222625" y="1317625"/>
          <p14:tracePt t="19106" x="3230563" y="1349375"/>
          <p14:tracePt t="19122" x="3260725" y="1401763"/>
          <p14:tracePt t="19139" x="3322638" y="1447800"/>
          <p14:tracePt t="19156" x="3336925" y="1463675"/>
          <p14:tracePt t="19173" x="3368675" y="1470025"/>
          <p14:tracePt t="19189" x="3390900" y="1470025"/>
          <p14:tracePt t="19383" x="3406775" y="1470025"/>
          <p14:tracePt t="19394" x="3436938" y="1477963"/>
          <p14:tracePt t="19403" x="3489325" y="1485900"/>
          <p14:tracePt t="19414" x="3543300" y="1493838"/>
          <p14:tracePt t="19424" x="3597275" y="1501775"/>
          <p14:tracePt t="19440" x="3665538" y="1508125"/>
          <p14:tracePt t="19456" x="3749675" y="1508125"/>
          <p14:tracePt t="19473" x="3771900" y="1501775"/>
          <p14:tracePt t="19489" x="3802063" y="1485900"/>
          <p14:tracePt t="19506" x="3802063" y="1470025"/>
          <p14:tracePt t="19507" x="3802063" y="1463675"/>
          <p14:tracePt t="19523" x="3802063" y="1455738"/>
          <p14:tracePt t="19539" x="3787775" y="1425575"/>
          <p14:tracePt t="19557" x="3679825" y="1371600"/>
          <p14:tracePt t="19573" x="3627438" y="1355725"/>
          <p14:tracePt t="19589" x="3535363" y="1355725"/>
          <p14:tracePt t="19606" x="3482975" y="1371600"/>
          <p14:tracePt t="19623" x="3467100" y="1387475"/>
          <p14:tracePt t="19639" x="3467100" y="1417638"/>
          <p14:tracePt t="19656" x="3475038" y="1425575"/>
          <p14:tracePt t="19673" x="3521075" y="1455738"/>
          <p14:tracePt t="19689" x="3635375" y="1508125"/>
          <p14:tracePt t="19706" x="3687763" y="1524000"/>
          <p14:tracePt t="19723" x="3825875" y="1531938"/>
          <p14:tracePt t="19739" x="3886200" y="1531938"/>
          <p14:tracePt t="19756" x="3984625" y="1501775"/>
          <p14:tracePt t="19773" x="4038600" y="1439863"/>
          <p14:tracePt t="19790" x="4046538" y="1379538"/>
          <p14:tracePt t="19806" x="4038600" y="1317625"/>
          <p14:tracePt t="19823" x="3978275" y="1219200"/>
          <p14:tracePt t="19839" x="3940175" y="1173163"/>
          <p14:tracePt t="19856" x="3856038" y="1112838"/>
          <p14:tracePt t="19873" x="3771900" y="1096963"/>
          <p14:tracePt t="19890" x="3711575" y="1104900"/>
          <p14:tracePt t="19906" x="3641725" y="1143000"/>
          <p14:tracePt t="19923" x="3603625" y="1211263"/>
          <p14:tracePt t="19939" x="3603625" y="1241425"/>
          <p14:tracePt t="19958" x="3603625" y="1311275"/>
          <p14:tracePt t="19973" x="3649663" y="1379538"/>
          <p14:tracePt t="19989" x="3679825" y="1417638"/>
          <p14:tracePt t="20006" x="3771900" y="1470025"/>
          <p14:tracePt t="20024" x="3870325" y="1493838"/>
          <p14:tracePt t="20040" x="3916363" y="1493838"/>
          <p14:tracePt t="20056" x="3992563" y="1470025"/>
          <p14:tracePt t="20072" x="4022725" y="1463675"/>
          <p14:tracePt t="20089" x="4038600" y="1425575"/>
          <p14:tracePt t="20106" x="4038600" y="1379538"/>
          <p14:tracePt t="20123" x="4030663" y="1349375"/>
          <p14:tracePt t="20139" x="3992563" y="1295400"/>
          <p14:tracePt t="20157" x="3954463" y="1273175"/>
          <p14:tracePt t="20173" x="3946525" y="1273175"/>
          <p14:tracePt t="20189" x="3940175" y="1279525"/>
          <p14:tracePt t="20206" x="3940175" y="1287463"/>
          <p14:tracePt t="20207" x="3940175" y="1311275"/>
          <p14:tracePt t="20223" x="3940175" y="1333500"/>
          <p14:tracePt t="20239" x="3970338" y="1417638"/>
          <p14:tracePt t="20256" x="3992563" y="1439863"/>
          <p14:tracePt t="20273" x="4038600" y="1477963"/>
          <p14:tracePt t="20289" x="4076700" y="1477963"/>
          <p14:tracePt t="20306" x="4092575" y="1477963"/>
          <p14:tracePt t="20323" x="4114800" y="1439863"/>
          <p14:tracePt t="20339" x="4122738" y="1393825"/>
          <p14:tracePt t="20356" x="4114800" y="1363663"/>
          <p14:tracePt t="20373" x="4076700" y="1311275"/>
          <p14:tracePt t="20390" x="4016375" y="1273175"/>
          <p14:tracePt t="20406" x="3978275" y="1273175"/>
          <p14:tracePt t="20423" x="3902075" y="1295400"/>
          <p14:tracePt t="20440" x="3870325" y="1325563"/>
          <p14:tracePt t="20440" x="3848100" y="1341438"/>
          <p14:tracePt t="20456" x="3832225" y="1371600"/>
          <p14:tracePt t="20473" x="3825875" y="1387475"/>
          <p14:tracePt t="20489" x="3825875" y="1401763"/>
          <p14:tracePt t="20506" x="3832225" y="1401763"/>
          <p14:tracePt t="20523" x="3856038" y="1417638"/>
          <p14:tracePt t="20539" x="3870325" y="1417638"/>
          <p14:tracePt t="20556" x="3902075" y="1431925"/>
          <p14:tracePt t="20573" x="3924300" y="1439863"/>
          <p14:tracePt t="20589" x="3932238" y="1447800"/>
          <p14:tracePt t="20606" x="3946525" y="1455738"/>
          <p14:tracePt t="20623" x="3946525" y="1463675"/>
          <p14:tracePt t="21324" x="3932238" y="1463675"/>
          <p14:tracePt t="21335" x="3924300" y="1463675"/>
          <p14:tracePt t="21344" x="3916363" y="1463675"/>
          <p14:tracePt t="21356" x="3894138" y="1470025"/>
          <p14:tracePt t="21373" x="3886200" y="1477963"/>
          <p14:tracePt t="21390" x="3863975" y="1485900"/>
          <p14:tracePt t="21406" x="3848100" y="1485900"/>
          <p14:tracePt t="21448" x="3840163" y="1485900"/>
          <p14:tracePt t="21469" x="3825875" y="1493838"/>
          <p14:tracePt t="21477" x="3810000" y="1493838"/>
          <p14:tracePt t="21488" x="3787775" y="1501775"/>
          <p14:tracePt t="21497" x="3756025" y="1501775"/>
          <p14:tracePt t="21508" x="3695700" y="1524000"/>
          <p14:tracePt t="21523" x="3611563" y="1546225"/>
          <p14:tracePt t="21540" x="3352800" y="1616075"/>
          <p14:tracePt t="21556" x="3132138" y="1654175"/>
          <p14:tracePt t="21573" x="2667000" y="1698625"/>
          <p14:tracePt t="21590" x="2239963" y="1714500"/>
          <p14:tracePt t="21606" x="2049463" y="1684338"/>
          <p14:tracePt t="21623" x="1790700" y="1562100"/>
          <p14:tracePt t="21640" x="1654175" y="1417638"/>
          <p14:tracePt t="21656" x="1622425" y="1349375"/>
          <p14:tracePt t="21673" x="1584325" y="1249363"/>
          <p14:tracePt t="21690" x="1584325" y="1219200"/>
          <p14:tracePt t="21707" x="1584325" y="1189038"/>
          <p14:tracePt t="21904" x="1577975" y="1189038"/>
          <p14:tracePt t="21915" x="1546225" y="1173163"/>
          <p14:tracePt t="21924" x="1516063" y="1158875"/>
          <p14:tracePt t="21940" x="1455738" y="1135063"/>
          <p14:tracePt t="21957" x="1295400" y="1066800"/>
          <p14:tracePt t="21973" x="1181100" y="1006475"/>
          <p14:tracePt t="21990" x="936625" y="922338"/>
          <p14:tracePt t="22006" x="739775" y="854075"/>
          <p14:tracePt t="22023" x="685800" y="830263"/>
          <p14:tracePt t="22040" x="625475" y="815975"/>
          <p14:tracePt t="22056" x="625475" y="808038"/>
          <p14:tracePt t="22107" x="625475" y="815975"/>
          <p14:tracePt t="22117" x="625475" y="822325"/>
          <p14:tracePt t="22149" x="617538" y="822325"/>
          <p14:tracePt t="22170" x="609600" y="822325"/>
          <p14:tracePt t="22178" x="601663" y="830263"/>
          <p14:tracePt t="22190" x="587375" y="830263"/>
          <p14:tracePt t="22207" x="571500" y="838200"/>
          <p14:tracePt t="22223" x="549275" y="838200"/>
          <p14:tracePt t="22240" x="525463" y="846138"/>
          <p14:tracePt t="22256" x="517525" y="846138"/>
          <p14:tracePt t="22341" x="533400" y="846138"/>
          <p14:tracePt t="22352" x="541338" y="846138"/>
          <p14:tracePt t="22361" x="549275" y="846138"/>
          <p14:tracePt t="22373" x="563563" y="846138"/>
          <p14:tracePt t="22390" x="579438" y="854075"/>
          <p14:tracePt t="22407" x="609600" y="868363"/>
          <p14:tracePt t="22423" x="617538" y="876300"/>
          <p14:tracePt t="22440" x="625475" y="876300"/>
          <p14:tracePt t="22457" x="631825" y="884238"/>
          <p14:tracePt t="22482" x="631825" y="892175"/>
          <p14:tracePt t="22494" x="639763" y="892175"/>
          <p14:tracePt t="22535" x="647700" y="898525"/>
          <p14:tracePt t="22557" x="655638" y="906463"/>
          <p14:tracePt t="22566" x="663575" y="906463"/>
          <p14:tracePt t="22575" x="669925" y="906463"/>
          <p14:tracePt t="22590" x="677863" y="914400"/>
          <p14:tracePt t="22607" x="701675" y="922338"/>
          <p14:tracePt t="22623" x="715963" y="922338"/>
          <p14:tracePt t="22640" x="746125" y="922338"/>
          <p14:tracePt t="22657" x="784225" y="922338"/>
          <p14:tracePt t="22673" x="800100" y="922338"/>
          <p14:tracePt t="22690" x="846138" y="922338"/>
          <p14:tracePt t="22707" x="860425" y="922338"/>
          <p14:tracePt t="22723" x="898525" y="906463"/>
          <p14:tracePt t="22740" x="930275" y="898525"/>
          <p14:tracePt t="22756" x="944563" y="884238"/>
          <p14:tracePt t="22773" x="974725" y="868363"/>
          <p14:tracePt t="22790" x="990600" y="854075"/>
          <p14:tracePt t="22806" x="998538" y="846138"/>
          <p14:tracePt t="22823" x="1006475" y="838200"/>
          <p14:tracePt t="22840" x="1012825" y="822325"/>
          <p14:tracePt t="22859" x="1012825" y="815975"/>
          <p14:tracePt t="22879" x="1012825" y="808038"/>
          <p14:tracePt t="22891" x="1012825" y="800100"/>
          <p14:tracePt t="22907" x="1020763" y="792163"/>
          <p14:tracePt t="22923" x="1020763" y="777875"/>
          <p14:tracePt t="22940" x="1020763" y="754063"/>
          <p14:tracePt t="22957" x="1020763" y="739775"/>
          <p14:tracePt t="22973" x="1020763" y="723900"/>
          <p14:tracePt t="22990" x="1020763" y="715963"/>
          <p14:tracePt t="23007" x="1020763" y="693738"/>
          <p14:tracePt t="23023" x="1012825" y="669925"/>
          <p14:tracePt t="23040" x="998538" y="663575"/>
          <p14:tracePt t="23057" x="974725" y="655638"/>
          <p14:tracePt t="23074" x="952500" y="655638"/>
          <p14:tracePt t="23074" x="936625" y="655638"/>
          <p14:tracePt t="23090" x="906463" y="655638"/>
          <p14:tracePt t="23107" x="860425" y="655638"/>
          <p14:tracePt t="23124" x="808038" y="669925"/>
          <p14:tracePt t="23140" x="792163" y="685800"/>
          <p14:tracePt t="23157" x="754063" y="701675"/>
          <p14:tracePt t="23173" x="739775" y="715963"/>
          <p14:tracePt t="23190" x="723900" y="739775"/>
          <p14:tracePt t="23207" x="715963" y="746125"/>
          <p14:tracePt t="23223" x="708025" y="754063"/>
          <p14:tracePt t="23241" x="708025" y="769938"/>
          <p14:tracePt t="23257" x="701675" y="784225"/>
          <p14:tracePt t="23273" x="693738" y="792163"/>
          <p14:tracePt t="23290" x="693738" y="808038"/>
          <p14:tracePt t="23307" x="677863" y="822325"/>
          <p14:tracePt t="23323" x="677863" y="830263"/>
          <p14:tracePt t="23340" x="669925" y="846138"/>
          <p14:tracePt t="23357" x="663575" y="846138"/>
          <p14:tracePt t="23373" x="663575" y="860425"/>
          <p14:tracePt t="23390" x="663575" y="876300"/>
          <p14:tracePt t="23407" x="663575" y="884238"/>
          <p14:tracePt t="23423" x="663575" y="892175"/>
          <p14:tracePt t="23440" x="663575" y="906463"/>
          <p14:tracePt t="23457" x="663575" y="914400"/>
          <p14:tracePt t="23473" x="663575" y="930275"/>
          <p14:tracePt t="23490" x="669925" y="944563"/>
          <p14:tracePt t="23507" x="677863" y="944563"/>
          <p14:tracePt t="23523" x="693738" y="952500"/>
          <p14:tracePt t="23540" x="701675" y="960438"/>
          <p14:tracePt t="23557" x="723900" y="960438"/>
          <p14:tracePt t="23573" x="739775" y="968375"/>
          <p14:tracePt t="23590" x="754063" y="968375"/>
          <p14:tracePt t="23607" x="777875" y="974725"/>
          <p14:tracePt t="23623" x="800100" y="974725"/>
          <p14:tracePt t="23640" x="808038" y="974725"/>
          <p14:tracePt t="23657" x="830263" y="974725"/>
          <p14:tracePt t="23674" x="846138" y="974725"/>
          <p14:tracePt t="23674" x="854075" y="974725"/>
          <p14:tracePt t="23690" x="868363" y="974725"/>
          <p14:tracePt t="23707" x="892175" y="974725"/>
          <p14:tracePt t="23723" x="906463" y="974725"/>
          <p14:tracePt t="23740" x="936625" y="974725"/>
          <p14:tracePt t="23757" x="960438" y="974725"/>
          <p14:tracePt t="23773" x="974725" y="974725"/>
          <p14:tracePt t="23790" x="1020763" y="974725"/>
          <p14:tracePt t="23807" x="1050925" y="968375"/>
          <p14:tracePt t="23823" x="1066800" y="960438"/>
          <p14:tracePt t="23841" x="1082675" y="960438"/>
          <p14:tracePt t="23857" x="1096963" y="960438"/>
          <p14:tracePt t="23873" x="1096963" y="952500"/>
          <p14:tracePt t="23896" x="1096963" y="944563"/>
          <p14:tracePt t="23907" x="1096963" y="936625"/>
          <p14:tracePt t="23924" x="1104900" y="922338"/>
          <p14:tracePt t="23940" x="1112838" y="884238"/>
          <p14:tracePt t="23957" x="1112838" y="846138"/>
          <p14:tracePt t="23973" x="1112838" y="822325"/>
          <p14:tracePt t="23990" x="1120775" y="800100"/>
          <p14:tracePt t="24007" x="1120775" y="784225"/>
          <p14:tracePt t="24023" x="1120775" y="762000"/>
          <p14:tracePt t="24040" x="1120775" y="739775"/>
          <p14:tracePt t="24057" x="1120775" y="715963"/>
          <p14:tracePt t="24074" x="1104900" y="685800"/>
          <p14:tracePt t="24090" x="1096963" y="655638"/>
          <p14:tracePt t="24107" x="1082675" y="647700"/>
          <p14:tracePt t="24124" x="1058863" y="631825"/>
          <p14:tracePt t="24140" x="1028700" y="625475"/>
          <p14:tracePt t="24157" x="974725" y="625475"/>
          <p14:tracePt t="24174" x="892175" y="625475"/>
          <p14:tracePt t="24190" x="846138" y="625475"/>
          <p14:tracePt t="24207" x="769938" y="639763"/>
          <p14:tracePt t="24223" x="708025" y="663575"/>
          <p14:tracePt t="24240" x="693738" y="669925"/>
          <p14:tracePt t="24257" x="663575" y="693738"/>
          <p14:tracePt t="24273" x="647700" y="762000"/>
          <p14:tracePt t="24290" x="639763" y="815975"/>
          <p14:tracePt t="24307" x="639763" y="930275"/>
          <p14:tracePt t="24324" x="663575" y="1074738"/>
          <p14:tracePt t="24340" x="693738" y="1150938"/>
          <p14:tracePt t="24357" x="769938" y="1279525"/>
          <p14:tracePt t="24374" x="854075" y="1379538"/>
          <p14:tracePt t="24390" x="898525" y="1417638"/>
          <p14:tracePt t="24407" x="1012825" y="1470025"/>
          <p14:tracePt t="24424" x="1066800" y="1493838"/>
          <p14:tracePt t="24440" x="1196975" y="1516063"/>
          <p14:tracePt t="24457" x="1341438" y="1539875"/>
          <p14:tracePt t="24474" x="1425575" y="1546225"/>
          <p14:tracePt t="24490" x="1616075" y="1546225"/>
          <p14:tracePt t="24507" x="1798638" y="1554163"/>
          <p14:tracePt t="24523" x="1882775" y="1554163"/>
          <p14:tracePt t="24541" x="2019300" y="1570038"/>
          <p14:tracePt t="24557" x="2079625" y="1584325"/>
          <p14:tracePt t="24598" x="2065338" y="1577975"/>
          <p14:tracePt t="24608" x="2035175" y="1562100"/>
          <p14:tracePt t="24618" x="1989138" y="1516063"/>
          <p14:tracePt t="24628" x="1935163" y="1470025"/>
          <p14:tracePt t="24641" x="1874838" y="1417638"/>
          <p14:tracePt t="24657" x="1812925" y="1371600"/>
          <p14:tracePt t="24673" x="1722438" y="1287463"/>
          <p14:tracePt t="24690" x="1638300" y="1257300"/>
          <p14:tracePt t="24707" x="1600200" y="1257300"/>
          <p14:tracePt t="24724" x="1516063" y="1257300"/>
          <p14:tracePt t="24740" x="1470025" y="1257300"/>
          <p14:tracePt t="24757" x="1379538" y="1273175"/>
          <p14:tracePt t="24774" x="1317625" y="1303338"/>
          <p14:tracePt t="24790" x="1303338" y="1311275"/>
          <p14:tracePt t="24807" x="1303338" y="1317625"/>
          <p14:tracePt t="24833" x="1303338" y="1325563"/>
          <p14:tracePt t="24853" x="1303338" y="1333500"/>
          <p14:tracePt t="24873" x="1303338" y="1341438"/>
          <p14:tracePt t="24882" x="1311275" y="1355725"/>
          <p14:tracePt t="24893" x="1311275" y="1371600"/>
          <p14:tracePt t="24907" x="1317625" y="1393825"/>
          <p14:tracePt t="24924" x="1333500" y="1431925"/>
          <p14:tracePt t="24940" x="1349375" y="1455738"/>
          <p14:tracePt t="24957" x="1363663" y="1485900"/>
          <p14:tracePt t="24974" x="1371600" y="1501775"/>
          <p14:tracePt t="24991" x="1393825" y="1524000"/>
          <p14:tracePt t="25007" x="1409700" y="1524000"/>
          <p14:tracePt t="25024" x="1417638" y="1524000"/>
          <p14:tracePt t="25040" x="1431925" y="1524000"/>
          <p14:tracePt t="25310" x="1439863" y="1524000"/>
          <p14:tracePt t="25319" x="1455738" y="1524000"/>
          <p14:tracePt t="25330" x="1463675" y="1524000"/>
          <p14:tracePt t="25340" x="1477963" y="1524000"/>
          <p14:tracePt t="25357" x="1493838" y="1524000"/>
          <p14:tracePt t="25374" x="1508125" y="1531938"/>
          <p14:tracePt t="25390" x="1524000" y="1531938"/>
          <p14:tracePt t="25407" x="1539875" y="1539875"/>
          <p14:tracePt t="25424" x="1562100" y="1539875"/>
          <p14:tracePt t="25440" x="1570038" y="1539875"/>
          <p14:tracePt t="25457" x="1592263" y="1539875"/>
          <p14:tracePt t="25474" x="1616075" y="1539875"/>
          <p14:tracePt t="25490" x="1622425" y="1539875"/>
          <p14:tracePt t="25507" x="1646238" y="1539875"/>
          <p14:tracePt t="25524" x="1668463" y="1539875"/>
          <p14:tracePt t="25540" x="1676400" y="1539875"/>
          <p14:tracePt t="25557" x="1698625" y="1539875"/>
          <p14:tracePt t="25574" x="1714500" y="1539875"/>
          <p14:tracePt t="25590" x="1736725" y="1539875"/>
          <p14:tracePt t="25607" x="1768475" y="1539875"/>
          <p14:tracePt t="25624" x="1782763" y="1539875"/>
          <p14:tracePt t="25624" x="1806575" y="1539875"/>
          <p14:tracePt t="25640" x="1820863" y="1539875"/>
          <p14:tracePt t="25657" x="1851025" y="1539875"/>
          <p14:tracePt t="25674" x="1874838" y="1539875"/>
          <p14:tracePt t="25690" x="1920875" y="1539875"/>
          <p14:tracePt t="25707" x="1973263" y="1546225"/>
          <p14:tracePt t="25724" x="2003425" y="1546225"/>
          <p14:tracePt t="25740" x="2065338" y="1546225"/>
          <p14:tracePt t="25757" x="2111375" y="1554163"/>
          <p14:tracePt t="25774" x="2163763" y="1554163"/>
          <p14:tracePt t="25791" x="2209800" y="1554163"/>
          <p14:tracePt t="26031" x="2225675" y="1562100"/>
          <p14:tracePt t="26041" x="2255838" y="1570038"/>
          <p14:tracePt t="26052" x="2301875" y="1584325"/>
          <p14:tracePt t="26061" x="2354263" y="1600200"/>
          <p14:tracePt t="26074" x="2422525" y="1616075"/>
          <p14:tracePt t="26090" x="2484438" y="1638300"/>
          <p14:tracePt t="26107" x="2620963" y="1668463"/>
          <p14:tracePt t="26124" x="2773363" y="1706563"/>
          <p14:tracePt t="26140" x="2849563" y="1722438"/>
          <p14:tracePt t="26157" x="2994025" y="1736725"/>
          <p14:tracePt t="26174" x="3063875" y="1744663"/>
          <p14:tracePt t="26191" x="3178175" y="1752600"/>
          <p14:tracePt t="26207" x="3276600" y="1768475"/>
          <p14:tracePt t="26224" x="3360738" y="1768475"/>
          <p14:tracePt t="26241" x="3390900" y="1768475"/>
          <p14:tracePt t="26257" x="3444875" y="1768475"/>
          <p14:tracePt t="26274" x="3475038" y="1768475"/>
          <p14:tracePt t="26291" x="3543300" y="1768475"/>
          <p14:tracePt t="26307" x="3581400" y="1760538"/>
          <p14:tracePt t="26324" x="3597275" y="1760538"/>
          <p14:tracePt t="26341" x="3611563" y="1752600"/>
          <p14:tracePt t="26367" x="3611563" y="1744663"/>
          <p14:tracePt t="26417" x="3611563" y="1736725"/>
          <p14:tracePt t="26724" x="3641725" y="1736725"/>
          <p14:tracePt t="26732" x="3695700" y="1736725"/>
          <p14:tracePt t="26744" x="3749675" y="1736725"/>
          <p14:tracePt t="26757" x="3802063" y="1736725"/>
          <p14:tracePt t="26774" x="3886200" y="1730375"/>
          <p14:tracePt t="26791" x="3924300" y="1730375"/>
          <p14:tracePt t="26808" x="3978275" y="1714500"/>
          <p14:tracePt t="26824" x="4000500" y="1714500"/>
          <p14:tracePt t="26841" x="4038600" y="1698625"/>
          <p14:tracePt t="26857" x="4068763" y="1676400"/>
          <p14:tracePt t="26874" x="4092575" y="1660525"/>
          <p14:tracePt t="26890" x="4122738" y="1630363"/>
          <p14:tracePt t="26907" x="4144963" y="1592263"/>
          <p14:tracePt t="26924" x="4152900" y="1570038"/>
          <p14:tracePt t="26941" x="4168775" y="1539875"/>
          <p14:tracePt t="26957" x="4175125" y="1516063"/>
          <p14:tracePt t="26974" x="4175125" y="1501775"/>
          <p14:tracePt t="26991" x="4175125" y="1485900"/>
          <p14:tracePt t="27008" x="4168775" y="1470025"/>
          <p14:tracePt t="27024" x="4160838" y="1470025"/>
          <p14:tracePt t="27041" x="4137025" y="1455738"/>
          <p14:tracePt t="27058" x="4122738" y="1431925"/>
          <p14:tracePt t="27074" x="4114800" y="1425575"/>
          <p14:tracePt t="27091" x="4092575" y="1409700"/>
          <p14:tracePt t="27107" x="4076700" y="1401763"/>
          <p14:tracePt t="27124" x="4054475" y="1387475"/>
          <p14:tracePt t="27141" x="4030663" y="1363663"/>
          <p14:tracePt t="27157" x="4016375" y="1355725"/>
          <p14:tracePt t="27174" x="3984625" y="1333500"/>
          <p14:tracePt t="27191" x="3954463" y="1317625"/>
          <p14:tracePt t="27207" x="3940175" y="1303338"/>
          <p14:tracePt t="27224" x="3908425" y="1295400"/>
          <p14:tracePt t="27241" x="3878263" y="1279525"/>
          <p14:tracePt t="27257" x="3856038" y="1273175"/>
          <p14:tracePt t="27274" x="3817938" y="1273175"/>
          <p14:tracePt t="27291" x="3802063" y="1273175"/>
          <p14:tracePt t="27307" x="3763963" y="1265238"/>
          <p14:tracePt t="27324" x="3725863" y="1265238"/>
          <p14:tracePt t="27341" x="3711575" y="1265238"/>
          <p14:tracePt t="27358" x="3665538" y="1265238"/>
          <p14:tracePt t="27374" x="3611563" y="1265238"/>
          <p14:tracePt t="27391" x="3573463" y="1273175"/>
          <p14:tracePt t="27407" x="3505200" y="1279525"/>
          <p14:tracePt t="27424" x="3429000" y="1295400"/>
          <p14:tracePt t="27441" x="3382963" y="1303338"/>
          <p14:tracePt t="27457" x="3314700" y="1317625"/>
          <p14:tracePt t="27474" x="3292475" y="1325563"/>
          <p14:tracePt t="27491" x="3238500" y="1333500"/>
          <p14:tracePt t="27507" x="3192463" y="1333500"/>
          <p14:tracePt t="27524" x="3170238" y="1333500"/>
          <p14:tracePt t="27541" x="3116263" y="1333500"/>
          <p14:tracePt t="27558" x="3070225" y="1325563"/>
          <p14:tracePt t="27574" x="3040063" y="1325563"/>
          <p14:tracePt t="27591" x="2994025" y="1311275"/>
          <p14:tracePt t="27607" x="2933700" y="1311275"/>
          <p14:tracePt t="27624" x="2911475" y="1303338"/>
          <p14:tracePt t="27641" x="2857500" y="1295400"/>
          <p14:tracePt t="27658" x="2835275" y="1287463"/>
          <p14:tracePt t="27674" x="2789238" y="1279525"/>
          <p14:tracePt t="27691" x="2751138" y="1279525"/>
          <p14:tracePt t="27708" x="2713038" y="1273175"/>
          <p14:tracePt t="27724" x="2689225" y="1273175"/>
          <p14:tracePt t="27741" x="2644775" y="1273175"/>
          <p14:tracePt t="27758" x="2620963" y="1273175"/>
          <p14:tracePt t="27774" x="2574925" y="1273175"/>
          <p14:tracePt t="27791" x="2530475" y="1273175"/>
          <p14:tracePt t="27807" x="2506663" y="1273175"/>
          <p14:tracePt t="27824" x="2446338" y="1273175"/>
          <p14:tracePt t="27841" x="2422525" y="1279525"/>
          <p14:tracePt t="27857" x="2362200" y="1287463"/>
          <p14:tracePt t="27874" x="2301875" y="1303338"/>
          <p14:tracePt t="27891" x="2270125" y="1311275"/>
          <p14:tracePt t="27891" x="2239963" y="1311275"/>
          <p14:tracePt t="27907" x="2209800" y="1317625"/>
          <p14:tracePt t="27924" x="2155825" y="1317625"/>
          <p14:tracePt t="27941" x="2133600" y="1317625"/>
          <p14:tracePt t="27957" x="2095500" y="1317625"/>
          <p14:tracePt t="27974" x="2057400" y="1317625"/>
          <p14:tracePt t="27991" x="2035175" y="1317625"/>
          <p14:tracePt t="28008" x="1997075" y="1311275"/>
          <p14:tracePt t="28025" x="1965325" y="1303338"/>
          <p14:tracePt t="28041" x="1951038" y="1303338"/>
          <p14:tracePt t="28058" x="1927225" y="1303338"/>
          <p14:tracePt t="28074" x="1905000" y="1295400"/>
          <p14:tracePt t="28091" x="1889125" y="1295400"/>
          <p14:tracePt t="28108" x="1874838" y="1295400"/>
          <p14:tracePt t="28124" x="1866900" y="1295400"/>
          <p14:tracePt t="28328" x="1858963" y="1303338"/>
          <p14:tracePt t="28349" x="1844675" y="1303338"/>
          <p14:tracePt t="28359" x="1836738" y="1303338"/>
          <p14:tracePt t="28369" x="1820863" y="1303338"/>
          <p14:tracePt t="28380" x="1806575" y="1303338"/>
          <p14:tracePt t="28391" x="1774825" y="1303338"/>
          <p14:tracePt t="28408" x="1744663" y="1295400"/>
          <p14:tracePt t="28424" x="1692275" y="1287463"/>
          <p14:tracePt t="28443" x="1630363" y="1279525"/>
          <p14:tracePt t="28458" x="1616075" y="1279525"/>
          <p14:tracePt t="28474" x="1592263" y="1279525"/>
          <p14:tracePt t="28542" x="1592263" y="1295400"/>
          <p14:tracePt t="28562" x="1592263" y="1303338"/>
          <p14:tracePt t="28574" x="1600200" y="1317625"/>
          <p14:tracePt t="28583" x="1600200" y="1325563"/>
          <p14:tracePt t="28594" x="1608138" y="1341438"/>
          <p14:tracePt t="28608" x="1608138" y="1355725"/>
          <p14:tracePt t="28624" x="1616075" y="1387475"/>
          <p14:tracePt t="28641" x="1616075" y="1393825"/>
          <p14:tracePt t="28658" x="1630363" y="1425575"/>
          <p14:tracePt t="28674" x="1630363" y="1431925"/>
          <p14:tracePt t="28691" x="1638300" y="1463675"/>
          <p14:tracePt t="28708" x="1654175" y="1485900"/>
          <p14:tracePt t="28725" x="1660525" y="1501775"/>
          <p14:tracePt t="28741" x="1668463" y="1508125"/>
          <p14:tracePt t="28758" x="1692275" y="1531938"/>
          <p14:tracePt t="28774" x="1698625" y="1539875"/>
          <p14:tracePt t="28791" x="1736725" y="1562100"/>
          <p14:tracePt t="28808" x="1768475" y="1570038"/>
          <p14:tracePt t="28825" x="1790700" y="1577975"/>
          <p14:tracePt t="28841" x="1851025" y="1584325"/>
          <p14:tracePt t="28858" x="1882775" y="1584325"/>
          <p14:tracePt t="28874" x="1943100" y="1584325"/>
          <p14:tracePt t="28891" x="2027238" y="1584325"/>
          <p14:tracePt t="28908" x="2073275" y="1584325"/>
          <p14:tracePt t="28924" x="2171700" y="1577975"/>
          <p14:tracePt t="28941" x="2278063" y="1570038"/>
          <p14:tracePt t="28958" x="2316163" y="1562100"/>
          <p14:tracePt t="28974" x="2416175" y="1554163"/>
          <p14:tracePt t="28991" x="2498725" y="1554163"/>
          <p14:tracePt t="29008" x="2544763" y="1554163"/>
          <p14:tracePt t="29024" x="2628900" y="1546225"/>
          <p14:tracePt t="29042" x="2720975" y="1546225"/>
          <p14:tracePt t="29058" x="2765425" y="1546225"/>
          <p14:tracePt t="29075" x="2873375" y="1539875"/>
          <p14:tracePt t="29091" x="2963863" y="1539875"/>
          <p14:tracePt t="29108" x="3017838" y="1539875"/>
          <p14:tracePt t="29124" x="3101975" y="1539875"/>
          <p14:tracePt t="29141" x="3146425" y="1539875"/>
          <p14:tracePt t="29158" x="3230563" y="1546225"/>
          <p14:tracePt t="29175" x="3322638" y="1562100"/>
          <p14:tracePt t="29191" x="3360738" y="1562100"/>
          <p14:tracePt t="29208" x="3459163" y="1577975"/>
          <p14:tracePt t="29224" x="3581400" y="1592263"/>
          <p14:tracePt t="29241" x="3627438" y="1592263"/>
          <p14:tracePt t="29258" x="3756025" y="1600200"/>
          <p14:tracePt t="29274" x="3810000" y="1600200"/>
          <p14:tracePt t="29291" x="3878263" y="1600200"/>
          <p14:tracePt t="29308" x="3894138" y="1584325"/>
          <p14:tracePt t="29539" x="3970338" y="1570038"/>
          <p14:tracePt t="29550" x="4054475" y="1546225"/>
          <p14:tracePt t="29559" x="4137025" y="1531938"/>
          <p14:tracePt t="29575" x="4198938" y="1524000"/>
          <p14:tracePt t="29591" x="4289425" y="1501775"/>
          <p14:tracePt t="29608" x="4321175" y="1485900"/>
          <p14:tracePt t="29625" x="4335463" y="1463675"/>
          <p14:tracePt t="29642" x="4335463" y="1455738"/>
          <p14:tracePt t="29658" x="4327525" y="1455738"/>
          <p14:tracePt t="29675" x="4305300" y="1431925"/>
          <p14:tracePt t="29691" x="4289425" y="1425575"/>
          <p14:tracePt t="29708" x="4259263" y="1387475"/>
          <p14:tracePt t="29724" x="4221163" y="1333500"/>
          <p14:tracePt t="29742" x="4198938" y="1287463"/>
          <p14:tracePt t="29758" x="4183063" y="1257300"/>
          <p14:tracePt t="29775" x="4160838" y="1227138"/>
          <p14:tracePt t="29791" x="4152900" y="1219200"/>
          <p14:tracePt t="29808" x="4130675" y="1203325"/>
          <p14:tracePt t="29824" x="4098925" y="1196975"/>
          <p14:tracePt t="29841" x="4092575" y="1196975"/>
          <p14:tracePt t="29858" x="4060825" y="1196975"/>
          <p14:tracePt t="29875" x="4038600" y="1196975"/>
          <p14:tracePt t="29891" x="4000500" y="1203325"/>
          <p14:tracePt t="29908" x="3970338" y="1211263"/>
          <p14:tracePt t="29925" x="3932238" y="1219200"/>
          <p14:tracePt t="29941" x="3916363" y="1219200"/>
          <p14:tracePt t="29958" x="3886200" y="1219200"/>
          <p14:tracePt t="29975" x="3870325" y="1219200"/>
          <p14:tracePt t="29991" x="3848100" y="1219200"/>
          <p14:tracePt t="30008" x="3810000" y="1219200"/>
          <p14:tracePt t="30025" x="3794125" y="1219200"/>
          <p14:tracePt t="30041" x="3771900" y="1219200"/>
          <p14:tracePt t="30058" x="3733800" y="1219200"/>
          <p14:tracePt t="30075" x="3725863" y="1211263"/>
          <p14:tracePt t="30091" x="3679825" y="1211263"/>
          <p14:tracePt t="30108" x="3641725" y="1196975"/>
          <p14:tracePt t="30124" x="3627438" y="1196975"/>
          <p14:tracePt t="30141" x="3581400" y="1181100"/>
          <p14:tracePt t="30158" x="3559175" y="1181100"/>
          <p14:tracePt t="30174" x="3521075" y="1173163"/>
          <p14:tracePt t="30191" x="3489325" y="1173163"/>
          <p14:tracePt t="30208" x="3467100" y="1173163"/>
          <p14:tracePt t="30225" x="3421063" y="1173163"/>
          <p14:tracePt t="30242" x="3382963" y="1173163"/>
          <p14:tracePt t="30258" x="3360738" y="1173163"/>
          <p14:tracePt t="30275" x="3322638" y="1173163"/>
          <p14:tracePt t="30292" x="3276600" y="1181100"/>
          <p14:tracePt t="30308" x="3254375" y="1181100"/>
          <p14:tracePt t="30325" x="3200400" y="1181100"/>
          <p14:tracePt t="30341" x="3178175" y="1189038"/>
          <p14:tracePt t="30358" x="3116263" y="1203325"/>
          <p14:tracePt t="30375" x="3055938" y="1211263"/>
          <p14:tracePt t="30391" x="3017838" y="1219200"/>
          <p14:tracePt t="30408" x="2963863" y="1219200"/>
          <p14:tracePt t="30425" x="2895600" y="1219200"/>
          <p14:tracePt t="30442" x="2865438" y="1219200"/>
          <p14:tracePt t="30458" x="2811463" y="1227138"/>
          <p14:tracePt t="30475" x="2743200" y="1227138"/>
          <p14:tracePt t="30491" x="2720975" y="1227138"/>
          <p14:tracePt t="30508" x="2659063" y="1227138"/>
          <p14:tracePt t="30525" x="2636838" y="1235075"/>
          <p14:tracePt t="30541" x="2590800" y="1235075"/>
          <p14:tracePt t="30558" x="2536825" y="1241425"/>
          <p14:tracePt t="30575" x="2514600" y="1241425"/>
          <p14:tracePt t="30591" x="2468563" y="1241425"/>
          <p14:tracePt t="30608" x="2422525" y="1249363"/>
          <p14:tracePt t="30625" x="2408238" y="1249363"/>
          <p14:tracePt t="30642" x="2378075" y="1257300"/>
          <p14:tracePt t="30658" x="2378075" y="1265238"/>
          <p14:tracePt t="30912" x="2370138" y="1265238"/>
          <p14:tracePt t="30921" x="2362200" y="1265238"/>
          <p14:tracePt t="30932" x="2346325" y="1265238"/>
          <p14:tracePt t="30942" x="2339975" y="1265238"/>
          <p14:tracePt t="30958" x="2324100" y="1257300"/>
          <p14:tracePt t="30975" x="2270125" y="1235075"/>
          <p14:tracePt t="30992" x="2232025" y="1219200"/>
          <p14:tracePt t="31008" x="2171700" y="1211263"/>
          <p14:tracePt t="31025" x="2103438" y="1196975"/>
          <p14:tracePt t="31041" x="2065338" y="1196975"/>
          <p14:tracePt t="31058" x="2003425" y="1189038"/>
          <p14:tracePt t="31075" x="1958975" y="1181100"/>
          <p14:tracePt t="31092" x="1935163" y="1181100"/>
          <p14:tracePt t="31108" x="1912938" y="1173163"/>
          <p14:tracePt t="31125" x="1889125" y="1173163"/>
          <p14:tracePt t="31142" x="1882775" y="1173163"/>
          <p14:tracePt t="31158" x="1866900" y="1173163"/>
          <p14:tracePt t="31175" x="1858963" y="1173163"/>
          <p14:tracePt t="31192" x="1844675" y="1173163"/>
          <p14:tracePt t="31217" x="1836738" y="1173163"/>
          <p14:tracePt t="31246" x="1836738" y="1181100"/>
          <p14:tracePt t="31259" x="1828800" y="1181100"/>
          <p14:tracePt t="31267" x="1828800" y="1196975"/>
          <p14:tracePt t="31278" x="1820863" y="1196975"/>
          <p14:tracePt t="31292" x="1812925" y="1211263"/>
          <p14:tracePt t="31308" x="1798638" y="1227138"/>
          <p14:tracePt t="31325" x="1790700" y="1241425"/>
          <p14:tracePt t="31342" x="1774825" y="1257300"/>
          <p14:tracePt t="31358" x="1774825" y="1265238"/>
          <p14:tracePt t="31375" x="1760538" y="1279525"/>
          <p14:tracePt t="31392" x="1752600" y="1287463"/>
          <p14:tracePt t="31408" x="1744663" y="1295400"/>
          <p14:tracePt t="31425" x="1736725" y="1303338"/>
          <p14:tracePt t="31442" x="1730375" y="1317625"/>
          <p14:tracePt t="31458" x="1730375" y="1325563"/>
          <p14:tracePt t="31475" x="1714500" y="1349375"/>
          <p14:tracePt t="31492" x="1706563" y="1371600"/>
          <p14:tracePt t="31508" x="1698625" y="1379538"/>
          <p14:tracePt t="31525" x="1692275" y="1393825"/>
          <p14:tracePt t="31542" x="1692275" y="1401763"/>
          <p14:tracePt t="31558" x="1684338" y="1409700"/>
          <p14:tracePt t="31575" x="1684338" y="1417638"/>
          <p14:tracePt t="31592" x="1684338" y="1425575"/>
          <p14:tracePt t="31608" x="1684338" y="1439863"/>
          <p14:tracePt t="31625" x="1692275" y="1470025"/>
          <p14:tracePt t="31642" x="1692275" y="1485900"/>
          <p14:tracePt t="31658" x="1706563" y="1516063"/>
          <p14:tracePt t="31675" x="1706563" y="1524000"/>
          <p14:tracePt t="31692" x="1722438" y="1546225"/>
          <p14:tracePt t="31708" x="1730375" y="1554163"/>
          <p14:tracePt t="31725" x="1736725" y="1562100"/>
          <p14:tracePt t="32152" x="1744663" y="1562100"/>
          <p14:tracePt t="32161" x="1760538" y="1562100"/>
          <p14:tracePt t="32172" x="1774825" y="1562100"/>
          <p14:tracePt t="32181" x="1790700" y="1562100"/>
          <p14:tracePt t="32192" x="1812925" y="1570038"/>
          <p14:tracePt t="32208" x="1851025" y="1570038"/>
          <p14:tracePt t="32225" x="1943100" y="1577975"/>
          <p14:tracePt t="32242" x="1997075" y="1577975"/>
          <p14:tracePt t="32258" x="2141538" y="1577975"/>
          <p14:tracePt t="32275" x="2332038" y="1562100"/>
          <p14:tracePt t="32292" x="2422525" y="1562100"/>
          <p14:tracePt t="32308" x="2651125" y="1554163"/>
          <p14:tracePt t="32325" x="2895600" y="1554163"/>
          <p14:tracePt t="32342" x="3009900" y="1554163"/>
          <p14:tracePt t="32358" x="3246438" y="1546225"/>
          <p14:tracePt t="32375" x="3360738" y="1546225"/>
          <p14:tracePt t="32392" x="3565525" y="1531938"/>
          <p14:tracePt t="32408" x="3733800" y="1524000"/>
          <p14:tracePt t="32425" x="3825875" y="1477963"/>
          <p14:tracePt t="32650" x="3946525" y="1447800"/>
          <p14:tracePt t="32660" x="4106863" y="1425575"/>
          <p14:tracePt t="32671" x="4275138" y="1393825"/>
          <p14:tracePt t="32680" x="4435475" y="1363663"/>
          <p14:tracePt t="32692" x="4556125" y="1341438"/>
          <p14:tracePt t="32708" x="4640263" y="1317625"/>
          <p14:tracePt t="32725" x="4716463" y="1295400"/>
          <p14:tracePt t="32762" x="4708525" y="1295400"/>
          <p14:tracePt t="32771" x="4694238" y="1295400"/>
          <p14:tracePt t="32782" x="4678363" y="1295400"/>
          <p14:tracePt t="32793" x="4656138" y="1295400"/>
          <p14:tracePt t="32808" x="4625975" y="1295400"/>
          <p14:tracePt t="32825" x="4541838" y="1295400"/>
          <p14:tracePt t="32842" x="4487863" y="1295400"/>
          <p14:tracePt t="32843" x="4435475" y="1287463"/>
          <p14:tracePt t="32858" x="4389438" y="1279525"/>
          <p14:tracePt t="32875" x="4313238" y="1273175"/>
          <p14:tracePt t="32892" x="4283075" y="1273175"/>
          <p14:tracePt t="32908" x="4244975" y="1273175"/>
          <p14:tracePt t="32926" x="4229100" y="1273175"/>
          <p14:tracePt t="33117" x="4206875" y="1273175"/>
          <p14:tracePt t="33128" x="4175125" y="1273175"/>
          <p14:tracePt t="33137" x="4092575" y="1265238"/>
          <p14:tracePt t="33148" x="3962400" y="1249363"/>
          <p14:tracePt t="33159" x="3711575" y="1211263"/>
          <p14:tracePt t="33175" x="3429000" y="1165225"/>
          <p14:tracePt t="33192" x="2644775" y="1036638"/>
          <p14:tracePt t="33209" x="2187575" y="952500"/>
          <p14:tracePt t="33225" x="1889125" y="898525"/>
          <p14:tracePt t="33242" x="1120775" y="868363"/>
          <p14:tracePt t="33259" x="715963" y="868363"/>
          <p14:tracePt t="33275" x="122238" y="892175"/>
          <p14:tracePt t="33292" x="0" y="892175"/>
          <p14:tracePt t="33309" x="0" y="884238"/>
          <p14:tracePt t="33325" x="0" y="854075"/>
          <p14:tracePt t="33342" x="0" y="830263"/>
          <p14:tracePt t="33359" x="0" y="815975"/>
          <p14:tracePt t="33375" x="0" y="792163"/>
          <p14:tracePt t="33393" x="0" y="784225"/>
          <p14:tracePt t="33409" x="0" y="769938"/>
          <p14:tracePt t="33425" x="0" y="762000"/>
          <p14:tracePt t="33442" x="7938" y="762000"/>
          <p14:tracePt t="33473" x="15875" y="762000"/>
          <p14:tracePt t="33523" x="22225" y="762000"/>
          <p14:tracePt t="33535" x="22225" y="769938"/>
          <p14:tracePt t="33555" x="30163" y="769938"/>
          <p14:tracePt t="33565" x="30163" y="777875"/>
          <p14:tracePt t="33576" x="46038" y="784225"/>
          <p14:tracePt t="33596" x="60325" y="784225"/>
          <p14:tracePt t="33609" x="68263" y="784225"/>
          <p14:tracePt t="33626" x="98425" y="792163"/>
          <p14:tracePt t="33642" x="122238" y="800100"/>
          <p14:tracePt t="33659" x="152400" y="800100"/>
          <p14:tracePt t="33675" x="168275" y="808038"/>
          <p14:tracePt t="33692" x="206375" y="808038"/>
          <p14:tracePt t="33709" x="236538" y="815975"/>
          <p14:tracePt t="33725" x="250825" y="822325"/>
          <p14:tracePt t="33742" x="282575" y="830263"/>
          <p14:tracePt t="33759" x="304800" y="830263"/>
          <p14:tracePt t="33775" x="320675" y="838200"/>
          <p14:tracePt t="33792" x="342900" y="846138"/>
          <p14:tracePt t="33809" x="358775" y="854075"/>
          <p14:tracePt t="33825" x="365125" y="860425"/>
          <p14:tracePt t="33842" x="381000" y="860425"/>
          <p14:tracePt t="33859" x="388938" y="860425"/>
          <p14:tracePt t="33875" x="403225" y="868363"/>
          <p14:tracePt t="33892" x="419100" y="868363"/>
          <p14:tracePt t="33909" x="427038" y="876300"/>
          <p14:tracePt t="33925" x="441325" y="876300"/>
          <p14:tracePt t="33942" x="465138" y="876300"/>
          <p14:tracePt t="33959" x="473075" y="876300"/>
          <p14:tracePt t="33975" x="487363" y="876300"/>
          <p14:tracePt t="33992" x="517525" y="876300"/>
          <p14:tracePt t="34009" x="525463" y="884238"/>
          <p14:tracePt t="34025" x="555625" y="884238"/>
          <p14:tracePt t="34042" x="563563" y="884238"/>
          <p14:tracePt t="34059" x="593725" y="884238"/>
          <p14:tracePt t="34075" x="617538" y="892175"/>
          <p14:tracePt t="34092" x="631825" y="892175"/>
          <p14:tracePt t="34109" x="669925" y="892175"/>
          <p14:tracePt t="34125" x="693738" y="892175"/>
          <p14:tracePt t="34142" x="715963" y="892175"/>
          <p14:tracePt t="34159" x="731838" y="892175"/>
          <p14:tracePt t="34175" x="762000" y="898525"/>
          <p14:tracePt t="34192" x="777875" y="898525"/>
          <p14:tracePt t="34209" x="800100" y="906463"/>
          <p14:tracePt t="34225" x="815975" y="906463"/>
          <p14:tracePt t="34242" x="838200" y="906463"/>
          <p14:tracePt t="34259" x="860425" y="906463"/>
          <p14:tracePt t="34276" x="868363" y="906463"/>
          <p14:tracePt t="34292" x="898525" y="906463"/>
          <p14:tracePt t="34309" x="930275" y="906463"/>
          <p14:tracePt t="34325" x="944563" y="906463"/>
          <p14:tracePt t="34342" x="982663" y="898525"/>
          <p14:tracePt t="34359" x="1028700" y="892175"/>
          <p14:tracePt t="34375" x="1058863" y="868363"/>
          <p14:tracePt t="34392" x="1112838" y="846138"/>
          <p14:tracePt t="34409" x="1135063" y="815975"/>
          <p14:tracePt t="34426" x="1143000" y="800100"/>
          <p14:tracePt t="34442" x="1150938" y="792163"/>
          <p14:tracePt t="34459" x="1150938" y="769938"/>
          <p14:tracePt t="34475" x="1150938" y="762000"/>
          <p14:tracePt t="34492" x="1150938" y="723900"/>
          <p14:tracePt t="34509" x="1150938" y="701675"/>
          <p14:tracePt t="34525" x="1127125" y="639763"/>
          <p14:tracePt t="34542" x="1104900" y="571500"/>
          <p14:tracePt t="34559" x="1089025" y="533400"/>
          <p14:tracePt t="34575" x="1058863" y="495300"/>
          <p14:tracePt t="34593" x="1020763" y="457200"/>
          <p14:tracePt t="34609" x="1006475" y="441325"/>
          <p14:tracePt t="34625" x="952500" y="434975"/>
          <p14:tracePt t="34643" x="906463" y="434975"/>
          <p14:tracePt t="34659" x="876300" y="434975"/>
          <p14:tracePt t="34676" x="808038" y="449263"/>
          <p14:tracePt t="34692" x="777875" y="449263"/>
          <p14:tracePt t="34709" x="701675" y="487363"/>
          <p14:tracePt t="34726" x="639763" y="533400"/>
          <p14:tracePt t="34742" x="609600" y="549275"/>
          <p14:tracePt t="34759" x="579438" y="593725"/>
          <p14:tracePt t="34776" x="571500" y="617538"/>
          <p14:tracePt t="34793" x="571500" y="625475"/>
          <p14:tracePt t="34809" x="571500" y="639763"/>
          <p14:tracePt t="34826" x="571500" y="669925"/>
          <p14:tracePt t="34842" x="571500" y="693738"/>
          <p14:tracePt t="34859" x="587375" y="723900"/>
          <p14:tracePt t="34876" x="593725" y="746125"/>
          <p14:tracePt t="34892" x="609600" y="792163"/>
          <p14:tracePt t="34909" x="625475" y="838200"/>
          <p14:tracePt t="34926" x="639763" y="868363"/>
          <p14:tracePt t="34942" x="655638" y="914400"/>
          <p14:tracePt t="34959" x="677863" y="952500"/>
          <p14:tracePt t="34979" x="685800" y="960438"/>
          <p14:tracePt t="34993" x="701675" y="968375"/>
          <p14:tracePt t="35009" x="715963" y="968375"/>
          <p14:tracePt t="35026" x="723900" y="968375"/>
          <p14:tracePt t="35042" x="739775" y="974725"/>
          <p14:tracePt t="35059" x="746125" y="974725"/>
          <p14:tracePt t="35076" x="769938" y="974725"/>
          <p14:tracePt t="35093" x="784225" y="974725"/>
          <p14:tracePt t="35109" x="822325" y="974725"/>
          <p14:tracePt t="35126" x="838200" y="974725"/>
          <p14:tracePt t="35142" x="868363" y="974725"/>
          <p14:tracePt t="35159" x="884238" y="974725"/>
          <p14:tracePt t="35176" x="898525" y="974725"/>
          <p14:tracePt t="35192" x="906463" y="974725"/>
          <p14:tracePt t="35643" x="930275" y="974725"/>
          <p14:tracePt t="35655" x="952500" y="968375"/>
          <p14:tracePt t="35664" x="968375" y="968375"/>
          <p14:tracePt t="35676" x="990600" y="968375"/>
          <p14:tracePt t="35692" x="1006475" y="968375"/>
          <p14:tracePt t="35709" x="1044575" y="968375"/>
          <p14:tracePt t="35726" x="1058863" y="968375"/>
          <p14:tracePt t="35743" x="1074738" y="968375"/>
          <p14:tracePt t="35759" x="1082675" y="968375"/>
          <p14:tracePt t="35776" x="1089025" y="968375"/>
          <p14:tracePt t="35792" x="1104900" y="968375"/>
          <p14:tracePt t="35809" x="1120775" y="968375"/>
          <p14:tracePt t="35826" x="1135063" y="968375"/>
          <p14:tracePt t="35843" x="1143000" y="968375"/>
          <p14:tracePt t="35859" x="1165225" y="960438"/>
          <p14:tracePt t="35876" x="1173163" y="960438"/>
          <p14:tracePt t="35892" x="1189038" y="952500"/>
          <p14:tracePt t="35980" x="1189038" y="944563"/>
          <p14:tracePt t="36011" x="1181100" y="944563"/>
          <p14:tracePt t="36019" x="1173163" y="944563"/>
          <p14:tracePt t="36203" x="1181100" y="944563"/>
          <p14:tracePt t="36212" x="1203325" y="952500"/>
          <p14:tracePt t="36223" x="1227138" y="960438"/>
          <p14:tracePt t="36236" x="1265238" y="974725"/>
          <p14:tracePt t="36244" x="1287463" y="974725"/>
          <p14:tracePt t="36259" x="1325563" y="982663"/>
          <p14:tracePt t="36276" x="1409700" y="990600"/>
          <p14:tracePt t="36293" x="1463675" y="998538"/>
          <p14:tracePt t="36309" x="1584325" y="998538"/>
          <p14:tracePt t="36326" x="1706563" y="990600"/>
          <p14:tracePt t="36343" x="1768475" y="968375"/>
          <p14:tracePt t="36359" x="1812925" y="952500"/>
          <p14:tracePt t="36599" x="2027238" y="906463"/>
          <p14:tracePt t="36609" x="2384425" y="838200"/>
          <p14:tracePt t="36620" x="2797175" y="777875"/>
          <p14:tracePt t="36629" x="3222625" y="723900"/>
          <p14:tracePt t="36643" x="3635375" y="685800"/>
          <p14:tracePt t="36659" x="4022725" y="655638"/>
          <p14:tracePt t="36676" x="4594225" y="639763"/>
          <p14:tracePt t="36693" x="4937125" y="639763"/>
          <p14:tracePt t="36709" x="5021263" y="639763"/>
          <p14:tracePt t="36726" x="5135563" y="631825"/>
          <p14:tracePt t="36743" x="5151438" y="631825"/>
          <p14:tracePt t="36773" x="5143500" y="631825"/>
          <p14:tracePt t="36782" x="5135563" y="631825"/>
          <p14:tracePt t="36793" x="5127625" y="631825"/>
          <p14:tracePt t="36809" x="5121275" y="631825"/>
          <p14:tracePt t="36826" x="5113338" y="631825"/>
          <p14:tracePt t="36843" x="5097463" y="639763"/>
          <p14:tracePt t="36859" x="5089525" y="639763"/>
          <p14:tracePt t="36876" x="5051425" y="663575"/>
          <p14:tracePt t="36893" x="5037138" y="669925"/>
          <p14:tracePt t="36909" x="4983163" y="708025"/>
          <p14:tracePt t="36926" x="4884738" y="769938"/>
          <p14:tracePt t="36943" x="4830763" y="800100"/>
          <p14:tracePt t="36959" x="4702175" y="884238"/>
          <p14:tracePt t="36976" x="4556125" y="968375"/>
          <p14:tracePt t="36993" x="4487863" y="1012825"/>
          <p14:tracePt t="37009" x="4359275" y="1066800"/>
          <p14:tracePt t="37026" x="4267200" y="1096963"/>
          <p14:tracePt t="37043" x="4244975" y="1104900"/>
          <p14:tracePt t="37059" x="4206875" y="1104900"/>
          <p14:tracePt t="37076" x="4191000" y="1096963"/>
          <p14:tracePt t="37093" x="4175125" y="1082675"/>
          <p14:tracePt t="37109" x="4175125" y="1074738"/>
          <p14:tracePt t="37128" x="4175125" y="1066800"/>
          <p14:tracePt t="37148" x="4183063" y="1058863"/>
          <p14:tracePt t="37160" x="4198938" y="1058863"/>
          <p14:tracePt t="37176" x="4229100" y="1050925"/>
          <p14:tracePt t="37193" x="4327525" y="1036638"/>
          <p14:tracePt t="37210" x="4487863" y="1020763"/>
          <p14:tracePt t="37226" x="4579938" y="1012825"/>
          <p14:tracePt t="37243" x="4846638" y="968375"/>
          <p14:tracePt t="37259" x="5029200" y="936625"/>
          <p14:tracePt t="37276" x="5440363" y="854075"/>
          <p14:tracePt t="37293" x="5791200" y="784225"/>
          <p14:tracePt t="37309" x="5897563" y="769938"/>
          <p14:tracePt t="37326" x="6057900" y="731838"/>
          <p14:tracePt t="37343" x="6111875" y="715963"/>
          <p14:tracePt t="37362" x="6103938" y="715963"/>
          <p14:tracePt t="37565" x="6118225" y="715963"/>
          <p14:tracePt t="37575" x="6142038" y="715963"/>
          <p14:tracePt t="37586" x="6180138" y="715963"/>
          <p14:tracePt t="37595" x="6240463" y="715963"/>
          <p14:tracePt t="37609" x="6324600" y="715963"/>
          <p14:tracePt t="37627" x="6545263" y="715963"/>
          <p14:tracePt t="37643" x="6697663" y="723900"/>
          <p14:tracePt t="37660" x="6988175" y="731838"/>
          <p14:tracePt t="37676" x="7231063" y="739775"/>
          <p14:tracePt t="37693" x="7323138" y="739775"/>
          <p14:tracePt t="37709" x="7437438" y="746125"/>
          <p14:tracePt t="37726" x="7459663" y="746125"/>
          <p14:tracePt t="37743" x="7467600" y="746125"/>
          <p14:tracePt t="37761" x="7459663" y="746125"/>
          <p14:tracePt t="37776" x="7437438" y="746125"/>
          <p14:tracePt t="37793" x="7353300" y="746125"/>
          <p14:tracePt t="37810" x="7299325" y="746125"/>
          <p14:tracePt t="37810" x="7223125" y="746125"/>
          <p14:tracePt t="37826" x="7154863" y="746125"/>
          <p14:tracePt t="37843" x="7026275" y="762000"/>
          <p14:tracePt t="37860" x="6950075" y="784225"/>
          <p14:tracePt t="37876" x="6934200" y="792163"/>
          <p14:tracePt t="37893" x="6896100" y="830263"/>
          <p14:tracePt t="37909" x="6880225" y="838200"/>
          <p14:tracePt t="37926" x="6873875" y="868363"/>
          <p14:tracePt t="37943" x="6873875" y="884238"/>
          <p14:tracePt t="37959" x="6880225" y="884238"/>
          <p14:tracePt t="37976" x="6888163" y="914400"/>
          <p14:tracePt t="37993" x="6904038" y="944563"/>
          <p14:tracePt t="38009" x="6904038" y="960438"/>
          <p14:tracePt t="38026" x="6918325" y="982663"/>
          <p14:tracePt t="38043" x="6918325" y="998538"/>
          <p14:tracePt t="38059" x="6918325" y="1006475"/>
          <p14:tracePt t="38156" x="6918325" y="998538"/>
          <p14:tracePt t="38206" x="6934200" y="998538"/>
          <p14:tracePt t="38215" x="6942138" y="998538"/>
          <p14:tracePt t="38227" x="6950075" y="998538"/>
          <p14:tracePt t="38243" x="6964363" y="998538"/>
          <p14:tracePt t="38260" x="7010400" y="998538"/>
          <p14:tracePt t="38277" x="7070725" y="998538"/>
          <p14:tracePt t="38293" x="7116763" y="990600"/>
          <p14:tracePt t="38310" x="7200900" y="968375"/>
          <p14:tracePt t="38326" x="7246938" y="960438"/>
          <p14:tracePt t="38343" x="7299325" y="936625"/>
          <p14:tracePt t="38360" x="7315200" y="930275"/>
          <p14:tracePt t="38376" x="7315200" y="922338"/>
          <p14:tracePt t="38643" x="7337425" y="922338"/>
          <p14:tracePt t="38652" x="7361238" y="922338"/>
          <p14:tracePt t="38664" x="7375525" y="930275"/>
          <p14:tracePt t="38676" x="7383463" y="930275"/>
          <p14:tracePt t="38693" x="7407275" y="936625"/>
          <p14:tracePt t="38710" x="7413625" y="936625"/>
          <p14:tracePt t="38958" x="7451725" y="936625"/>
          <p14:tracePt t="38967" x="7475538" y="936625"/>
          <p14:tracePt t="38979" x="7489825" y="936625"/>
          <p14:tracePt t="38993" x="7497763" y="944563"/>
          <p14:tracePt t="39010" x="7497763" y="952500"/>
          <p14:tracePt t="39152" x="7497763" y="960438"/>
          <p14:tracePt t="39162" x="7505700" y="960438"/>
          <p14:tracePt t="39173" x="7513638" y="960438"/>
          <p14:tracePt t="39183" x="7535863" y="960438"/>
          <p14:tracePt t="39194" x="7566025" y="960438"/>
          <p14:tracePt t="39210" x="7620000" y="960438"/>
          <p14:tracePt t="39226" x="7764463" y="960438"/>
          <p14:tracePt t="39244" x="7894638" y="968375"/>
          <p14:tracePt t="39260" x="7932738" y="968375"/>
          <p14:tracePt t="39277" x="7985125" y="968375"/>
          <p14:tracePt t="39497" x="8047038" y="968375"/>
          <p14:tracePt t="39506" x="8115300" y="968375"/>
          <p14:tracePt t="39517" x="8183563" y="968375"/>
          <p14:tracePt t="39527" x="8245475" y="952500"/>
          <p14:tracePt t="39543" x="8275638" y="952500"/>
          <p14:tracePt t="39560" x="8297863" y="952500"/>
          <p14:tracePt t="39785" x="8335963" y="936625"/>
          <p14:tracePt t="39792" x="8359775" y="930275"/>
          <p14:tracePt t="39801" x="8382000" y="922338"/>
          <p14:tracePt t="40055" x="8389938" y="906463"/>
          <p14:tracePt t="40066" x="8397875" y="898525"/>
          <p14:tracePt t="40076" x="8404225" y="892175"/>
          <p14:tracePt t="40096" x="8412163" y="876300"/>
          <p14:tracePt t="40391" x="8442325" y="884238"/>
          <p14:tracePt t="40402" x="8480425" y="906463"/>
          <p14:tracePt t="40411" x="8518525" y="922338"/>
          <p14:tracePt t="40427" x="8542338" y="930275"/>
          <p14:tracePt t="40444" x="8602663" y="960438"/>
          <p14:tracePt t="40460" x="8618538" y="968375"/>
          <p14:tracePt t="40477" x="8648700" y="974725"/>
          <p14:tracePt t="40493" x="8670925" y="974725"/>
          <p14:tracePt t="40523" x="8678863" y="974725"/>
          <p14:tracePt t="40544" x="8678863" y="968375"/>
          <p14:tracePt t="40554" x="8686800" y="968375"/>
          <p14:tracePt t="40565" x="8694738" y="960438"/>
          <p14:tracePt t="40584" x="8694738" y="952500"/>
          <p14:tracePt t="40595" x="8702675" y="944563"/>
          <p14:tracePt t="40610" x="8709025" y="930275"/>
          <p14:tracePt t="40777" x="8724900" y="930275"/>
          <p14:tracePt t="40788" x="8747125" y="936625"/>
          <p14:tracePt t="40797" x="8770938" y="944563"/>
          <p14:tracePt t="40810" x="8809038" y="952500"/>
          <p14:tracePt t="40827" x="8847138" y="952500"/>
          <p14:tracePt t="40844" x="8915400" y="960438"/>
          <p14:tracePt t="40860" x="8945563" y="960438"/>
          <p14:tracePt t="40877" x="8953500" y="960438"/>
          <p14:tracePt t="40952" x="8945563" y="960438"/>
          <p14:tracePt t="40992" x="8945563" y="968375"/>
          <p14:tracePt t="41438" x="8931275" y="968375"/>
          <p14:tracePt t="41450" x="8915400" y="968375"/>
          <p14:tracePt t="41458" x="8893175" y="960438"/>
          <p14:tracePt t="41470" x="8869363" y="944563"/>
          <p14:tracePt t="41479" x="8831263" y="944563"/>
          <p14:tracePt t="41494" x="8785225" y="944563"/>
          <p14:tracePt t="41511" x="8632825" y="944563"/>
          <p14:tracePt t="41527" x="8526463" y="974725"/>
          <p14:tracePt t="41544" x="8137525" y="1112838"/>
          <p14:tracePt t="41560" x="7818438" y="1219200"/>
          <p14:tracePt t="41577" x="6950075" y="1470025"/>
          <p14:tracePt t="41594" x="6332538" y="1622425"/>
          <p14:tracePt t="41610" x="5913438" y="1698625"/>
          <p14:tracePt t="41627" x="4784725" y="1812925"/>
          <p14:tracePt t="41644" x="3527425" y="1882775"/>
          <p14:tracePt t="41660" x="3268663" y="1905000"/>
          <p14:tracePt t="41677" x="2468563" y="1997075"/>
          <p14:tracePt t="41694" x="1501775" y="2111375"/>
          <p14:tracePt t="41710" x="1066800" y="2171700"/>
          <p14:tracePt t="41727" x="350838" y="2286000"/>
          <p14:tracePt t="41744" x="0" y="2378075"/>
          <p14:tracePt t="41760" x="0" y="2408238"/>
          <p14:tracePt t="41777" x="0" y="2438400"/>
          <p14:tracePt t="41824" x="15875" y="2438400"/>
          <p14:tracePt t="41835" x="30163" y="2438400"/>
          <p14:tracePt t="41845" x="38100" y="2438400"/>
          <p14:tracePt t="41860" x="46038" y="2438400"/>
          <p14:tracePt t="41877" x="53975" y="2438400"/>
          <p14:tracePt t="41968" x="53975" y="2430463"/>
          <p14:tracePt t="41988" x="46038" y="2422525"/>
          <p14:tracePt t="41998" x="38100" y="2416175"/>
          <p14:tracePt t="42009" x="38100" y="2408238"/>
          <p14:tracePt t="42018" x="38100" y="2392363"/>
          <p14:tracePt t="42029" x="38100" y="2378075"/>
          <p14:tracePt t="42044" x="38100" y="2354263"/>
          <p14:tracePt t="42061" x="76200" y="2270125"/>
          <p14:tracePt t="42077" x="114300" y="2232025"/>
          <p14:tracePt t="42094" x="250825" y="2163763"/>
          <p14:tracePt t="42111" x="403225" y="2095500"/>
          <p14:tracePt t="42127" x="479425" y="2065338"/>
          <p14:tracePt t="42144" x="609600" y="2049463"/>
          <p14:tracePt t="42161" x="669925" y="2049463"/>
          <p14:tracePt t="42177" x="693738" y="2057400"/>
          <p14:tracePt t="42194" x="715963" y="2073275"/>
          <p14:tracePt t="42210" x="715963" y="2079625"/>
          <p14:tracePt t="42227" x="715963" y="2095500"/>
          <p14:tracePt t="42244" x="715963" y="2103438"/>
          <p14:tracePt t="42262" x="715963" y="2111375"/>
          <p14:tracePt t="42284" x="723900" y="2111375"/>
          <p14:tracePt t="42294" x="723900" y="2117725"/>
          <p14:tracePt t="42310" x="731838" y="2125663"/>
          <p14:tracePt t="42327" x="746125" y="2141538"/>
          <p14:tracePt t="42344" x="769938" y="2149475"/>
          <p14:tracePt t="42360" x="784225" y="2155825"/>
          <p14:tracePt t="42377" x="815975" y="2163763"/>
          <p14:tracePt t="42394" x="830263" y="2163763"/>
          <p14:tracePt t="42410" x="860425" y="2163763"/>
          <p14:tracePt t="42427" x="898525" y="2163763"/>
          <p14:tracePt t="42444" x="914400" y="2163763"/>
          <p14:tracePt t="42460" x="944563" y="2163763"/>
          <p14:tracePt t="42477" x="982663" y="2163763"/>
          <p14:tracePt t="42494" x="1012825" y="2163763"/>
          <p14:tracePt t="42510" x="1066800" y="2141538"/>
          <p14:tracePt t="42528" x="1135063" y="2125663"/>
          <p14:tracePt t="42544" x="1181100" y="2117725"/>
          <p14:tracePt t="42560" x="1287463" y="2103438"/>
          <p14:tracePt t="42577" x="1349375" y="2095500"/>
          <p14:tracePt t="42594" x="1501775" y="2079625"/>
          <p14:tracePt t="42610" x="1622425" y="2079625"/>
          <p14:tracePt t="42627" x="1714500" y="2079625"/>
          <p14:tracePt t="42644" x="1744663" y="2087563"/>
          <p14:tracePt t="42661" x="1790700" y="2103438"/>
          <p14:tracePt t="42677" x="1790700" y="2111375"/>
          <p14:tracePt t="42694" x="1790700" y="2117725"/>
          <p14:tracePt t="42821" x="1806575" y="2125663"/>
          <p14:tracePt t="42832" x="1812925" y="2125663"/>
          <p14:tracePt t="42841" x="1828800" y="2133600"/>
          <p14:tracePt t="42852" x="1851025" y="2133600"/>
          <p14:tracePt t="42862" x="1897063" y="2141538"/>
          <p14:tracePt t="42877" x="1951038" y="2141538"/>
          <p14:tracePt t="42894" x="2117725" y="2163763"/>
          <p14:tracePt t="42910" x="2217738" y="2163763"/>
          <p14:tracePt t="42927" x="2476500" y="2163763"/>
          <p14:tracePt t="42944" x="2765425" y="2149475"/>
          <p14:tracePt t="42960" x="2887663" y="2125663"/>
          <p14:tracePt t="42977" x="3055938" y="2095500"/>
          <p14:tracePt t="42994" x="3101975" y="2087563"/>
          <p14:tracePt t="43010" x="3132138" y="2073275"/>
          <p14:tracePt t="43218" x="3146425" y="2073275"/>
          <p14:tracePt t="43228" x="3170238" y="2079625"/>
          <p14:tracePt t="43238" x="3184525" y="2087563"/>
          <p14:tracePt t="43248" x="3216275" y="2087563"/>
          <p14:tracePt t="43260" x="3254375" y="2095500"/>
          <p14:tracePt t="43277" x="3292475" y="2095500"/>
          <p14:tracePt t="43294" x="3390900" y="2095500"/>
          <p14:tracePt t="43310" x="3527425" y="2111375"/>
          <p14:tracePt t="43327" x="3603625" y="2111375"/>
          <p14:tracePt t="43344" x="3787775" y="2095500"/>
          <p14:tracePt t="43361" x="3870325" y="2079625"/>
          <p14:tracePt t="43377" x="4030663" y="2049463"/>
          <p14:tracePt t="43394" x="4168775" y="1997075"/>
          <p14:tracePt t="43411" x="4213225" y="1965325"/>
          <p14:tracePt t="43427" x="4244975" y="1935163"/>
          <p14:tracePt t="43666" x="4289425" y="1935163"/>
          <p14:tracePt t="43674" x="4327525" y="1935163"/>
          <p14:tracePt t="43686" x="4373563" y="1943100"/>
          <p14:tracePt t="43696" x="4411663" y="1951038"/>
          <p14:tracePt t="43711" x="4435475" y="1958975"/>
          <p14:tracePt t="43727" x="4449763" y="1958975"/>
          <p14:tracePt t="43788" x="4435475" y="1965325"/>
          <p14:tracePt t="43798" x="4411663" y="1965325"/>
          <p14:tracePt t="43807" x="4381500" y="1965325"/>
          <p14:tracePt t="43818" x="4343400" y="1981200"/>
          <p14:tracePt t="43828" x="4289425" y="1997075"/>
          <p14:tracePt t="43844" x="4244975" y="2011363"/>
          <p14:tracePt t="43861" x="4152900" y="2049463"/>
          <p14:tracePt t="43877" x="4122738" y="2057400"/>
          <p14:tracePt t="43894" x="4098925" y="2079625"/>
          <p14:tracePt t="43911" x="4092575" y="2087563"/>
          <p14:tracePt t="43930" x="4092575" y="2095500"/>
          <p14:tracePt t="43944" x="4106863" y="2095500"/>
          <p14:tracePt t="43961" x="4144963" y="2103438"/>
          <p14:tracePt t="43977" x="4168775" y="2103438"/>
          <p14:tracePt t="43994" x="4237038" y="2117725"/>
          <p14:tracePt t="44011" x="4321175" y="2133600"/>
          <p14:tracePt t="44027" x="4359275" y="2141538"/>
          <p14:tracePt t="44044" x="4441825" y="2149475"/>
          <p14:tracePt t="44061" x="4479925" y="2149475"/>
          <p14:tracePt t="44077" x="4579938" y="2149475"/>
          <p14:tracePt t="44094" x="4678363" y="2133600"/>
          <p14:tracePt t="44111" x="4732338" y="2117725"/>
          <p14:tracePt t="44127" x="4792663" y="2079625"/>
          <p14:tracePt t="44144" x="4816475" y="2049463"/>
          <p14:tracePt t="44335" x="4838700" y="2049463"/>
          <p14:tracePt t="44346" x="4899025" y="2049463"/>
          <p14:tracePt t="44357" x="4968875" y="2065338"/>
          <p14:tracePt t="44368" x="5051425" y="2065338"/>
          <p14:tracePt t="44377" x="5143500" y="2065338"/>
          <p14:tracePt t="44394" x="5241925" y="2073275"/>
          <p14:tracePt t="44411" x="5410200" y="2087563"/>
          <p14:tracePt t="44428" x="5448300" y="2095500"/>
          <p14:tracePt t="44444" x="5486400" y="2095500"/>
          <p14:tracePt t="44701" x="5494338" y="2103438"/>
          <p14:tracePt t="44795" x="5486400" y="2103438"/>
          <p14:tracePt t="44845" x="5478463" y="2103438"/>
          <p14:tracePt t="44865" x="5470525" y="2103438"/>
          <p14:tracePt t="44886" x="5464175" y="2103438"/>
          <p14:tracePt t="44895" x="5456238" y="2103438"/>
          <p14:tracePt t="44925" x="5448300" y="2103438"/>
          <p14:tracePt t="44936" x="5448300" y="2095500"/>
          <p14:tracePt t="45028" x="5456238" y="2087563"/>
          <p14:tracePt t="45037" x="5464175" y="2087563"/>
          <p14:tracePt t="45057" x="5470525" y="2087563"/>
          <p14:tracePt t="45069" x="5478463" y="2079625"/>
          <p14:tracePt t="45079" x="5486400" y="2079625"/>
          <p14:tracePt t="45094" x="5486400" y="2073275"/>
          <p14:tracePt t="45111" x="5494338" y="2073275"/>
          <p14:tracePt t="45128" x="5502275" y="2073275"/>
          <p14:tracePt t="45144" x="5502275" y="2065338"/>
          <p14:tracePt t="45435" x="5562600" y="2065338"/>
          <p14:tracePt t="45446" x="5646738" y="2073275"/>
          <p14:tracePt t="45453" x="5730875" y="2073275"/>
          <p14:tracePt t="45465" x="5813425" y="2079625"/>
          <p14:tracePt t="45478" x="5897563" y="2087563"/>
          <p14:tracePt t="45495" x="6042025" y="2095500"/>
          <p14:tracePt t="45511" x="6096000" y="2095500"/>
          <p14:tracePt t="45527" x="6156325" y="2095500"/>
          <p14:tracePt t="45544" x="6180138" y="2095500"/>
          <p14:tracePt t="45596" x="6172200" y="2087563"/>
          <p14:tracePt t="45607" x="6156325" y="2087563"/>
          <p14:tracePt t="45617" x="6149975" y="2079625"/>
          <p14:tracePt t="45628" x="6126163" y="2079625"/>
          <p14:tracePt t="45644" x="6111875" y="2073275"/>
          <p14:tracePt t="45661" x="6065838" y="2057400"/>
          <p14:tracePt t="45678" x="6049963" y="2057400"/>
          <p14:tracePt t="45694" x="6042025" y="2049463"/>
          <p14:tracePt t="45739" x="6049963" y="2049463"/>
          <p14:tracePt t="45748" x="6065838" y="2057400"/>
          <p14:tracePt t="45760" x="6080125" y="2065338"/>
          <p14:tracePt t="45769" x="6111875" y="2079625"/>
          <p14:tracePt t="45781" x="6134100" y="2095500"/>
          <p14:tracePt t="45794" x="6149975" y="2111375"/>
          <p14:tracePt t="45811" x="6180138" y="2133600"/>
          <p14:tracePt t="45828" x="6194425" y="2141538"/>
          <p14:tracePt t="46137" x="6256338" y="2141538"/>
          <p14:tracePt t="46148" x="6340475" y="2141538"/>
          <p14:tracePt t="46157" x="6430963" y="2141538"/>
          <p14:tracePt t="46169" x="6530975" y="2141538"/>
          <p14:tracePt t="46178" x="6637338" y="2141538"/>
          <p14:tracePt t="46194" x="6751638" y="2141538"/>
          <p14:tracePt t="46211" x="6934200" y="2133600"/>
          <p14:tracePt t="46228" x="7086600" y="2103438"/>
          <p14:tracePt t="46244" x="7140575" y="2087563"/>
          <p14:tracePt t="46261" x="7185025" y="2049463"/>
          <p14:tracePt t="46278" x="7185025" y="2027238"/>
          <p14:tracePt t="46480" x="7208838" y="2027238"/>
          <p14:tracePt t="46494" x="7246938" y="2027238"/>
          <p14:tracePt t="46501" x="7299325" y="2035175"/>
          <p14:tracePt t="46514" x="7375525" y="2041525"/>
          <p14:tracePt t="46528" x="7445375" y="2057400"/>
          <p14:tracePt t="46544" x="7612063" y="2057400"/>
          <p14:tracePt t="46561" x="7696200" y="2057400"/>
          <p14:tracePt t="46578" x="7772400" y="2041525"/>
          <p14:tracePt t="46595" x="7794625" y="2027238"/>
          <p14:tracePt t="46611" x="7794625" y="2011363"/>
          <p14:tracePt t="46839" x="7832725" y="2011363"/>
          <p14:tracePt t="46848" x="7886700" y="2019300"/>
          <p14:tracePt t="46859" x="7947025" y="2019300"/>
          <p14:tracePt t="46869" x="8001000" y="2019300"/>
          <p14:tracePt t="46882" x="8047038" y="2019300"/>
          <p14:tracePt t="46895" x="8077200" y="2019300"/>
          <p14:tracePt t="46912" x="8099425" y="2027238"/>
          <p14:tracePt t="46928" x="8107363" y="2027238"/>
          <p14:tracePt t="47111" x="8115300" y="2035175"/>
          <p14:tracePt t="47131" x="8123238" y="2041525"/>
          <p14:tracePt t="47142" x="8123238" y="2049463"/>
          <p14:tracePt t="47152" x="8123238" y="2057400"/>
          <p14:tracePt t="47163" x="8131175" y="2057400"/>
          <p14:tracePt t="47182" x="8131175" y="2065338"/>
          <p14:tracePt t="47762" x="8123238" y="2065338"/>
          <p14:tracePt t="47773" x="8107363" y="2065338"/>
          <p14:tracePt t="47782" x="8085138" y="2065338"/>
          <p14:tracePt t="47794" x="8054975" y="2065338"/>
          <p14:tracePt t="47812" x="8008938" y="2073275"/>
          <p14:tracePt t="47828" x="7870825" y="2087563"/>
          <p14:tracePt t="47845" x="7642225" y="2111375"/>
          <p14:tracePt t="47861" x="7445375" y="2117725"/>
          <p14:tracePt t="47878" x="6934200" y="2117725"/>
          <p14:tracePt t="47895" x="6613525" y="2133600"/>
          <p14:tracePt t="47911" x="5867400" y="2179638"/>
          <p14:tracePt t="47928" x="5143500" y="2278063"/>
          <p14:tracePt t="47945" x="4822825" y="2384425"/>
          <p14:tracePt t="48159" x="4800600" y="2384425"/>
          <p14:tracePt t="48168" x="4762500" y="2384425"/>
          <p14:tracePt t="48179" x="4678363" y="2384425"/>
          <p14:tracePt t="48195" x="4487863" y="2378075"/>
          <p14:tracePt t="48211" x="3810000" y="2378075"/>
          <p14:tracePt t="48228" x="3413125" y="2378075"/>
          <p14:tracePt t="48245" x="2628900" y="2384425"/>
          <p14:tracePt t="48262" x="1958975" y="2430463"/>
          <p14:tracePt t="48278" x="1698625" y="2454275"/>
          <p14:tracePt t="48295" x="1295400" y="2514600"/>
          <p14:tracePt t="48312" x="1044575" y="2560638"/>
          <p14:tracePt t="48328" x="952500" y="2598738"/>
          <p14:tracePt t="48345" x="884238" y="2628900"/>
          <p14:tracePt t="48524" x="868363" y="2636838"/>
          <p14:tracePt t="48535" x="854075" y="2636838"/>
          <p14:tracePt t="48545" x="830263" y="2636838"/>
          <p14:tracePt t="48562" x="808038" y="2644775"/>
          <p14:tracePt t="48578" x="739775" y="2644775"/>
          <p14:tracePt t="48595" x="708025" y="2644775"/>
          <p14:tracePt t="48612" x="663575" y="2636838"/>
          <p14:tracePt t="48628" x="655638" y="2628900"/>
          <p14:tracePt t="48645" x="655638" y="2620963"/>
          <p14:tracePt t="48661" x="655638" y="2606675"/>
          <p14:tracePt t="48679" x="677863" y="2582863"/>
          <p14:tracePt t="48695" x="693738" y="2568575"/>
          <p14:tracePt t="48712" x="739775" y="2536825"/>
          <p14:tracePt t="48728" x="792163" y="2498725"/>
          <p14:tracePt t="48745" x="830263" y="2468563"/>
          <p14:tracePt t="48762" x="898525" y="2422525"/>
          <p14:tracePt t="48778" x="936625" y="2408238"/>
          <p14:tracePt t="48795" x="982663" y="2392363"/>
          <p14:tracePt t="48812" x="1036638" y="2392363"/>
          <p14:tracePt t="48828" x="1050925" y="2392363"/>
          <p14:tracePt t="48845" x="1082675" y="2392363"/>
          <p14:tracePt t="48862" x="1127125" y="2392363"/>
          <p14:tracePt t="48878" x="1158875" y="2400300"/>
          <p14:tracePt t="48895" x="1227138" y="2416175"/>
          <p14:tracePt t="48912" x="1295400" y="2422525"/>
          <p14:tracePt t="48929" x="1349375" y="2422525"/>
          <p14:tracePt t="48945" x="1485900" y="2422525"/>
          <p14:tracePt t="48962" x="1570038" y="2422525"/>
          <p14:tracePt t="48978" x="1714500" y="2408238"/>
          <p14:tracePt t="48995" x="1866900" y="2392363"/>
          <p14:tracePt t="49012" x="1920875" y="2392363"/>
          <p14:tracePt t="49028" x="2011363" y="2378075"/>
          <p14:tracePt t="49045" x="2073275" y="2378075"/>
          <p14:tracePt t="49062" x="2087563" y="2370138"/>
          <p14:tracePt t="49078" x="2111375" y="2362200"/>
          <p14:tracePt t="49104" x="2111375" y="2354263"/>
          <p14:tracePt t="49277" x="2117725" y="2354263"/>
          <p14:tracePt t="49287" x="2133600" y="2362200"/>
          <p14:tracePt t="49299" x="2155825" y="2370138"/>
          <p14:tracePt t="49312" x="2179638" y="2378075"/>
          <p14:tracePt t="49328" x="2270125" y="2392363"/>
          <p14:tracePt t="49345" x="2316163" y="2400300"/>
          <p14:tracePt t="49362" x="2400300" y="2400300"/>
          <p14:tracePt t="49378" x="2454275" y="2400300"/>
          <p14:tracePt t="49395" x="2536825" y="2392363"/>
          <p14:tracePt t="49412" x="2613025" y="2378075"/>
          <p14:tracePt t="49428" x="2644775" y="2370138"/>
          <p14:tracePt t="49445" x="2674938" y="2339975"/>
          <p14:tracePt t="49462" x="2697163" y="2324100"/>
          <p14:tracePt t="49717" x="2713038" y="2324100"/>
          <p14:tracePt t="49724" x="2727325" y="2324100"/>
          <p14:tracePt t="49735" x="2759075" y="2332038"/>
          <p14:tracePt t="49746" x="2797175" y="2346325"/>
          <p14:tracePt t="49762" x="2841625" y="2362200"/>
          <p14:tracePt t="49778" x="2955925" y="2378075"/>
          <p14:tracePt t="49795" x="3025775" y="2378075"/>
          <p14:tracePt t="49796" x="3094038" y="2378075"/>
          <p14:tracePt t="49812" x="3170238" y="2378075"/>
          <p14:tracePt t="49828" x="3314700" y="2378075"/>
          <p14:tracePt t="49845" x="3375025" y="2370138"/>
          <p14:tracePt t="49862" x="3482975" y="2362200"/>
          <p14:tracePt t="49878" x="3551238" y="2354263"/>
          <p14:tracePt t="49895" x="3573463" y="2346325"/>
          <p14:tracePt t="49912" x="3589338" y="2339975"/>
          <p14:tracePt t="50142" x="3619500" y="2339975"/>
          <p14:tracePt t="50151" x="3687763" y="2346325"/>
          <p14:tracePt t="50163" x="3749675" y="2354263"/>
          <p14:tracePt t="50178" x="3825875" y="2384425"/>
          <p14:tracePt t="50195" x="3984625" y="2416175"/>
          <p14:tracePt t="50212" x="4122738" y="2438400"/>
          <p14:tracePt t="50229" x="4175125" y="2438400"/>
          <p14:tracePt t="50245" x="4221163" y="2438400"/>
          <p14:tracePt t="50262" x="4244975" y="2438400"/>
          <p14:tracePt t="50447" x="4244975" y="2446338"/>
          <p14:tracePt t="50457" x="4251325" y="2460625"/>
          <p14:tracePt t="50468" x="4267200" y="2468563"/>
          <p14:tracePt t="50479" x="4297363" y="2476500"/>
          <p14:tracePt t="50495" x="4327525" y="2492375"/>
          <p14:tracePt t="50512" x="4457700" y="2506663"/>
          <p14:tracePt t="50528" x="4541838" y="2514600"/>
          <p14:tracePt t="50546" x="4708525" y="2514600"/>
          <p14:tracePt t="50562" x="4808538" y="2492375"/>
          <p14:tracePt t="50579" x="4822825" y="2484438"/>
          <p14:tracePt t="50595" x="4838700" y="2468563"/>
          <p14:tracePt t="50812" x="4846638" y="2468563"/>
          <p14:tracePt t="50823" x="4868863" y="2468563"/>
          <p14:tracePt t="50834" x="4892675" y="2468563"/>
          <p14:tracePt t="50845" x="4922838" y="2468563"/>
          <p14:tracePt t="50862" x="4968875" y="2476500"/>
          <p14:tracePt t="50879" x="5067300" y="2484438"/>
          <p14:tracePt t="50895" x="5227638" y="2492375"/>
          <p14:tracePt t="50912" x="5287963" y="2492375"/>
          <p14:tracePt t="50929" x="5418138" y="2492375"/>
          <p14:tracePt t="50946" x="5478463" y="2492375"/>
          <p14:tracePt t="50962" x="5502275" y="2492375"/>
          <p14:tracePt t="50979" x="5502275" y="2484438"/>
          <p14:tracePt t="51229" x="5554663" y="2484438"/>
          <p14:tracePt t="51240" x="5630863" y="2492375"/>
          <p14:tracePt t="51249" x="5692775" y="2498725"/>
          <p14:tracePt t="51262" x="5737225" y="2506663"/>
          <p14:tracePt t="51279" x="5783263" y="2514600"/>
          <p14:tracePt t="51295" x="5813425" y="2514600"/>
          <p14:tracePt t="51312" x="5821363" y="2514600"/>
          <p14:tracePt t="51482" x="5821363" y="2522538"/>
          <p14:tracePt t="51494" x="5829300" y="2530475"/>
          <p14:tracePt t="51503" x="5845175" y="2530475"/>
          <p14:tracePt t="51514" x="5859463" y="2536825"/>
          <p14:tracePt t="51529" x="5889625" y="2544763"/>
          <p14:tracePt t="51545" x="6011863" y="2552700"/>
          <p14:tracePt t="51562" x="6080125" y="2552700"/>
          <p14:tracePt t="51579" x="6248400" y="2560638"/>
          <p14:tracePt t="51595" x="6324600" y="2568575"/>
          <p14:tracePt t="51612" x="6438900" y="2568575"/>
          <p14:tracePt t="51629" x="6484938" y="2568575"/>
          <p14:tracePt t="51646" x="6499225" y="2560638"/>
          <p14:tracePt t="51910" x="6575425" y="2552700"/>
          <p14:tracePt t="51920" x="6705600" y="2530475"/>
          <p14:tracePt t="51932" x="6865938" y="2522538"/>
          <p14:tracePt t="51945" x="6994525" y="2514600"/>
          <p14:tracePt t="51962" x="7216775" y="2498725"/>
          <p14:tracePt t="51979" x="7299325" y="2492375"/>
          <p14:tracePt t="51996" x="7369175" y="2484438"/>
          <p14:tracePt t="52012" x="7369175" y="2476500"/>
          <p14:tracePt t="52245" x="7451725" y="2476500"/>
          <p14:tracePt t="52256" x="7551738" y="2476500"/>
          <p14:tracePt t="52265" x="7658100" y="2476500"/>
          <p14:tracePt t="52279" x="7756525" y="2476500"/>
          <p14:tracePt t="52296" x="7832725" y="2476500"/>
          <p14:tracePt t="52312" x="7902575" y="2484438"/>
          <p14:tracePt t="52329" x="7908925" y="2484438"/>
          <p14:tracePt t="52561" x="7993063" y="2484438"/>
          <p14:tracePt t="52570" x="8093075" y="2484438"/>
          <p14:tracePt t="52581" x="8199438" y="2484438"/>
          <p14:tracePt t="52596" x="8297863" y="2484438"/>
          <p14:tracePt t="52612" x="8458200" y="2498725"/>
          <p14:tracePt t="52629" x="8504238" y="2498725"/>
          <p14:tracePt t="52646" x="8526463" y="2498725"/>
          <p14:tracePt t="52662" x="8534400" y="2498725"/>
          <p14:tracePt t="52907" x="8594725" y="2498725"/>
          <p14:tracePt t="52916" x="8709025" y="2498725"/>
          <p14:tracePt t="52927" x="8823325" y="2498725"/>
          <p14:tracePt t="52936" x="8937625" y="2498725"/>
          <p14:tracePt t="52948" x="9051925" y="2498725"/>
          <p14:tracePt t="52962" x="9144000" y="2476500"/>
          <p14:tracePt t="52979" x="9266238" y="2430463"/>
          <p14:tracePt t="53231" x="9380538" y="2422525"/>
          <p14:tracePt t="53243" x="9509125" y="2416175"/>
          <p14:tracePt t="53252" x="9661525" y="2400300"/>
          <p14:tracePt t="53263" x="9845675" y="2378075"/>
          <p14:tracePt t="53279" x="9990138" y="2346325"/>
          <p14:tracePt t="53296" x="10134600" y="2308225"/>
          <p14:tracePt t="53312" x="10156825" y="2278063"/>
          <p14:tracePt t="53558" x="10240963" y="2278063"/>
          <p14:tracePt t="53567" x="10325100" y="2278063"/>
          <p14:tracePt t="53579" x="10401300" y="2278063"/>
          <p14:tracePt t="53587" x="10469563" y="2278063"/>
          <p14:tracePt t="53599" x="10537825" y="2286000"/>
          <p14:tracePt t="53612" x="10575925" y="2293938"/>
          <p14:tracePt t="53629" x="10629900" y="2308225"/>
          <p14:tracePt t="53646" x="10637838" y="2316163"/>
          <p14:tracePt t="53663" x="10652125" y="2332038"/>
          <p14:tracePt t="53680" x="10652125" y="2354263"/>
          <p14:tracePt t="53696" x="10652125" y="2370138"/>
          <p14:tracePt t="53713" x="10652125" y="2392363"/>
          <p14:tracePt t="53729" x="10652125" y="2400300"/>
          <p14:tracePt t="53746" x="10652125" y="2408238"/>
          <p14:tracePt t="53801" x="10652125" y="2400300"/>
          <p14:tracePt t="53813" x="10645775" y="2400300"/>
          <p14:tracePt t="53843" x="10637838" y="2400300"/>
          <p14:tracePt t="53853" x="10629900" y="2392363"/>
          <p14:tracePt t="53863" x="10614025" y="2392363"/>
          <p14:tracePt t="53879" x="10607675" y="2392363"/>
          <p14:tracePt t="53896" x="10575925" y="2392363"/>
          <p14:tracePt t="53913" x="10537825" y="2392363"/>
          <p14:tracePt t="53929" x="10531475" y="2392363"/>
          <p14:tracePt t="53946" x="10507663" y="2392363"/>
          <p14:tracePt t="54279" x="10477500" y="2392363"/>
          <p14:tracePt t="54290" x="10393363" y="2384425"/>
          <p14:tracePt t="54299" x="10156825" y="2346325"/>
          <p14:tracePt t="54312" x="9601200" y="2278063"/>
          <p14:tracePt t="54329" x="8877300" y="2247900"/>
          <p14:tracePt t="54346" x="7794625" y="2201863"/>
          <p14:tracePt t="54362" x="6507163" y="2225675"/>
          <p14:tracePt t="54379" x="5821363" y="2293938"/>
          <p14:tracePt t="54396" x="5097463" y="2422525"/>
          <p14:tracePt t="54413" x="4244975" y="2613025"/>
          <p14:tracePt t="54429" x="3802063" y="2720975"/>
          <p14:tracePt t="54446" x="3124200" y="2925763"/>
          <p14:tracePt t="54463" x="2789238" y="3070225"/>
          <p14:tracePt t="54479" x="2727325" y="3086100"/>
          <p14:tracePt t="54496" x="2705100" y="3116263"/>
          <p14:tracePt t="54686" x="2697163" y="3116263"/>
          <p14:tracePt t="54696" x="2682875" y="3116263"/>
          <p14:tracePt t="54707" x="2659063" y="3116263"/>
          <p14:tracePt t="54716" x="2620963" y="3116263"/>
          <p14:tracePt t="54729" x="2560638" y="3108325"/>
          <p14:tracePt t="54746" x="2492375" y="3094038"/>
          <p14:tracePt t="54763" x="2301875" y="3055938"/>
          <p14:tracePt t="54779" x="2087563" y="3017838"/>
          <p14:tracePt t="54796" x="1997075" y="3009900"/>
          <p14:tracePt t="54813" x="1828800" y="2979738"/>
          <p14:tracePt t="54829" x="1706563" y="2971800"/>
          <p14:tracePt t="54846" x="1676400" y="2963863"/>
          <p14:tracePt t="54863" x="1646238" y="2949575"/>
          <p14:tracePt t="54879" x="1638300" y="2941638"/>
          <p14:tracePt t="54896" x="1630363" y="2933700"/>
          <p14:tracePt t="54913" x="1630363" y="2925763"/>
          <p14:tracePt t="54930" x="1622425" y="2917825"/>
          <p14:tracePt t="54946" x="1622425" y="2911475"/>
          <p14:tracePt t="54963" x="1616075" y="2911475"/>
          <p14:tracePt t="54979" x="1608138" y="2903538"/>
          <p14:tracePt t="54996" x="1592263" y="2895600"/>
          <p14:tracePt t="55013" x="1562100" y="2879725"/>
          <p14:tracePt t="55029" x="1546225" y="2879725"/>
          <p14:tracePt t="55046" x="1501775" y="2865438"/>
          <p14:tracePt t="55063" x="1463675" y="2857500"/>
          <p14:tracePt t="55079" x="1439863" y="2841625"/>
          <p14:tracePt t="55096" x="1409700" y="2827338"/>
          <p14:tracePt t="55113" x="1401763" y="2827338"/>
          <p14:tracePt t="55129" x="1393825" y="2819400"/>
          <p14:tracePt t="55164" x="1401763" y="2819400"/>
          <p14:tracePt t="55173" x="1417638" y="2819400"/>
          <p14:tracePt t="55437" x="1417638" y="2811463"/>
          <p14:tracePt t="55448" x="1425575" y="2803525"/>
          <p14:tracePt t="55458" x="1431925" y="2797175"/>
          <p14:tracePt t="55469" x="1455738" y="2781300"/>
          <p14:tracePt t="55479" x="1485900" y="2765425"/>
          <p14:tracePt t="55496" x="1531938" y="2751138"/>
          <p14:tracePt t="55513" x="1646238" y="2713038"/>
          <p14:tracePt t="55530" x="1768475" y="2682875"/>
          <p14:tracePt t="55546" x="1820863" y="2674938"/>
          <p14:tracePt t="55563" x="1897063" y="2674938"/>
          <p14:tracePt t="55580" x="1935163" y="2682875"/>
          <p14:tracePt t="55600" x="1935163" y="2689225"/>
          <p14:tracePt t="55613" x="1935163" y="2697163"/>
          <p14:tracePt t="55672" x="1927225" y="2697163"/>
          <p14:tracePt t="55683" x="1920875" y="2697163"/>
          <p14:tracePt t="55692" x="1912938" y="2697163"/>
          <p14:tracePt t="55703" x="1905000" y="2697163"/>
          <p14:tracePt t="55713" x="1897063" y="2697163"/>
          <p14:tracePt t="55803" x="1905000" y="2697163"/>
          <p14:tracePt t="55815" x="1920875" y="2697163"/>
          <p14:tracePt t="55824" x="1943100" y="2697163"/>
          <p14:tracePt t="55835" x="1973263" y="2697163"/>
          <p14:tracePt t="55846" x="2011363" y="2697163"/>
          <p14:tracePt t="55863" x="2049463" y="2697163"/>
          <p14:tracePt t="55880" x="2141538" y="2674938"/>
          <p14:tracePt t="55897" x="2255838" y="2613025"/>
          <p14:tracePt t="55913" x="2301875" y="2574925"/>
          <p14:tracePt t="55930" x="2378075" y="2498725"/>
          <p14:tracePt t="55946" x="2392363" y="2460625"/>
          <p14:tracePt t="55963" x="2392363" y="2454275"/>
          <p14:tracePt t="55980" x="2392363" y="2438400"/>
          <p14:tracePt t="55996" x="2384425" y="2438400"/>
          <p14:tracePt t="56013" x="2332038" y="2430463"/>
          <p14:tracePt t="56030" x="2217738" y="2446338"/>
          <p14:tracePt t="56046" x="2163763" y="2484438"/>
          <p14:tracePt t="56063" x="2065338" y="2560638"/>
          <p14:tracePt t="56080" x="2019300" y="2651125"/>
          <p14:tracePt t="56097" x="2019300" y="2674938"/>
          <p14:tracePt t="56113" x="2035175" y="2713038"/>
          <p14:tracePt t="56130" x="2087563" y="2720975"/>
          <p14:tracePt t="56146" x="2117725" y="2720975"/>
          <p14:tracePt t="56163" x="2179638" y="2713038"/>
          <p14:tracePt t="56180" x="2209800" y="2697163"/>
          <p14:tracePt t="56196" x="2232025" y="2667000"/>
          <p14:tracePt t="56213" x="2232025" y="2620963"/>
          <p14:tracePt t="56230" x="2232025" y="2582863"/>
          <p14:tracePt t="56247" x="2232025" y="2514600"/>
          <p14:tracePt t="56263" x="2201863" y="2454275"/>
          <p14:tracePt t="56280" x="2179638" y="2430463"/>
          <p14:tracePt t="56296" x="2141538" y="2400300"/>
          <p14:tracePt t="56313" x="2095500" y="2384425"/>
          <p14:tracePt t="56330" x="2073275" y="2384425"/>
          <p14:tracePt t="56346" x="2035175" y="2384425"/>
          <p14:tracePt t="56363" x="2011363" y="2400300"/>
          <p14:tracePt t="56380" x="1981200" y="2438400"/>
          <p14:tracePt t="56396" x="1951038" y="2498725"/>
          <p14:tracePt t="56414" x="1935163" y="2522538"/>
          <p14:tracePt t="56414" x="1920875" y="2560638"/>
          <p14:tracePt t="56430" x="1905000" y="2590800"/>
          <p14:tracePt t="56446" x="1897063" y="2644775"/>
          <p14:tracePt t="56463" x="1897063" y="2667000"/>
          <p14:tracePt t="56480" x="1897063" y="2705100"/>
          <p14:tracePt t="56496" x="1897063" y="2735263"/>
          <p14:tracePt t="56513" x="1905000" y="2743200"/>
          <p14:tracePt t="56530" x="1927225" y="2759075"/>
          <p14:tracePt t="56547" x="1958975" y="2773363"/>
          <p14:tracePt t="56563" x="1981200" y="2773363"/>
          <p14:tracePt t="56580" x="2049463" y="2773363"/>
          <p14:tracePt t="56597" x="2111375" y="2773363"/>
          <p14:tracePt t="56613" x="2149475" y="2759075"/>
          <p14:tracePt t="56630" x="2217738" y="2720975"/>
          <p14:tracePt t="56646" x="2247900" y="2689225"/>
          <p14:tracePt t="56663" x="2286000" y="2636838"/>
          <p14:tracePt t="56680" x="2308225" y="2568575"/>
          <p14:tracePt t="56696" x="2308225" y="2544763"/>
          <p14:tracePt t="56713" x="2308225" y="2492375"/>
          <p14:tracePt t="56730" x="2270125" y="2438400"/>
          <p14:tracePt t="56746" x="2255838" y="2408238"/>
          <p14:tracePt t="56763" x="2193925" y="2370138"/>
          <p14:tracePt t="56780" x="2149475" y="2339975"/>
          <p14:tracePt t="56796" x="2125663" y="2332038"/>
          <p14:tracePt t="56813" x="2079625" y="2332038"/>
          <p14:tracePt t="56830" x="2057400" y="2339975"/>
          <p14:tracePt t="56846" x="2019300" y="2378075"/>
          <p14:tracePt t="56863" x="1989138" y="2438400"/>
          <p14:tracePt t="56880" x="1973263" y="2460625"/>
          <p14:tracePt t="56896" x="1951038" y="2522538"/>
          <p14:tracePt t="56913" x="1951038" y="2582863"/>
          <p14:tracePt t="56930" x="1951038" y="2606675"/>
          <p14:tracePt t="56947" x="1965325" y="2636838"/>
          <p14:tracePt t="56963" x="1989138" y="2659063"/>
          <p14:tracePt t="56980" x="2011363" y="2659063"/>
          <p14:tracePt t="56997" x="2035175" y="2667000"/>
          <p14:tracePt t="57217" x="2087563" y="2667000"/>
          <p14:tracePt t="57227" x="2133600" y="2659063"/>
          <p14:tracePt t="57238" x="2171700" y="2651125"/>
          <p14:tracePt t="57248" x="2209800" y="2644775"/>
          <p14:tracePt t="57263" x="2239963" y="2636838"/>
          <p14:tracePt t="57280" x="2301875" y="2628900"/>
          <p14:tracePt t="57297" x="2332038" y="2613025"/>
          <p14:tracePt t="57313" x="2392363" y="2590800"/>
          <p14:tracePt t="57330" x="2446338" y="2544763"/>
          <p14:tracePt t="57347" x="2468563" y="2530475"/>
          <p14:tracePt t="57363" x="2506663" y="2484438"/>
          <p14:tracePt t="57380" x="2530475" y="2454275"/>
          <p14:tracePt t="57397" x="2544763" y="2430463"/>
          <p14:tracePt t="57413" x="2568575" y="2384425"/>
          <p14:tracePt t="57430" x="2574925" y="2346325"/>
          <p14:tracePt t="57447" x="2574925" y="2324100"/>
          <p14:tracePt t="57463" x="2574925" y="2286000"/>
          <p14:tracePt t="57480" x="2552700" y="2270125"/>
          <p14:tracePt t="57496" x="2522538" y="2239963"/>
          <p14:tracePt t="57513" x="2476500" y="2225675"/>
          <p14:tracePt t="57531" x="2454275" y="2217738"/>
          <p14:tracePt t="57547" x="2422525" y="2217738"/>
          <p14:tracePt t="57563" x="2392363" y="2232025"/>
          <p14:tracePt t="57580" x="2378075" y="2247900"/>
          <p14:tracePt t="57597" x="2346325" y="2308225"/>
          <p14:tracePt t="57613" x="2339975" y="2354263"/>
          <p14:tracePt t="57630" x="2332038" y="2438400"/>
          <p14:tracePt t="57647" x="2339975" y="2530475"/>
          <p14:tracePt t="57663" x="2346325" y="2560638"/>
          <p14:tracePt t="57680" x="2392363" y="2651125"/>
          <p14:tracePt t="57697" x="2446338" y="2713038"/>
          <p14:tracePt t="57713" x="2468563" y="2735263"/>
          <p14:tracePt t="57730" x="2522538" y="2765425"/>
          <p14:tracePt t="57746" x="2574925" y="2789238"/>
          <p14:tracePt t="57763" x="2590800" y="2797175"/>
          <p14:tracePt t="57780" x="2628900" y="2797175"/>
          <p14:tracePt t="57797" x="2667000" y="2797175"/>
          <p14:tracePt t="57813" x="2689225" y="2797175"/>
          <p14:tracePt t="57830" x="2735263" y="2773363"/>
          <p14:tracePt t="57847" x="2751138" y="2765425"/>
          <p14:tracePt t="57847" x="2773363" y="2751138"/>
          <p14:tracePt t="57863" x="2781300" y="2735263"/>
          <p14:tracePt t="57880" x="2803525" y="2705100"/>
          <p14:tracePt t="57897" x="2819400" y="2682875"/>
          <p14:tracePt t="57913" x="2841625" y="2628900"/>
          <p14:tracePt t="57930" x="2865438" y="2568575"/>
          <p14:tracePt t="57947" x="2865438" y="2544763"/>
          <p14:tracePt t="57963" x="2865438" y="2484438"/>
          <p14:tracePt t="57980" x="2835275" y="2422525"/>
          <p14:tracePt t="57997" x="2811463" y="2384425"/>
          <p14:tracePt t="58013" x="2759075" y="2332038"/>
          <p14:tracePt t="58030" x="2735263" y="2316163"/>
          <p14:tracePt t="58047" x="2689225" y="2293938"/>
          <p14:tracePt t="58063" x="2644775" y="2293938"/>
          <p14:tracePt t="58080" x="2628900" y="2293938"/>
          <p14:tracePt t="58097" x="2574925" y="2316163"/>
          <p14:tracePt t="58113" x="2536825" y="2362200"/>
          <p14:tracePt t="58130" x="2522538" y="2378075"/>
          <p14:tracePt t="58147" x="2484438" y="2430463"/>
          <p14:tracePt t="58164" x="2454275" y="2484438"/>
          <p14:tracePt t="58180" x="2454275" y="2506663"/>
          <p14:tracePt t="58197" x="2446338" y="2544763"/>
          <p14:tracePt t="58214" x="2446338" y="2590800"/>
          <p14:tracePt t="58230" x="2446338" y="2613025"/>
          <p14:tracePt t="58247" x="2446338" y="2651125"/>
          <p14:tracePt t="58263" x="2460625" y="2674938"/>
          <p14:tracePt t="58280" x="2484438" y="2713038"/>
          <p14:tracePt t="58297" x="2514600" y="2743200"/>
          <p14:tracePt t="58313" x="2522538" y="2759075"/>
          <p14:tracePt t="58330" x="2552700" y="2773363"/>
          <p14:tracePt t="58347" x="2582863" y="2789238"/>
          <p14:tracePt t="58363" x="2598738" y="2789238"/>
          <p14:tracePt t="58380" x="2644775" y="2789238"/>
          <p14:tracePt t="58397" x="2697163" y="2781300"/>
          <p14:tracePt t="58413" x="2720975" y="2765425"/>
          <p14:tracePt t="58430" x="2765425" y="2735263"/>
          <p14:tracePt t="58447" x="2773363" y="2720975"/>
          <p14:tracePt t="58642" x="2789238" y="2720975"/>
          <p14:tracePt t="58650" x="2803525" y="2720975"/>
          <p14:tracePt t="58662" x="2827338" y="2720975"/>
          <p14:tracePt t="58671" x="2865438" y="2727325"/>
          <p14:tracePt t="58682" x="2895600" y="2735263"/>
          <p14:tracePt t="58697" x="2941638" y="2743200"/>
          <p14:tracePt t="58713" x="2987675" y="2751138"/>
          <p14:tracePt t="58730" x="3009900" y="2751138"/>
          <p14:tracePt t="58747" x="3048000" y="2751138"/>
          <p14:tracePt t="58764" x="3078163" y="2735263"/>
          <p14:tracePt t="58780" x="3094038" y="2720975"/>
          <p14:tracePt t="58797" x="3132138" y="2667000"/>
          <p14:tracePt t="58814" x="3162300" y="2598738"/>
          <p14:tracePt t="58830" x="3184525" y="2552700"/>
          <p14:tracePt t="58847" x="3208338" y="2484438"/>
          <p14:tracePt t="58864" x="3216275" y="2446338"/>
          <p14:tracePt t="58880" x="3216275" y="2400300"/>
          <p14:tracePt t="58897" x="3192463" y="2354263"/>
          <p14:tracePt t="58914" x="3178175" y="2339975"/>
          <p14:tracePt t="58931" x="3124200" y="2324100"/>
          <p14:tracePt t="58947" x="3078163" y="2308225"/>
          <p14:tracePt t="58963" x="3055938" y="2301875"/>
          <p14:tracePt t="58980" x="3025775" y="2301875"/>
          <p14:tracePt t="58997" x="2994025" y="2301875"/>
          <p14:tracePt t="59013" x="2979738" y="2308225"/>
          <p14:tracePt t="59030" x="2963863" y="2316163"/>
          <p14:tracePt t="59048" x="2955925" y="2332038"/>
          <p14:tracePt t="59064" x="2949575" y="2346325"/>
          <p14:tracePt t="59080" x="2941638" y="2384425"/>
          <p14:tracePt t="59097" x="2933700" y="2430463"/>
          <p14:tracePt t="59114" x="2925763" y="2484438"/>
          <p14:tracePt t="59131" x="2925763" y="2544763"/>
          <p14:tracePt t="59147" x="2925763" y="2568575"/>
          <p14:tracePt t="59164" x="2933700" y="2628900"/>
          <p14:tracePt t="59180" x="2949575" y="2667000"/>
          <p14:tracePt t="59197" x="2963863" y="2689225"/>
          <p14:tracePt t="59214" x="2987675" y="2720975"/>
          <p14:tracePt t="59231" x="3025775" y="2743200"/>
          <p14:tracePt t="59247" x="3040063" y="2759075"/>
          <p14:tracePt t="59264" x="3078163" y="2773363"/>
          <p14:tracePt t="59280" x="3108325" y="2781300"/>
          <p14:tracePt t="59297" x="3132138" y="2781300"/>
          <p14:tracePt t="59314" x="3200400" y="2773363"/>
          <p14:tracePt t="59330" x="3238500" y="2759075"/>
          <p14:tracePt t="59347" x="3298825" y="2713038"/>
          <p14:tracePt t="59364" x="3360738" y="2651125"/>
          <p14:tracePt t="59380" x="3382963" y="2613025"/>
          <p14:tracePt t="59397" x="3406775" y="2544763"/>
          <p14:tracePt t="59414" x="3406775" y="2468563"/>
          <p14:tracePt t="59430" x="3398838" y="2438400"/>
          <p14:tracePt t="59447" x="3352800" y="2370138"/>
          <p14:tracePt t="59464" x="3276600" y="2286000"/>
          <p14:tracePt t="59481" x="3230563" y="2263775"/>
          <p14:tracePt t="59497" x="3154363" y="2225675"/>
          <p14:tracePt t="59514" x="3132138" y="2217738"/>
          <p14:tracePt t="59531" x="3086100" y="2217738"/>
          <p14:tracePt t="59547" x="3048000" y="2217738"/>
          <p14:tracePt t="59564" x="3032125" y="2232025"/>
          <p14:tracePt t="59580" x="3009900" y="2263775"/>
          <p14:tracePt t="59597" x="2987675" y="2301875"/>
          <p14:tracePt t="59614" x="2987675" y="2324100"/>
          <p14:tracePt t="59630" x="2971800" y="2362200"/>
          <p14:tracePt t="59647" x="2963863" y="2408238"/>
          <p14:tracePt t="59664" x="2955925" y="2422525"/>
          <p14:tracePt t="59681" x="2949575" y="2446338"/>
          <p14:tracePt t="59699" x="2949575" y="2454275"/>
          <p14:tracePt t="59719" x="2949575" y="2460625"/>
          <p14:tracePt t="59951" x="2949575" y="2468563"/>
          <p14:tracePt t="59962" x="2949575" y="2476500"/>
          <p14:tracePt t="59971" x="2949575" y="2484438"/>
          <p14:tracePt t="59984" x="2949575" y="2506663"/>
          <p14:tracePt t="59997" x="2941638" y="2530475"/>
          <p14:tracePt t="60014" x="2941638" y="2598738"/>
          <p14:tracePt t="60030" x="2941638" y="2644775"/>
          <p14:tracePt t="60047" x="2963863" y="2720975"/>
          <p14:tracePt t="60064" x="2987675" y="2759075"/>
          <p14:tracePt t="60080" x="3025775" y="2797175"/>
          <p14:tracePt t="60097" x="3063875" y="2811463"/>
          <p14:tracePt t="60114" x="3086100" y="2819400"/>
          <p14:tracePt t="60130" x="3140075" y="2819400"/>
          <p14:tracePt t="60147" x="3192463" y="2803525"/>
          <p14:tracePt t="60164" x="3238500" y="2789238"/>
          <p14:tracePt t="60180" x="3330575" y="2743200"/>
          <p14:tracePt t="60197" x="3436938" y="2682875"/>
          <p14:tracePt t="60214" x="3482975" y="2651125"/>
          <p14:tracePt t="60230" x="3581400" y="2582863"/>
          <p14:tracePt t="60247" x="3635375" y="2514600"/>
          <p14:tracePt t="60264" x="3657600" y="2484438"/>
          <p14:tracePt t="60281" x="3665538" y="2454275"/>
          <p14:tracePt t="60297" x="3665538" y="2430463"/>
          <p14:tracePt t="60314" x="3649663" y="2408238"/>
          <p14:tracePt t="60331" x="3603625" y="2354263"/>
          <p14:tracePt t="60347" x="3573463" y="2324100"/>
          <p14:tracePt t="60364" x="3497263" y="2255838"/>
          <p14:tracePt t="60381" x="3444875" y="2209800"/>
          <p14:tracePt t="60397" x="3413125" y="2187575"/>
          <p14:tracePt t="60414" x="3390900" y="2149475"/>
          <p14:tracePt t="60431" x="3375025" y="2141538"/>
          <p14:tracePt t="60451" x="3368675" y="2141538"/>
          <p14:tracePt t="60464" x="3360738" y="2141538"/>
          <p14:tracePt t="60481" x="3352800" y="2155825"/>
          <p14:tracePt t="60498" x="3344863" y="2171700"/>
          <p14:tracePt t="60514" x="3330575" y="2217738"/>
          <p14:tracePt t="60531" x="3314700" y="2239963"/>
          <p14:tracePt t="60547" x="3292475" y="2308225"/>
          <p14:tracePt t="60564" x="3268663" y="2392363"/>
          <p14:tracePt t="60581" x="3254375" y="2422525"/>
          <p14:tracePt t="60597" x="3230563" y="2498725"/>
          <p14:tracePt t="60614" x="3230563" y="2522538"/>
          <p14:tracePt t="60631" x="3222625" y="2544763"/>
          <p14:tracePt t="60647" x="3222625" y="2568575"/>
          <p14:tracePt t="60664" x="3238500" y="2598738"/>
          <p14:tracePt t="60681" x="3254375" y="2606675"/>
          <p14:tracePt t="60697" x="3284538" y="2644775"/>
          <p14:tracePt t="60714" x="3298825" y="2651125"/>
          <p14:tracePt t="60731" x="3336925" y="2689225"/>
          <p14:tracePt t="60747" x="3368675" y="2727325"/>
          <p14:tracePt t="60764" x="3382963" y="2743200"/>
          <p14:tracePt t="60781" x="3413125" y="2765425"/>
          <p14:tracePt t="60798" x="3459163" y="2797175"/>
          <p14:tracePt t="60814" x="3489325" y="2803525"/>
          <p14:tracePt t="60831" x="3543300" y="2811463"/>
          <p14:tracePt t="60847" x="3597275" y="2811463"/>
          <p14:tracePt t="60864" x="3627438" y="2797175"/>
          <p14:tracePt t="60881" x="3679825" y="2751138"/>
          <p14:tracePt t="60897" x="3695700" y="2727325"/>
          <p14:tracePt t="60914" x="3717925" y="2644775"/>
          <p14:tracePt t="60931" x="3711575" y="2560638"/>
          <p14:tracePt t="60948" x="3665538" y="2454275"/>
          <p14:tracePt t="60964" x="3627438" y="2400300"/>
          <p14:tracePt t="60981" x="3535363" y="2286000"/>
          <p14:tracePt t="60998" x="3482975" y="2225675"/>
          <p14:tracePt t="61014" x="3390900" y="2155825"/>
          <p14:tracePt t="61031" x="3322638" y="2117725"/>
          <p14:tracePt t="61047" x="3292475" y="2111375"/>
          <p14:tracePt t="61064" x="3276600" y="2111375"/>
          <p14:tracePt t="61081" x="3260725" y="2111375"/>
          <p14:tracePt t="61097" x="3260725" y="2133600"/>
          <p14:tracePt t="61114" x="3254375" y="2179638"/>
          <p14:tracePt t="61131" x="3238500" y="2255838"/>
          <p14:tracePt t="61147" x="3238500" y="2293938"/>
          <p14:tracePt t="61164" x="3230563" y="2392363"/>
          <p14:tracePt t="61182" x="3230563" y="2430463"/>
          <p14:tracePt t="61197" x="3230563" y="2560638"/>
          <p14:tracePt t="61214" x="3254375" y="2659063"/>
          <p14:tracePt t="61231" x="3268663" y="2689225"/>
          <p14:tracePt t="61247" x="3322638" y="2751138"/>
          <p14:tracePt t="61264" x="3406775" y="2797175"/>
          <p14:tracePt t="61281" x="3451225" y="2803525"/>
          <p14:tracePt t="61297" x="3559175" y="2811463"/>
          <p14:tracePt t="61314" x="3665538" y="2797175"/>
          <p14:tracePt t="61331" x="3703638" y="2781300"/>
          <p14:tracePt t="61348" x="3756025" y="2727325"/>
          <p14:tracePt t="61559" x="3771900" y="2727325"/>
          <p14:tracePt t="61568" x="3787775" y="2735263"/>
          <p14:tracePt t="61581" x="3802063" y="2743200"/>
          <p14:tracePt t="61588" x="3817938" y="2759075"/>
          <p14:tracePt t="61600" x="3848100" y="2765425"/>
          <p14:tracePt t="61614" x="3870325" y="2773363"/>
          <p14:tracePt t="61631" x="3908425" y="2789238"/>
          <p14:tracePt t="61647" x="3946525" y="2797175"/>
          <p14:tracePt t="61664" x="4022725" y="2797175"/>
          <p14:tracePt t="61681" x="4092575" y="2781300"/>
          <p14:tracePt t="61697" x="4122738" y="2765425"/>
          <p14:tracePt t="61714" x="4183063" y="2735263"/>
          <p14:tracePt t="61731" x="4251325" y="2682875"/>
          <p14:tracePt t="61747" x="4275138" y="2659063"/>
          <p14:tracePt t="61764" x="4313238" y="2582863"/>
          <p14:tracePt t="61781" x="4321175" y="2560638"/>
          <p14:tracePt t="61797" x="4327525" y="2514600"/>
          <p14:tracePt t="61814" x="4327525" y="2460625"/>
          <p14:tracePt t="61831" x="4321175" y="2438400"/>
          <p14:tracePt t="61847" x="4283075" y="2378075"/>
          <p14:tracePt t="61865" x="4237038" y="2316163"/>
          <p14:tracePt t="61881" x="4206875" y="2286000"/>
          <p14:tracePt t="61897" x="4175125" y="2255838"/>
          <p14:tracePt t="61914" x="4144963" y="2239963"/>
          <p14:tracePt t="61931" x="4130675" y="2232025"/>
          <p14:tracePt t="61947" x="4092575" y="2232025"/>
          <p14:tracePt t="61964" x="4068763" y="2232025"/>
          <p14:tracePt t="61981" x="4016375" y="2278063"/>
          <p14:tracePt t="61997" x="3954463" y="2339975"/>
          <p14:tracePt t="62014" x="3940175" y="2378075"/>
          <p14:tracePt t="62031" x="3886200" y="2454275"/>
          <p14:tracePt t="62048" x="3856038" y="2498725"/>
          <p14:tracePt t="62064" x="3840163" y="2522538"/>
          <p14:tracePt t="62081" x="3832225" y="2544763"/>
          <p14:tracePt t="62097" x="3832225" y="2560638"/>
          <p14:tracePt t="62114" x="3832225" y="2568575"/>
          <p14:tracePt t="62131" x="3840163" y="2598738"/>
          <p14:tracePt t="62147" x="3848100" y="2606675"/>
          <p14:tracePt t="62164" x="3870325" y="2644775"/>
          <p14:tracePt t="62181" x="3902075" y="2674938"/>
          <p14:tracePt t="62198" x="3932238" y="2705100"/>
          <p14:tracePt t="62214" x="3940175" y="2720975"/>
          <p14:tracePt t="62231" x="3970338" y="2743200"/>
          <p14:tracePt t="62247" x="3992563" y="2759075"/>
          <p14:tracePt t="62264" x="4016375" y="2781300"/>
          <p14:tracePt t="62281" x="4068763" y="2789238"/>
          <p14:tracePt t="62298" x="4092575" y="2789238"/>
          <p14:tracePt t="62314" x="4152900" y="2789238"/>
          <p14:tracePt t="62331" x="4198938" y="2789238"/>
          <p14:tracePt t="62347" x="4297363" y="2751138"/>
          <p14:tracePt t="62364" x="4397375" y="2674938"/>
          <p14:tracePt t="62381" x="4473575" y="2574925"/>
          <p14:tracePt t="62397" x="4495800" y="2530475"/>
          <p14:tracePt t="62414" x="4511675" y="2446338"/>
          <p14:tracePt t="62431" x="4511675" y="2408238"/>
          <p14:tracePt t="62448" x="4473575" y="2346325"/>
          <p14:tracePt t="62464" x="4403725" y="2286000"/>
          <p14:tracePt t="62481" x="4365625" y="2263775"/>
          <p14:tracePt t="62498" x="4267200" y="2225675"/>
          <p14:tracePt t="62515" x="4183063" y="2193925"/>
          <p14:tracePt t="62532" x="4137025" y="2193925"/>
          <p14:tracePt t="62548" x="4054475" y="2193925"/>
          <p14:tracePt t="62564" x="3978275" y="2193925"/>
          <p14:tracePt t="62581" x="3946525" y="2193925"/>
          <p14:tracePt t="62597" x="3870325" y="2209800"/>
          <p14:tracePt t="62614" x="3840163" y="2232025"/>
          <p14:tracePt t="62631" x="3779838" y="2263775"/>
          <p14:tracePt t="62648" x="3733800" y="2301875"/>
          <p14:tracePt t="62664" x="3711575" y="2332038"/>
          <p14:tracePt t="62681" x="3687763" y="2370138"/>
          <p14:tracePt t="62698" x="3679825" y="2408238"/>
          <p14:tracePt t="62714" x="3673475" y="2430463"/>
          <p14:tracePt t="62731" x="3673475" y="2484438"/>
          <p14:tracePt t="62748" x="3673475" y="2560638"/>
          <p14:tracePt t="62764" x="3673475" y="2590800"/>
          <p14:tracePt t="62781" x="3695700" y="2674938"/>
          <p14:tracePt t="62798" x="3711575" y="2705100"/>
          <p14:tracePt t="62814" x="3749675" y="2781300"/>
          <p14:tracePt t="62831" x="3802063" y="2835275"/>
          <p14:tracePt t="62847" x="3825875" y="2857500"/>
          <p14:tracePt t="62864" x="3878263" y="2887663"/>
          <p14:tracePt t="62881" x="3954463" y="2911475"/>
          <p14:tracePt t="62898" x="4008438" y="2911475"/>
          <p14:tracePt t="62914" x="4106863" y="2911475"/>
          <p14:tracePt t="62932" x="4198938" y="2879725"/>
          <p14:tracePt t="62948" x="4251325" y="2857500"/>
          <p14:tracePt t="62964" x="4351338" y="2789238"/>
          <p14:tracePt t="62981" x="4397375" y="2735263"/>
          <p14:tracePt t="62998" x="4473575" y="2651125"/>
          <p14:tracePt t="63014" x="4518025" y="2590800"/>
          <p14:tracePt t="63031" x="4525963" y="2560638"/>
          <p14:tracePt t="63048" x="4525963" y="2522538"/>
          <p14:tracePt t="63065" x="4511675" y="2492375"/>
          <p14:tracePt t="63081" x="4495800" y="2460625"/>
          <p14:tracePt t="63098" x="4449763" y="2416175"/>
          <p14:tracePt t="63114" x="4373563" y="2354263"/>
          <p14:tracePt t="63132" x="4343400" y="2339975"/>
          <p14:tracePt t="63148" x="4267200" y="2301875"/>
          <p14:tracePt t="63164" x="4221163" y="2293938"/>
          <p14:tracePt t="63181" x="4144963" y="2286000"/>
          <p14:tracePt t="63198" x="4068763" y="2278063"/>
          <p14:tracePt t="63215" x="4000500" y="2278063"/>
          <p14:tracePt t="63231" x="3970338" y="2286000"/>
          <p14:tracePt t="63248" x="3916363" y="2301875"/>
          <p14:tracePt t="63264" x="3902075" y="2308225"/>
          <p14:tracePt t="63281" x="3878263" y="2332038"/>
          <p14:tracePt t="63297" x="3870325" y="2339975"/>
          <p14:tracePt t="63314" x="3870325" y="2346325"/>
          <p14:tracePt t="63331" x="3870325" y="2362200"/>
          <p14:tracePt t="63348" x="3870325" y="2378075"/>
          <p14:tracePt t="63364" x="3870325" y="2416175"/>
          <p14:tracePt t="63382" x="3870325" y="2446338"/>
          <p14:tracePt t="63398" x="3870325" y="2484438"/>
          <p14:tracePt t="63414" x="3870325" y="2498725"/>
          <p14:tracePt t="63431" x="3870325" y="2522538"/>
          <p14:tracePt t="63448" x="3878263" y="2536825"/>
          <p14:tracePt t="63464" x="3886200" y="2560638"/>
          <p14:tracePt t="63482" x="3908425" y="2582863"/>
          <p14:tracePt t="63498" x="3924300" y="2598738"/>
          <p14:tracePt t="63514" x="3954463" y="2606675"/>
          <p14:tracePt t="63532" x="3984625" y="2613025"/>
          <p14:tracePt t="63548" x="3992563" y="2620963"/>
          <p14:tracePt t="63564" x="4008438" y="2620963"/>
          <p14:tracePt t="63582" x="4022725" y="2620963"/>
          <p14:tracePt t="64313" x="4008438" y="2620963"/>
          <p14:tracePt t="64323" x="4000500" y="2620963"/>
          <p14:tracePt t="64334" x="3970338" y="2620963"/>
          <p14:tracePt t="64348" x="3946525" y="2628900"/>
          <p14:tracePt t="64364" x="3886200" y="2636838"/>
          <p14:tracePt t="64382" x="3832225" y="2636838"/>
          <p14:tracePt t="64398" x="3695700" y="2644775"/>
          <p14:tracePt t="64415" x="3497263" y="2651125"/>
          <p14:tracePt t="64431" x="3398838" y="2651125"/>
          <p14:tracePt t="64448" x="3178175" y="2651125"/>
          <p14:tracePt t="64465" x="3078163" y="2628900"/>
          <p14:tracePt t="64481" x="2887663" y="2590800"/>
          <p14:tracePt t="64498" x="2727325" y="2536825"/>
          <p14:tracePt t="64515" x="2651125" y="2514600"/>
          <p14:tracePt t="64531" x="2506663" y="2460625"/>
          <p14:tracePt t="64548" x="2384425" y="2422525"/>
          <p14:tracePt t="64565" x="2332038" y="2400300"/>
          <p14:tracePt t="64582" x="2225675" y="2362200"/>
          <p14:tracePt t="64598" x="2163763" y="2346325"/>
          <p14:tracePt t="64615" x="2057400" y="2324100"/>
          <p14:tracePt t="64631" x="1951038" y="2308225"/>
          <p14:tracePt t="64648" x="1851025" y="2293938"/>
          <p14:tracePt t="64665" x="1812925" y="2293938"/>
          <p14:tracePt t="64681" x="1736725" y="2286000"/>
          <p14:tracePt t="64698" x="1698625" y="2286000"/>
          <p14:tracePt t="64715" x="1684338" y="2286000"/>
          <p14:tracePt t="64903" x="1684338" y="2278063"/>
          <p14:tracePt t="64914" x="1668463" y="2270125"/>
          <p14:tracePt t="64923" x="1654175" y="2270125"/>
          <p14:tracePt t="64934" x="1630363" y="2255838"/>
          <p14:tracePt t="64948" x="1584325" y="2232025"/>
          <p14:tracePt t="64965" x="1409700" y="2171700"/>
          <p14:tracePt t="64981" x="1311275" y="2149475"/>
          <p14:tracePt t="64998" x="1012825" y="2111375"/>
          <p14:tracePt t="65015" x="754063" y="2095500"/>
          <p14:tracePt t="65032" x="663575" y="2095500"/>
          <p14:tracePt t="65048" x="541338" y="2095500"/>
          <p14:tracePt t="65065" x="487363" y="2095500"/>
          <p14:tracePt t="65082" x="479425" y="2095500"/>
          <p14:tracePt t="65098" x="465138" y="2095500"/>
          <p14:tracePt t="65198" x="457200" y="2095500"/>
          <p14:tracePt t="65208" x="449263" y="2095500"/>
          <p14:tracePt t="65219" x="441325" y="2095500"/>
          <p14:tracePt t="65232" x="434975" y="2095500"/>
          <p14:tracePt t="65248" x="419100" y="2095500"/>
          <p14:tracePt t="65269" x="411163" y="2095500"/>
          <p14:tracePt t="65290" x="403225" y="2095500"/>
          <p14:tracePt t="65370" x="411163" y="2095500"/>
          <p14:tracePt t="65383" x="419100" y="2095500"/>
          <p14:tracePt t="65401" x="434975" y="2095500"/>
          <p14:tracePt t="65411" x="441325" y="2095500"/>
          <p14:tracePt t="65422" x="449263" y="2095500"/>
          <p14:tracePt t="65432" x="457200" y="2095500"/>
          <p14:tracePt t="65448" x="465138" y="2095500"/>
          <p14:tracePt t="65465" x="487363" y="2087563"/>
          <p14:tracePt t="65483" x="495300" y="2087563"/>
          <p14:tracePt t="65498" x="503238" y="2087563"/>
          <p14:tracePt t="65515" x="511175" y="2087563"/>
          <p14:tracePt t="65532" x="517525" y="2087563"/>
          <p14:tracePt t="65548" x="525463" y="2087563"/>
          <p14:tracePt t="65565" x="533400" y="2087563"/>
          <p14:tracePt t="65582" x="549275" y="2087563"/>
          <p14:tracePt t="65598" x="555625" y="2079625"/>
          <p14:tracePt t="65615" x="563563" y="2079625"/>
          <p14:tracePt t="65632" x="587375" y="2079625"/>
          <p14:tracePt t="65648" x="609600" y="2079625"/>
          <p14:tracePt t="65665" x="617538" y="2079625"/>
          <p14:tracePt t="65682" x="655638" y="2073275"/>
          <p14:tracePt t="65698" x="677863" y="2073275"/>
          <p14:tracePt t="65715" x="701675" y="2073275"/>
          <p14:tracePt t="65732" x="723900" y="2073275"/>
          <p14:tracePt t="65748" x="746125" y="2073275"/>
          <p14:tracePt t="65765" x="762000" y="2073275"/>
          <p14:tracePt t="65782" x="784225" y="2073275"/>
          <p14:tracePt t="65798" x="808038" y="2073275"/>
          <p14:tracePt t="65815" x="822325" y="2073275"/>
          <p14:tracePt t="65832" x="846138" y="2073275"/>
          <p14:tracePt t="65848" x="854075" y="2073275"/>
          <p14:tracePt t="65865" x="868363" y="2073275"/>
          <p14:tracePt t="65882" x="884238" y="2073275"/>
          <p14:tracePt t="65899" x="892175" y="2073275"/>
          <p14:tracePt t="65915" x="898525" y="2073275"/>
          <p14:tracePt t="66052" x="898525" y="2065338"/>
          <p14:tracePt t="66234" x="914400" y="2057400"/>
          <p14:tracePt t="66245" x="922338" y="2057400"/>
          <p14:tracePt t="66254" x="930275" y="2049463"/>
          <p14:tracePt t="66266" x="944563" y="2049463"/>
          <p14:tracePt t="66282" x="952500" y="2049463"/>
          <p14:tracePt t="66298" x="968375" y="2049463"/>
          <p14:tracePt t="66824" x="968375" y="2057400"/>
          <p14:tracePt t="66835" x="968375" y="2065338"/>
          <p14:tracePt t="66844" x="968375" y="2073275"/>
          <p14:tracePt t="66855" x="968375" y="2087563"/>
          <p14:tracePt t="66866" x="968375" y="2111375"/>
          <p14:tracePt t="66882" x="968375" y="2125663"/>
          <p14:tracePt t="66898" x="990600" y="2179638"/>
          <p14:tracePt t="66915" x="1006475" y="2209800"/>
          <p14:tracePt t="66917" x="1028700" y="2247900"/>
          <p14:tracePt t="66932" x="1058863" y="2286000"/>
          <p14:tracePt t="66948" x="1135063" y="2362200"/>
          <p14:tracePt t="66965" x="1181100" y="2384425"/>
          <p14:tracePt t="66982" x="1295400" y="2422525"/>
          <p14:tracePt t="66998" x="1431925" y="2468563"/>
          <p14:tracePt t="67015" x="1516063" y="2492375"/>
          <p14:tracePt t="67033" x="1676400" y="2522538"/>
          <p14:tracePt t="67049" x="1844675" y="2552700"/>
          <p14:tracePt t="67065" x="1912938" y="2568575"/>
          <p14:tracePt t="67082" x="2035175" y="2590800"/>
          <p14:tracePt t="67098" x="2095500" y="2606675"/>
          <p14:tracePt t="67115" x="2187575" y="2644775"/>
          <p14:tracePt t="67132" x="2255838" y="2674938"/>
          <p14:tracePt t="67148" x="2270125" y="2682875"/>
          <p14:tracePt t="67165" x="2308225" y="2697163"/>
          <p14:tracePt t="67182" x="2324100" y="2713038"/>
          <p14:tracePt t="67251" x="2316163" y="2705100"/>
          <p14:tracePt t="67272" x="2308225" y="2705100"/>
          <p14:tracePt t="67313" x="2301875" y="2705100"/>
          <p14:tracePt t="67363" x="2293938" y="2705100"/>
          <p14:tracePt t="67382" x="2286000" y="2705100"/>
          <p14:tracePt t="67394" x="2278063" y="2705100"/>
          <p14:tracePt t="67415" x="2270125" y="2705100"/>
          <p14:tracePt t="67516" x="2278063" y="2705100"/>
          <p14:tracePt t="67525" x="2293938" y="2705100"/>
          <p14:tracePt t="67537" x="2324100" y="2705100"/>
          <p14:tracePt t="67548" x="2354263" y="2705100"/>
          <p14:tracePt t="67565" x="2408238" y="2705100"/>
          <p14:tracePt t="67582" x="2552700" y="2705100"/>
          <p14:tracePt t="67599" x="2720975" y="2705100"/>
          <p14:tracePt t="67615" x="2789238" y="2705100"/>
          <p14:tracePt t="67632" x="2827338" y="2689225"/>
          <p14:tracePt t="67822" x="2841625" y="2689225"/>
          <p14:tracePt t="67831" x="2849563" y="2689225"/>
          <p14:tracePt t="67842" x="2873375" y="2697163"/>
          <p14:tracePt t="67851" x="2895600" y="2697163"/>
          <p14:tracePt t="67865" x="2941638" y="2705100"/>
          <p14:tracePt t="67882" x="3055938" y="2735263"/>
          <p14:tracePt t="67899" x="3116263" y="2759075"/>
          <p14:tracePt t="67915" x="3246438" y="2789238"/>
          <p14:tracePt t="67932" x="3368675" y="2811463"/>
          <p14:tracePt t="67949" x="3429000" y="2827338"/>
          <p14:tracePt t="67965" x="3559175" y="2849563"/>
          <p14:tracePt t="67982" x="3611563" y="2865438"/>
          <p14:tracePt t="67999" x="3711575" y="2873375"/>
          <p14:tracePt t="68015" x="3787775" y="2879725"/>
          <p14:tracePt t="68032" x="3817938" y="2879725"/>
          <p14:tracePt t="68049" x="3863975" y="2879725"/>
          <p14:tracePt t="68066" x="3908425" y="2873375"/>
          <p14:tracePt t="68082" x="3916363" y="2873375"/>
          <p14:tracePt t="68099" x="3932238" y="2865438"/>
          <p14:tracePt t="68116" x="3940175" y="2857500"/>
          <p14:tracePt t="68132" x="3940175" y="2849563"/>
          <p14:tracePt t="68176" x="3940175" y="2841625"/>
          <p14:tracePt t="68207" x="3940175" y="2835275"/>
          <p14:tracePt t="68470" x="3984625" y="2827338"/>
          <p14:tracePt t="68482" x="4038600" y="2819400"/>
          <p14:tracePt t="68491" x="4076700" y="2819400"/>
          <p14:tracePt t="68502" x="4130675" y="2811463"/>
          <p14:tracePt t="68515" x="4175125" y="2797175"/>
          <p14:tracePt t="68532" x="4259263" y="2773363"/>
          <p14:tracePt t="68549" x="4283075" y="2751138"/>
          <p14:tracePt t="68565" x="4335463" y="2720975"/>
          <p14:tracePt t="68582" x="4359275" y="2697163"/>
          <p14:tracePt t="68599" x="4381500" y="2667000"/>
          <p14:tracePt t="68616" x="4389438" y="2628900"/>
          <p14:tracePt t="68632" x="4389438" y="2613025"/>
          <p14:tracePt t="68649" x="4397375" y="2582863"/>
          <p14:tracePt t="68666" x="4397375" y="2560638"/>
          <p14:tracePt t="68682" x="4397375" y="2552700"/>
          <p14:tracePt t="68699" x="4397375" y="2536825"/>
          <p14:tracePt t="68716" x="4373563" y="2522538"/>
          <p14:tracePt t="68732" x="4359275" y="2522538"/>
          <p14:tracePt t="68749" x="4327525" y="2498725"/>
          <p14:tracePt t="68765" x="4321175" y="2492375"/>
          <p14:tracePt t="68782" x="4289425" y="2476500"/>
          <p14:tracePt t="68799" x="4259263" y="2460625"/>
          <p14:tracePt t="68816" x="4237038" y="2454275"/>
          <p14:tracePt t="68832" x="4213225" y="2446338"/>
          <p14:tracePt t="68849" x="4183063" y="2438400"/>
          <p14:tracePt t="68865" x="4160838" y="2422525"/>
          <p14:tracePt t="68882" x="4114800" y="2408238"/>
          <p14:tracePt t="68899" x="4060825" y="2392363"/>
          <p14:tracePt t="68915" x="4022725" y="2384425"/>
          <p14:tracePt t="68932" x="3962400" y="2362200"/>
          <p14:tracePt t="68949" x="3908425" y="2354263"/>
          <p14:tracePt t="68965" x="3886200" y="2346325"/>
          <p14:tracePt t="68983" x="3825875" y="2339975"/>
          <p14:tracePt t="68999" x="3794125" y="2332038"/>
          <p14:tracePt t="69015" x="3749675" y="2324100"/>
          <p14:tracePt t="69032" x="3679825" y="2324100"/>
          <p14:tracePt t="69049" x="3657600" y="2316163"/>
          <p14:tracePt t="69065" x="3581400" y="2316163"/>
          <p14:tracePt t="69082" x="3521075" y="2316163"/>
          <p14:tracePt t="69099" x="3482975" y="2316163"/>
          <p14:tracePt t="69115" x="3421063" y="2316163"/>
          <p14:tracePt t="69132" x="3382963" y="2316163"/>
          <p14:tracePt t="69149" x="3322638" y="2324100"/>
          <p14:tracePt t="69165" x="3260725" y="2324100"/>
          <p14:tracePt t="69182" x="3230563" y="2332038"/>
          <p14:tracePt t="69199" x="3184525" y="2339975"/>
          <p14:tracePt t="69215" x="3146425" y="2339975"/>
          <p14:tracePt t="69233" x="3124200" y="2339975"/>
          <p14:tracePt t="69249" x="3086100" y="2339975"/>
          <p14:tracePt t="69265" x="3048000" y="2339975"/>
          <p14:tracePt t="69283" x="3032125" y="2339975"/>
          <p14:tracePt t="69299" x="2987675" y="2339975"/>
          <p14:tracePt t="69316" x="2955925" y="2339975"/>
          <p14:tracePt t="69332" x="2933700" y="2339975"/>
          <p14:tracePt t="69349" x="2895600" y="2339975"/>
          <p14:tracePt t="69366" x="2857500" y="2332038"/>
          <p14:tracePt t="69382" x="2841625" y="2324100"/>
          <p14:tracePt t="69399" x="2811463" y="2324100"/>
          <p14:tracePt t="69416" x="2781300" y="2324100"/>
          <p14:tracePt t="69432" x="2735263" y="2316163"/>
          <p14:tracePt t="69449" x="2697163" y="2316163"/>
          <p14:tracePt t="69466" x="2674938" y="2316163"/>
          <p14:tracePt t="69482" x="2636838" y="2316163"/>
          <p14:tracePt t="69499" x="2613025" y="2332038"/>
          <p14:tracePt t="69712" x="2606675" y="2332038"/>
          <p14:tracePt t="69721" x="2598738" y="2332038"/>
          <p14:tracePt t="69732" x="2582863" y="2332038"/>
          <p14:tracePt t="69749" x="2560638" y="2332038"/>
          <p14:tracePt t="69766" x="2460625" y="2308225"/>
          <p14:tracePt t="69783" x="2339975" y="2293938"/>
          <p14:tracePt t="69799" x="2270125" y="2286000"/>
          <p14:tracePt t="69816" x="2149475" y="2278063"/>
          <p14:tracePt t="69833" x="2117725" y="2270125"/>
          <p14:tracePt t="69849" x="2073275" y="2270125"/>
          <p14:tracePt t="69866" x="2049463" y="2270125"/>
          <p14:tracePt t="69885" x="2041525" y="2270125"/>
          <p14:tracePt t="69926" x="2041525" y="2278063"/>
          <p14:tracePt t="69935" x="2041525" y="2286000"/>
          <p14:tracePt t="69946" x="2035175" y="2293938"/>
          <p14:tracePt t="69955" x="2035175" y="2301875"/>
          <p14:tracePt t="69976" x="2035175" y="2308225"/>
          <p14:tracePt t="69985" x="2027238" y="2308225"/>
          <p14:tracePt t="69999" x="2019300" y="2316163"/>
          <p14:tracePt t="70016" x="2019300" y="2324100"/>
          <p14:tracePt t="70032" x="2011363" y="2332038"/>
          <p14:tracePt t="70049" x="2003425" y="2339975"/>
          <p14:tracePt t="70066" x="1997075" y="2346325"/>
          <p14:tracePt t="70083" x="1997075" y="2362200"/>
          <p14:tracePt t="70099" x="1989138" y="2384425"/>
          <p14:tracePt t="70116" x="1989138" y="2392363"/>
          <p14:tracePt t="70133" x="1989138" y="2408238"/>
          <p14:tracePt t="70149" x="1989138" y="2438400"/>
          <p14:tracePt t="70166" x="1989138" y="2454275"/>
          <p14:tracePt t="70183" x="1997075" y="2492375"/>
          <p14:tracePt t="70199" x="1997075" y="2506663"/>
          <p14:tracePt t="70216" x="2011363" y="2536825"/>
          <p14:tracePt t="70232" x="2011363" y="2544763"/>
          <p14:tracePt t="70249" x="2019300" y="2560638"/>
          <p14:tracePt t="70266" x="2027238" y="2574925"/>
          <p14:tracePt t="70283" x="2035175" y="2582863"/>
          <p14:tracePt t="70302" x="2041525" y="2590800"/>
          <p14:tracePt t="70316" x="2049463" y="2590800"/>
          <p14:tracePt t="70333" x="2057400" y="2606675"/>
          <p14:tracePt t="70349" x="2057400" y="2613025"/>
          <p14:tracePt t="70366" x="2073275" y="2628900"/>
          <p14:tracePt t="70383" x="2087563" y="2644775"/>
          <p14:tracePt t="70399" x="2103438" y="2651125"/>
          <p14:tracePt t="70416" x="2117725" y="2659063"/>
          <p14:tracePt t="70433" x="2149475" y="2674938"/>
          <p14:tracePt t="70449" x="2163763" y="2682875"/>
          <p14:tracePt t="70466" x="2193925" y="2689225"/>
          <p14:tracePt t="70483" x="2209800" y="2697163"/>
          <p14:tracePt t="70499" x="2255838" y="2713038"/>
          <p14:tracePt t="70516" x="2293938" y="2713038"/>
          <p14:tracePt t="70533" x="2316163" y="2713038"/>
          <p14:tracePt t="70549" x="2384425" y="2720975"/>
          <p14:tracePt t="70566" x="2416175" y="2720975"/>
          <p14:tracePt t="70583" x="2476500" y="2720975"/>
          <p14:tracePt t="70599" x="2530475" y="2720975"/>
          <p14:tracePt t="70616" x="2598738" y="2727325"/>
          <p14:tracePt t="70633" x="2620963" y="2727325"/>
          <p14:tracePt t="70649" x="2674938" y="2735263"/>
          <p14:tracePt t="70666" x="2697163" y="2735263"/>
          <p14:tracePt t="70683" x="2759075" y="2743200"/>
          <p14:tracePt t="70699" x="2811463" y="2743200"/>
          <p14:tracePt t="70716" x="2841625" y="2743200"/>
          <p14:tracePt t="70733" x="2895600" y="2743200"/>
          <p14:tracePt t="70749" x="2971800" y="2751138"/>
          <p14:tracePt t="70766" x="3001963" y="2751138"/>
          <p14:tracePt t="70783" x="3101975" y="2751138"/>
          <p14:tracePt t="70799" x="3200400" y="2743200"/>
          <p14:tracePt t="70816" x="3254375" y="2735263"/>
          <p14:tracePt t="70833" x="3344863" y="2727325"/>
          <p14:tracePt t="70849" x="3390900" y="2727325"/>
          <p14:tracePt t="70866" x="3475038" y="2727325"/>
          <p14:tracePt t="70883" x="3521075" y="2727325"/>
          <p14:tracePt t="70899" x="3535363" y="2727325"/>
          <p14:tracePt t="70916" x="3559175" y="2735263"/>
          <p14:tracePt t="71175" x="3603625" y="2735263"/>
          <p14:tracePt t="71186" x="3657600" y="2735263"/>
          <p14:tracePt t="71195" x="3717925" y="2743200"/>
          <p14:tracePt t="71206" x="3794125" y="2765425"/>
          <p14:tracePt t="71216" x="3878263" y="2773363"/>
          <p14:tracePt t="71233" x="3962400" y="2773363"/>
          <p14:tracePt t="71249" x="4130675" y="2773363"/>
          <p14:tracePt t="71266" x="4213225" y="2781300"/>
          <p14:tracePt t="71283" x="4335463" y="2781300"/>
          <p14:tracePt t="71299" x="4457700" y="2759075"/>
          <p14:tracePt t="71316" x="4503738" y="2743200"/>
          <p14:tracePt t="71333" x="4572000" y="2705100"/>
          <p14:tracePt t="71349" x="4625975" y="2651125"/>
          <p14:tracePt t="71366" x="4648200" y="2613025"/>
          <p14:tracePt t="71383" x="4670425" y="2544763"/>
          <p14:tracePt t="71399" x="4678363" y="2446338"/>
          <p14:tracePt t="71416" x="4678363" y="2416175"/>
          <p14:tracePt t="71433" x="4670425" y="2324100"/>
          <p14:tracePt t="71449" x="4656138" y="2278063"/>
          <p14:tracePt t="71466" x="4618038" y="2209800"/>
          <p14:tracePt t="71483" x="4556125" y="2149475"/>
          <p14:tracePt t="71499" x="4525963" y="2141538"/>
          <p14:tracePt t="71500" x="4487863" y="2125663"/>
          <p14:tracePt t="71516" x="4441825" y="2111375"/>
          <p14:tracePt t="71533" x="4335463" y="2111375"/>
          <p14:tracePt t="71549" x="4267200" y="2111375"/>
          <p14:tracePt t="71566" x="4130675" y="2111375"/>
          <p14:tracePt t="71583" x="3978275" y="2133600"/>
          <p14:tracePt t="71599" x="3908425" y="2141538"/>
          <p14:tracePt t="71616" x="3741738" y="2155825"/>
          <p14:tracePt t="71633" x="3559175" y="2163763"/>
          <p14:tracePt t="71649" x="3467100" y="2179638"/>
          <p14:tracePt t="71666" x="3314700" y="2179638"/>
          <p14:tracePt t="71683" x="3238500" y="2187575"/>
          <p14:tracePt t="71908" x="3230563" y="2187575"/>
          <p14:tracePt t="71917" x="3216275" y="2187575"/>
          <p14:tracePt t="71928" x="3178175" y="2179638"/>
          <p14:tracePt t="71937" x="3116263" y="2155825"/>
          <p14:tracePt t="71949" x="3040063" y="2117725"/>
          <p14:tracePt t="71966" x="2955925" y="2095500"/>
          <p14:tracePt t="71983" x="2720975" y="2065338"/>
          <p14:tracePt t="71999" x="2514600" y="2049463"/>
          <p14:tracePt t="72016" x="2422525" y="2049463"/>
          <p14:tracePt t="72033" x="2263775" y="2049463"/>
          <p14:tracePt t="72050" x="2209800" y="2049463"/>
          <p14:tracePt t="72050" x="2163763" y="2065338"/>
          <p14:tracePt t="72066" x="2125663" y="2073275"/>
          <p14:tracePt t="72083" x="2073275" y="2087563"/>
          <p14:tracePt t="72099" x="2049463" y="2095500"/>
          <p14:tracePt t="72116" x="2019300" y="2103438"/>
          <p14:tracePt t="72133" x="1997075" y="2111375"/>
          <p14:tracePt t="72149" x="1981200" y="2111375"/>
          <p14:tracePt t="72166" x="1965325" y="2117725"/>
          <p14:tracePt t="72183" x="1951038" y="2125663"/>
          <p14:tracePt t="72200" x="1943100" y="2125663"/>
          <p14:tracePt t="72216" x="1927225" y="2125663"/>
          <p14:tracePt t="72233" x="1927225" y="2133600"/>
          <p14:tracePt t="72249" x="1920875" y="2141538"/>
          <p14:tracePt t="72266" x="1920875" y="2155825"/>
          <p14:tracePt t="72283" x="1920875" y="2163763"/>
          <p14:tracePt t="72299" x="1920875" y="2201863"/>
          <p14:tracePt t="72316" x="1920875" y="2232025"/>
          <p14:tracePt t="72333" x="1920875" y="2247900"/>
          <p14:tracePt t="72349" x="1920875" y="2286000"/>
          <p14:tracePt t="72366" x="1920875" y="2316163"/>
          <p14:tracePt t="72383" x="1920875" y="2332038"/>
          <p14:tracePt t="72399" x="1920875" y="2362200"/>
          <p14:tracePt t="72416" x="1920875" y="2400300"/>
          <p14:tracePt t="72433" x="1927225" y="2408238"/>
          <p14:tracePt t="72449" x="1935163" y="2446338"/>
          <p14:tracePt t="72466" x="1935163" y="2468563"/>
          <p14:tracePt t="72483" x="1943100" y="2484438"/>
          <p14:tracePt t="72499" x="1951038" y="2506663"/>
          <p14:tracePt t="72516" x="1958975" y="2530475"/>
          <p14:tracePt t="72533" x="1973263" y="2560638"/>
          <p14:tracePt t="72549" x="1981200" y="2582863"/>
          <p14:tracePt t="72566" x="1989138" y="2598738"/>
          <p14:tracePt t="72583" x="1997075" y="2620963"/>
          <p14:tracePt t="72600" x="1997075" y="2636838"/>
          <p14:tracePt t="72616" x="1997075" y="2644775"/>
          <p14:tracePt t="72633" x="2003425" y="2651125"/>
          <p14:tracePt t="72650" x="2003425" y="2659063"/>
          <p14:tracePt t="72666" x="2003425" y="2667000"/>
          <p14:tracePt t="72683" x="2011363" y="2674938"/>
          <p14:tracePt t="72700" x="2011363" y="2682875"/>
          <p14:tracePt t="72716" x="2027238" y="2689225"/>
          <p14:tracePt t="72733" x="2041525" y="2713038"/>
          <p14:tracePt t="72749" x="2049463" y="2713038"/>
          <p14:tracePt t="72766" x="2087563" y="2735263"/>
          <p14:tracePt t="72783" x="2125663" y="2743200"/>
          <p14:tracePt t="72800" x="2149475" y="2751138"/>
          <p14:tracePt t="72816" x="2193925" y="2759075"/>
          <p14:tracePt t="72833" x="2225675" y="2759075"/>
          <p14:tracePt t="72850" x="2247900" y="2759075"/>
          <p14:tracePt t="72866" x="2278063" y="2759075"/>
          <p14:tracePt t="72883" x="2301875" y="2759075"/>
          <p14:tracePt t="72884" x="2316163" y="2759075"/>
          <p14:tracePt t="72899" x="2332038" y="2759075"/>
          <p14:tracePt t="72916" x="2370138" y="2759075"/>
          <p14:tracePt t="72933" x="2384425" y="2759075"/>
          <p14:tracePt t="72950" x="2430463" y="2759075"/>
          <p14:tracePt t="72966" x="2484438" y="2759075"/>
          <p14:tracePt t="72983" x="2506663" y="2759075"/>
          <p14:tracePt t="73000" x="2544763" y="2759075"/>
          <p14:tracePt t="73017" x="2590800" y="2751138"/>
          <p14:tracePt t="73033" x="2613025" y="2751138"/>
          <p14:tracePt t="73050" x="2659063" y="2743200"/>
          <p14:tracePt t="73066" x="2689225" y="2743200"/>
          <p14:tracePt t="73083" x="2727325" y="2743200"/>
          <p14:tracePt t="73100" x="2781300" y="2743200"/>
          <p14:tracePt t="73117" x="2811463" y="2743200"/>
          <p14:tracePt t="73117" x="2857500" y="2743200"/>
          <p14:tracePt t="73133" x="2895600" y="2751138"/>
          <p14:tracePt t="73149" x="2994025" y="2773363"/>
          <p14:tracePt t="73166" x="3063875" y="2789238"/>
          <p14:tracePt t="73183" x="3146425" y="2797175"/>
          <p14:tracePt t="73200" x="3170238" y="2797175"/>
          <p14:tracePt t="73474" x="3246438" y="2797175"/>
          <p14:tracePt t="73483" x="3330575" y="2797175"/>
          <p14:tracePt t="73494" x="3421063" y="2797175"/>
          <p14:tracePt t="73503" x="3513138" y="2797175"/>
          <p14:tracePt t="73516" x="3603625" y="2797175"/>
          <p14:tracePt t="73533" x="3703638" y="2789238"/>
          <p14:tracePt t="73550" x="3870325" y="2781300"/>
          <p14:tracePt t="73566" x="4022725" y="2765425"/>
          <p14:tracePt t="73583" x="4092575" y="2759075"/>
          <p14:tracePt t="73600" x="4206875" y="2735263"/>
          <p14:tracePt t="73617" x="4305300" y="2713038"/>
          <p14:tracePt t="73633" x="4359275" y="2697163"/>
          <p14:tracePt t="73650" x="4449763" y="2667000"/>
          <p14:tracePt t="73667" x="4533900" y="2628900"/>
          <p14:tracePt t="73683" x="4572000" y="2606675"/>
          <p14:tracePt t="73700" x="4610100" y="2574925"/>
          <p14:tracePt t="73716" x="4618038" y="2568575"/>
          <p14:tracePt t="73733" x="4625975" y="2560638"/>
          <p14:tracePt t="73767" x="4618038" y="2560638"/>
          <p14:tracePt t="73779" x="4618038" y="2552700"/>
          <p14:tracePt t="73788" x="4618038" y="2544763"/>
          <p14:tracePt t="73808" x="4618038" y="2530475"/>
          <p14:tracePt t="73819" x="4618038" y="2514600"/>
          <p14:tracePt t="73833" x="4618038" y="2498725"/>
          <p14:tracePt t="73850" x="4610100" y="2468563"/>
          <p14:tracePt t="73867" x="4602163" y="2454275"/>
          <p14:tracePt t="73883" x="4572000" y="2422525"/>
          <p14:tracePt t="73900" x="4556125" y="2416175"/>
          <p14:tracePt t="73916" x="4511675" y="2392363"/>
          <p14:tracePt t="73933" x="4441825" y="2378075"/>
          <p14:tracePt t="73950" x="4373563" y="2370138"/>
          <p14:tracePt t="73966" x="4359275" y="2370138"/>
          <p14:tracePt t="73984" x="4321175" y="2362200"/>
          <p14:tracePt t="74256" x="4321175" y="2346325"/>
          <p14:tracePt t="74265" x="4321175" y="2332038"/>
          <p14:tracePt t="74276" x="4297363" y="2316163"/>
          <p14:tracePt t="74285" x="4283075" y="2293938"/>
          <p14:tracePt t="74300" x="4251325" y="2270125"/>
          <p14:tracePt t="74317" x="4213225" y="2239963"/>
          <p14:tracePt t="74333" x="4122738" y="2187575"/>
          <p14:tracePt t="74350" x="4030663" y="2163763"/>
          <p14:tracePt t="74367" x="3940175" y="2149475"/>
          <p14:tracePt t="74383" x="3894138" y="2149475"/>
          <p14:tracePt t="74400" x="3810000" y="2149475"/>
          <p14:tracePt t="74417" x="3763963" y="2149475"/>
          <p14:tracePt t="74433" x="3703638" y="2149475"/>
          <p14:tracePt t="74450" x="3635375" y="2149475"/>
          <p14:tracePt t="74467" x="3603625" y="2149475"/>
          <p14:tracePt t="74483" x="3543300" y="2149475"/>
          <p14:tracePt t="74500" x="3513138" y="2149475"/>
          <p14:tracePt t="74517" x="3444875" y="2149475"/>
          <p14:tracePt t="74533" x="3368675" y="2133600"/>
          <p14:tracePt t="74550" x="3292475" y="2125663"/>
          <p14:tracePt t="74567" x="3260725" y="2125663"/>
          <p14:tracePt t="74583" x="3184525" y="2117725"/>
          <p14:tracePt t="74600" x="3146425" y="2111375"/>
          <p14:tracePt t="74617" x="3086100" y="2103438"/>
          <p14:tracePt t="74633" x="3017838" y="2095500"/>
          <p14:tracePt t="74650" x="2987675" y="2095500"/>
          <p14:tracePt t="74667" x="2925763" y="2087563"/>
          <p14:tracePt t="74684" x="2873375" y="2087563"/>
          <p14:tracePt t="74700" x="2849563" y="2087563"/>
          <p14:tracePt t="74717" x="2797175" y="2087563"/>
          <p14:tracePt t="74734" x="2751138" y="2087563"/>
          <p14:tracePt t="74750" x="2727325" y="2095500"/>
          <p14:tracePt t="74767" x="2682875" y="2117725"/>
          <p14:tracePt t="74783" x="2659063" y="2125663"/>
          <p14:tracePt t="74800" x="2628900" y="2141538"/>
          <p14:tracePt t="74816" x="2606675" y="2155825"/>
          <p14:tracePt t="74833" x="2598738" y="2163763"/>
          <p14:tracePt t="74850" x="2582863" y="2171700"/>
          <p14:tracePt t="75038" x="2574925" y="2171700"/>
          <p14:tracePt t="75049" x="2552700" y="2171700"/>
          <p14:tracePt t="75058" x="2530475" y="2171700"/>
          <p14:tracePt t="75069" x="2498725" y="2179638"/>
          <p14:tracePt t="75083" x="2446338" y="2187575"/>
          <p14:tracePt t="75100" x="2316163" y="2232025"/>
          <p14:tracePt t="75117" x="2247900" y="2247900"/>
          <p14:tracePt t="75133" x="2111375" y="2270125"/>
          <p14:tracePt t="75150" x="2057400" y="2286000"/>
          <p14:tracePt t="75167" x="1965325" y="2293938"/>
          <p14:tracePt t="75184" x="1912938" y="2301875"/>
          <p14:tracePt t="75200" x="1905000" y="2301875"/>
          <p14:tracePt t="75217" x="1889125" y="2301875"/>
          <p14:tracePt t="75233" x="1882775" y="2308225"/>
          <p14:tracePt t="75253" x="1874838" y="2308225"/>
          <p14:tracePt t="75267" x="1874838" y="2316163"/>
          <p14:tracePt t="75283" x="1866900" y="2324100"/>
          <p14:tracePt t="75302" x="1858963" y="2332038"/>
          <p14:tracePt t="75317" x="1851025" y="2332038"/>
          <p14:tracePt t="75333" x="1851025" y="2346325"/>
          <p14:tracePt t="75350" x="1836738" y="2370138"/>
          <p14:tracePt t="75367" x="1828800" y="2384425"/>
          <p14:tracePt t="75384" x="1820863" y="2392363"/>
          <p14:tracePt t="75400" x="1820863" y="2400300"/>
          <p14:tracePt t="75417" x="1820863" y="2416175"/>
          <p14:tracePt t="75433" x="1820863" y="2422525"/>
          <p14:tracePt t="75450" x="1828800" y="2438400"/>
          <p14:tracePt t="75467" x="1828800" y="2468563"/>
          <p14:tracePt t="75483" x="1836738" y="2476500"/>
          <p14:tracePt t="75500" x="1851025" y="2514600"/>
          <p14:tracePt t="75517" x="1874838" y="2544763"/>
          <p14:tracePt t="75533" x="1882775" y="2552700"/>
          <p14:tracePt t="75550" x="1897063" y="2574925"/>
          <p14:tracePt t="75567" x="1912938" y="2598738"/>
          <p14:tracePt t="75584" x="1927225" y="2613025"/>
          <p14:tracePt t="75600" x="1951038" y="2628900"/>
          <p14:tracePt t="75618" x="1958975" y="2644775"/>
          <p14:tracePt t="75633" x="1981200" y="2651125"/>
          <p14:tracePt t="75650" x="2011363" y="2659063"/>
          <p14:tracePt t="75667" x="2027238" y="2674938"/>
          <p14:tracePt t="75684" x="2057400" y="2682875"/>
          <p14:tracePt t="75700" x="2103438" y="2697163"/>
          <p14:tracePt t="75717" x="2117725" y="2705100"/>
          <p14:tracePt t="75733" x="2155825" y="2720975"/>
          <p14:tracePt t="75751" x="2209800" y="2735263"/>
          <p14:tracePt t="75767" x="2232025" y="2735263"/>
          <p14:tracePt t="75783" x="2308225" y="2735263"/>
          <p14:tracePt t="75800" x="2339975" y="2735263"/>
          <p14:tracePt t="75817" x="2438400" y="2751138"/>
          <p14:tracePt t="75833" x="2552700" y="2751138"/>
          <p14:tracePt t="75850" x="2613025" y="2751138"/>
          <p14:tracePt t="75867" x="2773363" y="2743200"/>
          <p14:tracePt t="75883" x="2949575" y="2727325"/>
          <p14:tracePt t="75900" x="3040063" y="2720975"/>
          <p14:tracePt t="75917" x="3254375" y="2705100"/>
          <p14:tracePt t="75934" x="3482975" y="2674938"/>
          <p14:tracePt t="75950" x="3597275" y="2667000"/>
          <p14:tracePt t="75967" x="3825875" y="2636838"/>
          <p14:tracePt t="75983" x="3932238" y="2628900"/>
          <p14:tracePt t="76000" x="4130675" y="2620963"/>
          <p14:tracePt t="76017" x="4297363" y="2613025"/>
          <p14:tracePt t="76033" x="4359275" y="2613025"/>
          <p14:tracePt t="76050" x="4479925" y="2620963"/>
          <p14:tracePt t="76067" x="4579938" y="2628900"/>
          <p14:tracePt t="76084" x="4618038" y="2636838"/>
          <p14:tracePt t="76100" x="4694238" y="2651125"/>
          <p14:tracePt t="76117" x="4754563" y="2659063"/>
          <p14:tracePt t="76133" x="4778375" y="2659063"/>
          <p14:tracePt t="76150" x="4808538" y="2659063"/>
          <p14:tracePt t="76167" x="4816475" y="2659063"/>
          <p14:tracePt t="76184" x="4822825" y="2659063"/>
          <p14:tracePt t="76462" x="4830763" y="2667000"/>
          <p14:tracePt t="76472" x="4846638" y="2682875"/>
          <p14:tracePt t="76483" x="4860925" y="2689225"/>
          <p14:tracePt t="76492" x="4884738" y="2705100"/>
          <p14:tracePt t="76503" x="4914900" y="2727325"/>
          <p14:tracePt t="76517" x="4953000" y="2735263"/>
          <p14:tracePt t="76534" x="5029200" y="2759075"/>
          <p14:tracePt t="76550" x="5083175" y="2765425"/>
          <p14:tracePt t="76567" x="5181600" y="2781300"/>
          <p14:tracePt t="76584" x="5235575" y="2781300"/>
          <p14:tracePt t="76601" x="5349875" y="2781300"/>
          <p14:tracePt t="76617" x="5402263" y="2781300"/>
          <p14:tracePt t="76634" x="5426075" y="2759075"/>
          <p14:tracePt t="76949" x="5502275" y="2759075"/>
          <p14:tracePt t="76960" x="5592763" y="2759075"/>
          <p14:tracePt t="76969" x="5676900" y="2759075"/>
          <p14:tracePt t="76984" x="5761038" y="2759075"/>
          <p14:tracePt t="77000" x="5845175" y="2759075"/>
          <p14:tracePt t="77017" x="5981700" y="2773363"/>
          <p14:tracePt t="77034" x="6065838" y="2773363"/>
          <p14:tracePt t="77051" x="6096000" y="2781300"/>
          <p14:tracePt t="77092" x="6088063" y="2781300"/>
          <p14:tracePt t="77104" x="6080125" y="2781300"/>
          <p14:tracePt t="77112" x="6073775" y="2781300"/>
          <p14:tracePt t="77124" x="6049963" y="2789238"/>
          <p14:tracePt t="77134" x="6027738" y="2797175"/>
          <p14:tracePt t="77151" x="5981700" y="2803525"/>
          <p14:tracePt t="77167" x="5883275" y="2811463"/>
          <p14:tracePt t="77184" x="5821363" y="2819400"/>
          <p14:tracePt t="77201" x="5684838" y="2827338"/>
          <p14:tracePt t="77217" x="5554663" y="2841625"/>
          <p14:tracePt t="77234" x="5440363" y="2849563"/>
          <p14:tracePt t="77250" x="5387975" y="2857500"/>
          <p14:tracePt t="77267" x="5326063" y="2857500"/>
          <p14:tracePt t="77284" x="5303838" y="2857500"/>
          <p14:tracePt t="77300" x="5287963" y="2857500"/>
          <p14:tracePt t="77317" x="5280025" y="2849563"/>
          <p14:tracePt t="77347" x="5280025" y="2841625"/>
          <p14:tracePt t="77356" x="5287963" y="2841625"/>
          <p14:tracePt t="77386" x="5287963" y="2835275"/>
          <p14:tracePt t="77550" x="5280025" y="2835275"/>
          <p14:tracePt t="77561" x="5273675" y="2835275"/>
          <p14:tracePt t="77571" x="5265738" y="2835275"/>
          <p14:tracePt t="77584" x="5249863" y="2841625"/>
          <p14:tracePt t="77600" x="5241925" y="2841625"/>
          <p14:tracePt t="77617" x="5219700" y="2849563"/>
          <p14:tracePt t="77634" x="5203825" y="2849563"/>
          <p14:tracePt t="77650" x="5197475" y="2857500"/>
          <p14:tracePt t="77753" x="5203825" y="2857500"/>
          <p14:tracePt t="77783" x="5211763" y="2857500"/>
          <p14:tracePt t="77957" x="5203825" y="2857500"/>
          <p14:tracePt t="77967" x="5189538" y="2857500"/>
          <p14:tracePt t="77977" x="5181600" y="2857500"/>
          <p14:tracePt t="77987" x="5165725" y="2857500"/>
          <p14:tracePt t="78000" x="5151438" y="2857500"/>
          <p14:tracePt t="78017" x="5127625" y="2857500"/>
          <p14:tracePt t="78034" x="5097463" y="2849563"/>
          <p14:tracePt t="78051" x="5075238" y="2841625"/>
          <p14:tracePt t="78068" x="5067300" y="2841625"/>
          <p14:tracePt t="78230" x="5075238" y="2841625"/>
          <p14:tracePt t="79287" x="5067300" y="2841625"/>
          <p14:tracePt t="79298" x="5051425" y="2841625"/>
          <p14:tracePt t="79307" x="5013325" y="2841625"/>
          <p14:tracePt t="79320" x="4945063" y="2841625"/>
          <p14:tracePt t="79334" x="4854575" y="2841625"/>
          <p14:tracePt t="79351" x="4640263" y="2857500"/>
          <p14:tracePt t="79367" x="4511675" y="2857500"/>
          <p14:tracePt t="79385" x="4297363" y="2857500"/>
          <p14:tracePt t="79401" x="4092575" y="2819400"/>
          <p14:tracePt t="79417" x="4008438" y="2797175"/>
          <p14:tracePt t="79434" x="3878263" y="2727325"/>
          <p14:tracePt t="79451" x="3787775" y="2674938"/>
          <p14:tracePt t="79467" x="3733800" y="2651125"/>
          <p14:tracePt t="79484" x="3703638" y="2628900"/>
          <p14:tracePt t="79501" x="3687763" y="2613025"/>
          <p14:tracePt t="79501" x="3679825" y="2613025"/>
          <p14:tracePt t="79517" x="3673475" y="2606675"/>
          <p14:tracePt t="79534" x="3673475" y="2598738"/>
          <p14:tracePt t="79563" x="3665538" y="2598738"/>
          <p14:tracePt t="79584" x="3657600" y="2598738"/>
          <p14:tracePt t="79604" x="3641725" y="2598738"/>
          <p14:tracePt t="79624" x="3627438" y="2598738"/>
          <p14:tracePt t="79634" x="3619500" y="2606675"/>
          <p14:tracePt t="79644" x="3603625" y="2613025"/>
          <p14:tracePt t="79653" x="3589338" y="2613025"/>
          <p14:tracePt t="79667" x="3565525" y="2628900"/>
          <p14:tracePt t="79684" x="3559175" y="2636838"/>
          <p14:tracePt t="79701" x="3527425" y="2651125"/>
          <p14:tracePt t="79796" x="3527425" y="2659063"/>
          <p14:tracePt t="79805" x="3527425" y="2667000"/>
          <p14:tracePt t="79817" x="3535363" y="2667000"/>
          <p14:tracePt t="79827" x="3543300" y="2674938"/>
          <p14:tracePt t="79837" x="3551238" y="2682875"/>
          <p14:tracePt t="79851" x="3559175" y="2705100"/>
          <p14:tracePt t="79868" x="3581400" y="2720975"/>
          <p14:tracePt t="79884" x="3589338" y="2727325"/>
          <p14:tracePt t="79901" x="3611563" y="2743200"/>
          <p14:tracePt t="79918" x="3611563" y="2751138"/>
          <p14:tracePt t="79934" x="3627438" y="2759075"/>
          <p14:tracePt t="79951" x="3641725" y="2765425"/>
          <p14:tracePt t="79968" x="3649663" y="2765425"/>
          <p14:tracePt t="79984" x="3673475" y="2765425"/>
          <p14:tracePt t="80001" x="3703638" y="2759075"/>
          <p14:tracePt t="80017" x="3717925" y="2751138"/>
          <p14:tracePt t="80034" x="3763963" y="2720975"/>
          <p14:tracePt t="80051" x="3802063" y="2705100"/>
          <p14:tracePt t="80068" x="3825875" y="2697163"/>
          <p14:tracePt t="80084" x="3863975" y="2689225"/>
          <p14:tracePt t="80101" x="3886200" y="2689225"/>
          <p14:tracePt t="80118" x="3908425" y="2689225"/>
          <p14:tracePt t="80134" x="3924300" y="2697163"/>
          <p14:tracePt t="80151" x="3932238" y="2697163"/>
          <p14:tracePt t="80168" x="3932238" y="2705100"/>
          <p14:tracePt t="80883" x="3924300" y="2705100"/>
          <p14:tracePt t="80896" x="3908425" y="2705100"/>
          <p14:tracePt t="80904" x="3886200" y="2705100"/>
          <p14:tracePt t="80918" x="3832225" y="2705100"/>
          <p14:tracePt t="80934" x="3756025" y="2705100"/>
          <p14:tracePt t="80951" x="3551238" y="2713038"/>
          <p14:tracePt t="80968" x="3192463" y="2811463"/>
          <p14:tracePt t="80985" x="2705100" y="2941638"/>
          <p14:tracePt t="81001" x="2446338" y="3017838"/>
          <p14:tracePt t="81018" x="1951038" y="3208338"/>
          <p14:tracePt t="81034" x="1730375" y="3298825"/>
          <p14:tracePt t="81051" x="1463675" y="3436938"/>
          <p14:tracePt t="81068" x="1325563" y="3527425"/>
          <p14:tracePt t="81084" x="1273175" y="3565525"/>
          <p14:tracePt t="81101" x="1203325" y="3611563"/>
          <p14:tracePt t="81118" x="1173163" y="3627438"/>
          <p14:tracePt t="81135" x="1135063" y="3635375"/>
          <p14:tracePt t="81151" x="1112838" y="3635375"/>
          <p14:tracePt t="81168" x="1104900" y="3635375"/>
          <p14:tracePt t="81371" x="1096963" y="3635375"/>
          <p14:tracePt t="81382" x="1089025" y="3635375"/>
          <p14:tracePt t="81391" x="1082675" y="3635375"/>
          <p14:tracePt t="81403" x="1074738" y="3635375"/>
          <p14:tracePt t="81418" x="1058863" y="3635375"/>
          <p14:tracePt t="81435" x="1020763" y="3635375"/>
          <p14:tracePt t="81451" x="998538" y="3635375"/>
          <p14:tracePt t="81467" x="936625" y="3597275"/>
          <p14:tracePt t="81485" x="892175" y="3573463"/>
          <p14:tracePt t="81501" x="884238" y="3565525"/>
          <p14:tracePt t="81518" x="876300" y="3535363"/>
          <p14:tracePt t="81535" x="876300" y="3521075"/>
          <p14:tracePt t="81551" x="876300" y="3513138"/>
          <p14:tracePt t="81568" x="876300" y="3497263"/>
          <p14:tracePt t="81585" x="892175" y="3489325"/>
          <p14:tracePt t="81601" x="914400" y="3459163"/>
          <p14:tracePt t="81618" x="936625" y="3436938"/>
          <p14:tracePt t="81635" x="944563" y="3429000"/>
          <p14:tracePt t="81651" x="968375" y="3413125"/>
          <p14:tracePt t="81668" x="990600" y="3413125"/>
          <p14:tracePt t="81685" x="998538" y="3413125"/>
          <p14:tracePt t="81702" x="1012825" y="3413125"/>
          <p14:tracePt t="81718" x="1028700" y="3413125"/>
          <p14:tracePt t="81735" x="1036638" y="3413125"/>
          <p14:tracePt t="81751" x="1050925" y="3413125"/>
          <p14:tracePt t="81768" x="1058863" y="3413125"/>
          <p14:tracePt t="81785" x="1074738" y="3421063"/>
          <p14:tracePt t="81801" x="1096963" y="3429000"/>
          <p14:tracePt t="81818" x="1127125" y="3429000"/>
          <p14:tracePt t="81835" x="1143000" y="3429000"/>
          <p14:tracePt t="81851" x="1189038" y="3429000"/>
          <p14:tracePt t="81868" x="1211263" y="3429000"/>
          <p14:tracePt t="81885" x="1279525" y="3436938"/>
          <p14:tracePt t="81902" x="1363663" y="3436938"/>
          <p14:tracePt t="81918" x="1417638" y="3436938"/>
          <p14:tracePt t="81935" x="1554163" y="3444875"/>
          <p14:tracePt t="81951" x="1638300" y="3459163"/>
          <p14:tracePt t="81968" x="1812925" y="3459163"/>
          <p14:tracePt t="81985" x="2027238" y="3459163"/>
          <p14:tracePt t="82001" x="2125663" y="3459163"/>
          <p14:tracePt t="82002" x="2217738" y="3459163"/>
          <p14:tracePt t="82018" x="2308225" y="3459163"/>
          <p14:tracePt t="82035" x="2484438" y="3459163"/>
          <p14:tracePt t="82051" x="2568575" y="3459163"/>
          <p14:tracePt t="82068" x="2713038" y="3444875"/>
          <p14:tracePt t="82085" x="2819400" y="3429000"/>
          <p14:tracePt t="82101" x="2857500" y="3429000"/>
          <p14:tracePt t="82118" x="2911475" y="3429000"/>
          <p14:tracePt t="82135" x="2955925" y="3429000"/>
          <p14:tracePt t="82151" x="2971800" y="3429000"/>
          <p14:tracePt t="82168" x="3001963" y="3413125"/>
          <p14:tracePt t="82185" x="3017838" y="3406775"/>
          <p14:tracePt t="82201" x="3017838" y="3398838"/>
          <p14:tracePt t="82245" x="3009900" y="3390900"/>
          <p14:tracePt t="82258" x="3001963" y="3382963"/>
          <p14:tracePt t="82267" x="2987675" y="3382963"/>
          <p14:tracePt t="82279" x="2955925" y="3375025"/>
          <p14:tracePt t="82287" x="2933700" y="3360738"/>
          <p14:tracePt t="82301" x="2887663" y="3344863"/>
          <p14:tracePt t="82319" x="2789238" y="3322638"/>
          <p14:tracePt t="82335" x="2727325" y="3306763"/>
          <p14:tracePt t="82352" x="2568575" y="3276600"/>
          <p14:tracePt t="82368" x="2370138" y="3254375"/>
          <p14:tracePt t="82385" x="2255838" y="3246438"/>
          <p14:tracePt t="82401" x="2073275" y="3246438"/>
          <p14:tracePt t="82418" x="1973263" y="3246438"/>
          <p14:tracePt t="82435" x="1812925" y="3284538"/>
          <p14:tracePt t="82451" x="1676400" y="3322638"/>
          <p14:tracePt t="82468" x="1608138" y="3360738"/>
          <p14:tracePt t="82485" x="1485900" y="3406775"/>
          <p14:tracePt t="82501" x="1379538" y="3444875"/>
          <p14:tracePt t="82518" x="1333500" y="3459163"/>
          <p14:tracePt t="82535" x="1295400" y="3482975"/>
          <p14:tracePt t="82725" x="1279525" y="3482975"/>
          <p14:tracePt t="82734" x="1265238" y="3482975"/>
          <p14:tracePt t="82745" x="1249363" y="3482975"/>
          <p14:tracePt t="82754" x="1227138" y="3482975"/>
          <p14:tracePt t="82768" x="1196975" y="3482975"/>
          <p14:tracePt t="82785" x="1165225" y="3482975"/>
          <p14:tracePt t="82801" x="1066800" y="3482975"/>
          <p14:tracePt t="82819" x="974725" y="3482975"/>
          <p14:tracePt t="82835" x="936625" y="3482975"/>
          <p14:tracePt t="82851" x="898525" y="3482975"/>
          <p14:tracePt t="82868" x="876300" y="3482975"/>
          <p14:tracePt t="82938" x="876300" y="3489325"/>
          <p14:tracePt t="83222" x="876300" y="3497263"/>
          <p14:tracePt t="83333" x="884238" y="3497263"/>
          <p14:tracePt t="83344" x="892175" y="3505200"/>
          <p14:tracePt t="83353" x="906463" y="3505200"/>
          <p14:tracePt t="83368" x="922338" y="3505200"/>
          <p14:tracePt t="83385" x="944563" y="3505200"/>
          <p14:tracePt t="83402" x="1012825" y="3521075"/>
          <p14:tracePt t="83419" x="1127125" y="3521075"/>
          <p14:tracePt t="83435" x="1203325" y="3521075"/>
          <p14:tracePt t="83452" x="1371600" y="3521075"/>
          <p14:tracePt t="83468" x="1524000" y="3521075"/>
          <p14:tracePt t="83485" x="1600200" y="3521075"/>
          <p14:tracePt t="83501" x="1730375" y="3521075"/>
          <p14:tracePt t="83518" x="1828800" y="3521075"/>
          <p14:tracePt t="83535" x="1866900" y="3521075"/>
          <p14:tracePt t="83552" x="1927225" y="3527425"/>
          <p14:tracePt t="83569" x="1965325" y="3527425"/>
          <p14:tracePt t="83585" x="1981200" y="3527425"/>
          <p14:tracePt t="83602" x="2011363" y="3535363"/>
          <p14:tracePt t="83619" x="2041525" y="3535363"/>
          <p14:tracePt t="83635" x="2057400" y="3535363"/>
          <p14:tracePt t="83652" x="2103438" y="3505200"/>
          <p14:tracePt t="83668" x="2141538" y="3482975"/>
          <p14:tracePt t="83685" x="2225675" y="3436938"/>
          <p14:tracePt t="83702" x="2286000" y="3382963"/>
          <p14:tracePt t="83718" x="2316163" y="3360738"/>
          <p14:tracePt t="83935" x="2324100" y="3360738"/>
          <p14:tracePt t="83943" x="2339975" y="3368675"/>
          <p14:tracePt t="83954" x="2370138" y="3368675"/>
          <p14:tracePt t="83968" x="2392363" y="3382963"/>
          <p14:tracePt t="83985" x="2476500" y="3413125"/>
          <p14:tracePt t="84002" x="2514600" y="3429000"/>
          <p14:tracePt t="84019" x="2598738" y="3467100"/>
          <p14:tracePt t="84035" x="2644775" y="3482975"/>
          <p14:tracePt t="84052" x="2735263" y="3505200"/>
          <p14:tracePt t="84068" x="2819400" y="3521075"/>
          <p14:tracePt t="84085" x="2925763" y="3521075"/>
          <p14:tracePt t="84102" x="2987675" y="3521075"/>
          <p14:tracePt t="84119" x="3108325" y="3513138"/>
          <p14:tracePt t="84135" x="3170238" y="3505200"/>
          <p14:tracePt t="84152" x="3292475" y="3505200"/>
          <p14:tracePt t="84168" x="3390900" y="3489325"/>
          <p14:tracePt t="84185" x="3429000" y="3482975"/>
          <p14:tracePt t="84202" x="3467100" y="3459163"/>
          <p14:tracePt t="84493" x="3527425" y="3451225"/>
          <p14:tracePt t="84504" x="3597275" y="3451225"/>
          <p14:tracePt t="84512" x="3673475" y="3451225"/>
          <p14:tracePt t="84525" x="3756025" y="3451225"/>
          <p14:tracePt t="84535" x="3840163" y="3451225"/>
          <p14:tracePt t="84552" x="3916363" y="3451225"/>
          <p14:tracePt t="84568" x="4098925" y="3451225"/>
          <p14:tracePt t="84586" x="4259263" y="3451225"/>
          <p14:tracePt t="84602" x="4327525" y="3459163"/>
          <p14:tracePt t="84619" x="4449763" y="3467100"/>
          <p14:tracePt t="84636" x="4525963" y="3467100"/>
          <p14:tracePt t="84652" x="4541838" y="3467100"/>
          <p14:tracePt t="84669" x="4564063" y="3467100"/>
          <p14:tracePt t="84686" x="4572000" y="3467100"/>
          <p14:tracePt t="84972" x="4648200" y="3467100"/>
          <p14:tracePt t="84981" x="4792663" y="3475038"/>
          <p14:tracePt t="84992" x="5006975" y="3489325"/>
          <p14:tracePt t="85002" x="5265738" y="3497263"/>
          <p14:tracePt t="85019" x="5570538" y="3527425"/>
          <p14:tracePt t="85035" x="6210300" y="3559175"/>
          <p14:tracePt t="85052" x="6492875" y="3581400"/>
          <p14:tracePt t="85069" x="6904038" y="3597275"/>
          <p14:tracePt t="85085" x="7094538" y="3597275"/>
          <p14:tracePt t="85102" x="7124700" y="3589338"/>
          <p14:tracePt t="85338" x="7192963" y="3589338"/>
          <p14:tracePt t="85347" x="7277100" y="3597275"/>
          <p14:tracePt t="85358" x="7375525" y="3603625"/>
          <p14:tracePt t="85368" x="7505700" y="3619500"/>
          <p14:tracePt t="85385" x="7642225" y="3635375"/>
          <p14:tracePt t="85402" x="7886700" y="3641725"/>
          <p14:tracePt t="85419" x="8061325" y="3635375"/>
          <p14:tracePt t="85435" x="8115300" y="3619500"/>
          <p14:tracePt t="85452" x="8175625" y="3581400"/>
          <p14:tracePt t="85469" x="8175625" y="3565525"/>
          <p14:tracePt t="85651" x="8207375" y="3565525"/>
          <p14:tracePt t="85662" x="8259763" y="3565525"/>
          <p14:tracePt t="85672" x="8328025" y="3565525"/>
          <p14:tracePt t="85685" x="8412163" y="3565525"/>
          <p14:tracePt t="85702" x="8488363" y="3565525"/>
          <p14:tracePt t="85719" x="8610600" y="3565525"/>
          <p14:tracePt t="85735" x="8670925" y="3565525"/>
          <p14:tracePt t="86007" x="8702675" y="3565525"/>
          <p14:tracePt t="86018" x="8724900" y="3559175"/>
          <p14:tracePt t="86027" x="8747125" y="3559175"/>
          <p14:tracePt t="86039" x="8770938" y="3551238"/>
          <p14:tracePt t="86052" x="8801100" y="3543300"/>
          <p14:tracePt t="86069" x="8831263" y="3543300"/>
          <p14:tracePt t="86085" x="8839200" y="3535363"/>
          <p14:tracePt t="86102" x="8861425" y="3535363"/>
          <p14:tracePt t="86119" x="8869363" y="3535363"/>
          <p14:tracePt t="86135" x="8877300" y="3535363"/>
          <p14:tracePt t="86152" x="8893175" y="3535363"/>
          <p14:tracePt t="86181" x="8893175" y="3527425"/>
          <p14:tracePt t="86211" x="8893175" y="3521075"/>
          <p14:tracePt t="86252" x="8893175" y="3513138"/>
          <p14:tracePt t="86547" x="8907463" y="3513138"/>
          <p14:tracePt t="86557" x="8931275" y="3513138"/>
          <p14:tracePt t="86569" x="8953500" y="3513138"/>
          <p14:tracePt t="86577" x="8991600" y="3513138"/>
          <p14:tracePt t="86588" x="9029700" y="3521075"/>
          <p14:tracePt t="86602" x="9075738" y="3527425"/>
          <p14:tracePt t="86620" x="9159875" y="3527425"/>
          <p14:tracePt t="86636" x="9197975" y="3527425"/>
          <p14:tracePt t="86652" x="9274175" y="3513138"/>
          <p14:tracePt t="86669" x="9318625" y="3497263"/>
          <p14:tracePt t="86686" x="9334500" y="3489325"/>
          <p14:tracePt t="86702" x="9350375" y="3482975"/>
          <p14:tracePt t="86883" x="9350375" y="3489325"/>
          <p14:tracePt t="86903" x="9356725" y="3489325"/>
          <p14:tracePt t="86912" x="9364663" y="3489325"/>
          <p14:tracePt t="86923" x="9388475" y="3497263"/>
          <p14:tracePt t="86936" x="9426575" y="3505200"/>
          <p14:tracePt t="86953" x="9532938" y="3527425"/>
          <p14:tracePt t="86969" x="9601200" y="3543300"/>
          <p14:tracePt t="86986" x="9715500" y="3565525"/>
          <p14:tracePt t="87002" x="9761538" y="3573463"/>
          <p14:tracePt t="87019" x="9813925" y="3589338"/>
          <p14:tracePt t="87036" x="9829800" y="3589338"/>
          <p14:tracePt t="87064" x="9821863" y="3589338"/>
          <p14:tracePt t="87076" x="9791700" y="3589338"/>
          <p14:tracePt t="87086" x="9745663" y="3589338"/>
          <p14:tracePt t="87102" x="9677400" y="3589338"/>
          <p14:tracePt t="87119" x="9486900" y="3589338"/>
          <p14:tracePt t="87136" x="9342438" y="3597275"/>
          <p14:tracePt t="87152" x="8869363" y="3611563"/>
          <p14:tracePt t="87169" x="8207375" y="3641725"/>
          <p14:tracePt t="87186" x="7802563" y="3673475"/>
          <p14:tracePt t="87186" x="7353300" y="3687763"/>
          <p14:tracePt t="87202" x="6911975" y="3703638"/>
          <p14:tracePt t="87219" x="6591300" y="3733800"/>
          <p14:tracePt t="87236" x="6142038" y="3749675"/>
          <p14:tracePt t="87252" x="5127625" y="3763963"/>
          <p14:tracePt t="87269" x="4175125" y="3779838"/>
          <p14:tracePt t="87286" x="3794125" y="3794125"/>
          <p14:tracePt t="87302" x="3216275" y="3817938"/>
          <p14:tracePt t="87319" x="3032125" y="3856038"/>
          <p14:tracePt t="87336" x="2903538" y="3886200"/>
          <p14:tracePt t="87522" x="2895600" y="3886200"/>
          <p14:tracePt t="87533" x="2879725" y="3894138"/>
          <p14:tracePt t="87542" x="2857500" y="3894138"/>
          <p14:tracePt t="87553" x="2797175" y="3902075"/>
          <p14:tracePt t="87570" x="2705100" y="3908425"/>
          <p14:tracePt t="87586" x="2339975" y="3894138"/>
          <p14:tracePt t="87602" x="2073275" y="3856038"/>
          <p14:tracePt t="87619" x="1485900" y="3787775"/>
          <p14:tracePt t="87636" x="1036638" y="3771900"/>
          <p14:tracePt t="87652" x="906463" y="3771900"/>
          <p14:tracePt t="87669" x="739775" y="3771900"/>
          <p14:tracePt t="87686" x="669925" y="3771900"/>
          <p14:tracePt t="87737" x="677863" y="3771900"/>
          <p14:tracePt t="87746" x="685800" y="3771900"/>
          <p14:tracePt t="87757" x="693738" y="3771900"/>
          <p14:tracePt t="87769" x="701675" y="3779838"/>
          <p14:tracePt t="87787" x="708025" y="3779838"/>
          <p14:tracePt t="87802" x="715963" y="3779838"/>
          <p14:tracePt t="87820" x="731838" y="3787775"/>
          <p14:tracePt t="87836" x="739775" y="3787775"/>
          <p14:tracePt t="87852" x="754063" y="3787775"/>
          <p14:tracePt t="87869" x="777875" y="3787775"/>
          <p14:tracePt t="87886" x="784225" y="3787775"/>
          <p14:tracePt t="87903" x="822325" y="3779838"/>
          <p14:tracePt t="87919" x="846138" y="3779838"/>
          <p14:tracePt t="87920" x="860425" y="3771900"/>
          <p14:tracePt t="87936" x="876300" y="3771900"/>
          <p14:tracePt t="87952" x="922338" y="3756025"/>
          <p14:tracePt t="87970" x="968375" y="3749675"/>
          <p14:tracePt t="87986" x="998538" y="3749675"/>
          <p14:tracePt t="88002" x="1050925" y="3741738"/>
          <p14:tracePt t="88019" x="1074738" y="3741738"/>
          <p14:tracePt t="88036" x="1143000" y="3741738"/>
          <p14:tracePt t="88053" x="1219200" y="3741738"/>
          <p14:tracePt t="88070" x="1257300" y="3741738"/>
          <p14:tracePt t="88086" x="1363663" y="3733800"/>
          <p14:tracePt t="88103" x="1447800" y="3725863"/>
          <p14:tracePt t="88119" x="1493838" y="3725863"/>
          <p14:tracePt t="88136" x="1554163" y="3725863"/>
          <p14:tracePt t="88153" x="1622425" y="3725863"/>
          <p14:tracePt t="88169" x="1654175" y="3725863"/>
          <p14:tracePt t="88186" x="1698625" y="3725863"/>
          <p14:tracePt t="88203" x="1722438" y="3733800"/>
          <p14:tracePt t="88220" x="1774825" y="3741738"/>
          <p14:tracePt t="88236" x="1812925" y="3741738"/>
          <p14:tracePt t="88253" x="1836738" y="3741738"/>
          <p14:tracePt t="88269" x="1882775" y="3749675"/>
          <p14:tracePt t="88286" x="1920875" y="3749675"/>
          <p14:tracePt t="88302" x="1943100" y="3749675"/>
          <p14:tracePt t="88320" x="1997075" y="3756025"/>
          <p14:tracePt t="88336" x="2049463" y="3756025"/>
          <p14:tracePt t="88353" x="2079625" y="3756025"/>
          <p14:tracePt t="88369" x="2133600" y="3756025"/>
          <p14:tracePt t="88386" x="2171700" y="3756025"/>
          <p14:tracePt t="88403" x="2217738" y="3763963"/>
          <p14:tracePt t="88419" x="2255838" y="3763963"/>
          <p14:tracePt t="88436" x="2270125" y="3771900"/>
          <p14:tracePt t="88453" x="2301875" y="3771900"/>
          <p14:tracePt t="88470" x="2316163" y="3779838"/>
          <p14:tracePt t="88489" x="2324100" y="3779838"/>
          <p14:tracePt t="88503" x="2332038" y="3779838"/>
          <p14:tracePt t="88520" x="2332038" y="3794125"/>
          <p14:tracePt t="88536" x="2339975" y="3794125"/>
          <p14:tracePt t="88553" x="2339975" y="3802063"/>
          <p14:tracePt t="88570" x="2339975" y="3810000"/>
          <p14:tracePt t="88772" x="2332038" y="3810000"/>
          <p14:tracePt t="89266" x="2339975" y="3810000"/>
          <p14:tracePt t="89275" x="2354263" y="3810000"/>
          <p14:tracePt t="89286" x="2378075" y="3810000"/>
          <p14:tracePt t="89303" x="2416175" y="3817938"/>
          <p14:tracePt t="89320" x="2476500" y="3825875"/>
          <p14:tracePt t="89336" x="2514600" y="3832225"/>
          <p14:tracePt t="89353" x="2598738" y="3832225"/>
          <p14:tracePt t="89369" x="2682875" y="3840163"/>
          <p14:tracePt t="89386" x="2727325" y="3848100"/>
          <p14:tracePt t="89403" x="2835275" y="3856038"/>
          <p14:tracePt t="89420" x="2917825" y="3863975"/>
          <p14:tracePt t="89436" x="2963863" y="3863975"/>
          <p14:tracePt t="89453" x="3040063" y="3870325"/>
          <p14:tracePt t="89470" x="3070225" y="3878263"/>
          <p14:tracePt t="89486" x="3116263" y="3878263"/>
          <p14:tracePt t="89503" x="3154363" y="3878263"/>
          <p14:tracePt t="89520" x="3178175" y="3878263"/>
          <p14:tracePt t="89536" x="3192463" y="3878263"/>
          <p14:tracePt t="89553" x="3222625" y="3878263"/>
          <p14:tracePt t="89570" x="3230563" y="3878263"/>
          <p14:tracePt t="89586" x="3260725" y="3878263"/>
          <p14:tracePt t="89603" x="3284538" y="3878263"/>
          <p14:tracePt t="89620" x="3306763" y="3878263"/>
          <p14:tracePt t="89636" x="3352800" y="3878263"/>
          <p14:tracePt t="89653" x="3413125" y="3863975"/>
          <p14:tracePt t="89670" x="3436938" y="3856038"/>
          <p14:tracePt t="89686" x="3497263" y="3848100"/>
          <p14:tracePt t="89703" x="3527425" y="3825875"/>
          <p14:tracePt t="90008" x="3589338" y="3825875"/>
          <p14:tracePt t="90019" x="3657600" y="3825875"/>
          <p14:tracePt t="90029" x="3733800" y="3825875"/>
          <p14:tracePt t="90038" x="3817938" y="3825875"/>
          <p14:tracePt t="90053" x="3924300" y="3840163"/>
          <p14:tracePt t="90070" x="4106863" y="3856038"/>
          <p14:tracePt t="90086" x="4198938" y="3856038"/>
          <p14:tracePt t="90103" x="4321175" y="3856038"/>
          <p14:tracePt t="90120" x="4373563" y="3840163"/>
          <p14:tracePt t="90136" x="4389438" y="3840163"/>
          <p14:tracePt t="90434" x="4487863" y="3832225"/>
          <p14:tracePt t="90445" x="4648200" y="3817938"/>
          <p14:tracePt t="90455" x="4860925" y="3817938"/>
          <p14:tracePt t="90470" x="5075238" y="3817938"/>
          <p14:tracePt t="90486" x="5440363" y="3832225"/>
          <p14:tracePt t="90503" x="5554663" y="3832225"/>
          <p14:tracePt t="90520" x="5715000" y="3832225"/>
          <p14:tracePt t="90536" x="5737225" y="3825875"/>
          <p14:tracePt t="90801" x="5829300" y="3810000"/>
          <p14:tracePt t="90810" x="5951538" y="3794125"/>
          <p14:tracePt t="90821" x="6080125" y="3787775"/>
          <p14:tracePt t="90837" x="6194425" y="3787775"/>
          <p14:tracePt t="90853" x="6423025" y="3787775"/>
          <p14:tracePt t="90870" x="6523038" y="3787775"/>
          <p14:tracePt t="90886" x="6645275" y="3779838"/>
          <p14:tracePt t="90903" x="6689725" y="3779838"/>
          <p14:tracePt t="90920" x="6713538" y="3763963"/>
          <p14:tracePt t="90936" x="6713538" y="3756025"/>
          <p14:tracePt t="91178" x="6759575" y="3756025"/>
          <p14:tracePt t="91187" x="6835775" y="3763963"/>
          <p14:tracePt t="91198" x="6918325" y="3771900"/>
          <p14:tracePt t="91207" x="7010400" y="3787775"/>
          <p14:tracePt t="91220" x="7102475" y="3794125"/>
          <p14:tracePt t="91236" x="7192963" y="3794125"/>
          <p14:tracePt t="91253" x="7361238" y="3794125"/>
          <p14:tracePt t="91270" x="7467600" y="3787775"/>
          <p14:tracePt t="91286" x="7513638" y="3771900"/>
          <p14:tracePt t="91303" x="7559675" y="3741738"/>
          <p14:tracePt t="91320" x="7566025" y="3717925"/>
          <p14:tracePt t="91553" x="7589838" y="3717925"/>
          <p14:tracePt t="91564" x="7635875" y="3725863"/>
          <p14:tracePt t="91573" x="7673975" y="3733800"/>
          <p14:tracePt t="91586" x="7734300" y="3741738"/>
          <p14:tracePt t="91603" x="7794625" y="3756025"/>
          <p14:tracePt t="91620" x="7924800" y="3771900"/>
          <p14:tracePt t="91637" x="8016875" y="3779838"/>
          <p14:tracePt t="91653" x="8054975" y="3779838"/>
          <p14:tracePt t="91670" x="8085138" y="3779838"/>
          <p14:tracePt t="91889" x="8107363" y="3787775"/>
          <p14:tracePt t="91898" x="8131175" y="3787775"/>
          <p14:tracePt t="91909" x="8169275" y="3794125"/>
          <p14:tracePt t="91920" x="8237538" y="3802063"/>
          <p14:tracePt t="91937" x="8305800" y="3810000"/>
          <p14:tracePt t="91953" x="8488363" y="3810000"/>
          <p14:tracePt t="91970" x="8564563" y="3810000"/>
          <p14:tracePt t="91971" x="8648700" y="3810000"/>
          <p14:tracePt t="91987" x="8724900" y="3810000"/>
          <p14:tracePt t="92003" x="8839200" y="3810000"/>
          <p14:tracePt t="92022" x="8885238" y="3810000"/>
          <p14:tracePt t="92037" x="8893175" y="3802063"/>
          <p14:tracePt t="92396" x="8869363" y="3802063"/>
          <p14:tracePt t="92408" x="8831263" y="3802063"/>
          <p14:tracePt t="92417" x="8755063" y="3817938"/>
          <p14:tracePt t="92428" x="8640763" y="3832225"/>
          <p14:tracePt t="92437" x="8435975" y="3856038"/>
          <p14:tracePt t="92453" x="8153400" y="3902075"/>
          <p14:tracePt t="92470" x="7391400" y="3984625"/>
          <p14:tracePt t="92487" x="6964363" y="4030663"/>
          <p14:tracePt t="92504" x="6142038" y="4106863"/>
          <p14:tracePt t="92521" x="5578475" y="4175125"/>
          <p14:tracePt t="92537" x="5410200" y="4213225"/>
          <p14:tracePt t="92743" x="5387975" y="4213225"/>
          <p14:tracePt t="92752" x="5356225" y="4213225"/>
          <p14:tracePt t="92763" x="5249863" y="4206875"/>
          <p14:tracePt t="92772" x="5045075" y="4191000"/>
          <p14:tracePt t="92787" x="4632325" y="4160838"/>
          <p14:tracePt t="92803" x="4084638" y="4106863"/>
          <p14:tracePt t="92820" x="3375025" y="4076700"/>
          <p14:tracePt t="92837" x="2293938" y="4106863"/>
          <p14:tracePt t="92854" x="1295400" y="4168775"/>
          <p14:tracePt t="92870" x="930275" y="4213225"/>
          <p14:tracePt t="92887" x="647700" y="4237038"/>
          <p14:tracePt t="92887" x="465138" y="4259263"/>
          <p14:tracePt t="92903" x="381000" y="4283075"/>
          <p14:tracePt t="92920" x="320675" y="4289425"/>
          <p14:tracePt t="93099" x="304800" y="4289425"/>
          <p14:tracePt t="93108" x="296863" y="4289425"/>
          <p14:tracePt t="93120" x="282575" y="4289425"/>
          <p14:tracePt t="93128" x="266700" y="4289425"/>
          <p14:tracePt t="93140" x="244475" y="4275138"/>
          <p14:tracePt t="93154" x="236538" y="4267200"/>
          <p14:tracePt t="93170" x="228600" y="4244975"/>
          <p14:tracePt t="93189" x="228600" y="4237038"/>
          <p14:tracePt t="93203" x="244475" y="4229100"/>
          <p14:tracePt t="93221" x="274638" y="4221163"/>
          <p14:tracePt t="93237" x="304800" y="4221163"/>
          <p14:tracePt t="93253" x="381000" y="4213225"/>
          <p14:tracePt t="93270" x="449263" y="4213225"/>
          <p14:tracePt t="93287" x="571500" y="4213225"/>
          <p14:tracePt t="93304" x="723900" y="4213225"/>
          <p14:tracePt t="93320" x="800100" y="4221163"/>
          <p14:tracePt t="93337" x="960438" y="4229100"/>
          <p14:tracePt t="93353" x="1104900" y="4251325"/>
          <p14:tracePt t="93370" x="1189038" y="4259263"/>
          <p14:tracePt t="93387" x="1349375" y="4267200"/>
          <p14:tracePt t="93404" x="1431925" y="4275138"/>
          <p14:tracePt t="93420" x="1577975" y="4275138"/>
          <p14:tracePt t="93437" x="1714500" y="4275138"/>
          <p14:tracePt t="93454" x="1774825" y="4275138"/>
          <p14:tracePt t="93471" x="1866900" y="4275138"/>
          <p14:tracePt t="93487" x="1920875" y="4244975"/>
          <p14:tracePt t="93503" x="1943100" y="4221163"/>
          <p14:tracePt t="93790" x="1965325" y="4213225"/>
          <p14:tracePt t="93801" x="1981200" y="4206875"/>
          <p14:tracePt t="93810" x="1997075" y="4198938"/>
          <p14:tracePt t="93821" x="1997075" y="4191000"/>
          <p14:tracePt t="93840" x="1997075" y="4183063"/>
          <p14:tracePt t="93882" x="1973263" y="4183063"/>
          <p14:tracePt t="93891" x="1951038" y="4183063"/>
          <p14:tracePt t="93902" x="1927225" y="4183063"/>
          <p14:tracePt t="93911" x="1897063" y="4183063"/>
          <p14:tracePt t="93922" x="1858963" y="4183063"/>
          <p14:tracePt t="93937" x="1812925" y="4183063"/>
          <p14:tracePt t="93954" x="1736725" y="4183063"/>
          <p14:tracePt t="93971" x="1722438" y="4183063"/>
          <p14:tracePt t="93987" x="1706563" y="4183063"/>
          <p14:tracePt t="94025" x="1722438" y="4183063"/>
          <p14:tracePt t="94034" x="1736725" y="4183063"/>
          <p14:tracePt t="94043" x="1760538" y="4183063"/>
          <p14:tracePt t="94055" x="1782763" y="4183063"/>
          <p14:tracePt t="94071" x="1812925" y="4198938"/>
          <p14:tracePt t="94087" x="1905000" y="4213225"/>
          <p14:tracePt t="94104" x="1958975" y="4213225"/>
          <p14:tracePt t="94120" x="2065338" y="4221163"/>
          <p14:tracePt t="94137" x="2201863" y="4229100"/>
          <p14:tracePt t="94154" x="2270125" y="4229100"/>
          <p14:tracePt t="94171" x="2430463" y="4229100"/>
          <p14:tracePt t="94187" x="2613025" y="4221163"/>
          <p14:tracePt t="94204" x="2697163" y="4206875"/>
          <p14:tracePt t="94221" x="2857500" y="4160838"/>
          <p14:tracePt t="94237" x="2925763" y="4144963"/>
          <p14:tracePt t="94254" x="3055938" y="4122738"/>
          <p14:tracePt t="94271" x="3132138" y="4106863"/>
          <p14:tracePt t="94287" x="3154363" y="4098925"/>
          <p14:tracePt t="94304" x="3184525" y="4092575"/>
          <p14:tracePt t="94563" x="3238500" y="4092575"/>
          <p14:tracePt t="94573" x="3322638" y="4114800"/>
          <p14:tracePt t="94583" x="3406775" y="4130675"/>
          <p14:tracePt t="94593" x="3489325" y="4144963"/>
          <p14:tracePt t="94604" x="3589338" y="4160838"/>
          <p14:tracePt t="94621" x="3673475" y="4168775"/>
          <p14:tracePt t="94637" x="3802063" y="4191000"/>
          <p14:tracePt t="94654" x="3856038" y="4191000"/>
          <p14:tracePt t="94671" x="3863975" y="4191000"/>
          <p14:tracePt t="94687" x="3863975" y="4183063"/>
          <p14:tracePt t="94705" x="3863975" y="4175125"/>
          <p14:tracePt t="94721" x="3856038" y="4175125"/>
          <p14:tracePt t="94737" x="3840163" y="4168775"/>
          <p14:tracePt t="94754" x="3825875" y="4168775"/>
          <p14:tracePt t="94771" x="3771900" y="4168775"/>
          <p14:tracePt t="94787" x="3711575" y="4168775"/>
          <p14:tracePt t="94804" x="3665538" y="4160838"/>
          <p14:tracePt t="94821" x="3597275" y="4160838"/>
          <p14:tracePt t="94837" x="3551238" y="4160838"/>
          <p14:tracePt t="94854" x="3497263" y="4160838"/>
          <p14:tracePt t="94871" x="3467100" y="4152900"/>
          <p14:tracePt t="94887" x="3459163" y="4152900"/>
          <p14:tracePt t="94908" x="3467100" y="4152900"/>
          <p14:tracePt t="94928" x="3482975" y="4152900"/>
          <p14:tracePt t="94941" x="3497263" y="4152900"/>
          <p14:tracePt t="94954" x="3527425" y="4152900"/>
          <p14:tracePt t="94970" x="3603625" y="4152900"/>
          <p14:tracePt t="94987" x="3649663" y="4152900"/>
          <p14:tracePt t="95004" x="3756025" y="4168775"/>
          <p14:tracePt t="95021" x="3870325" y="4183063"/>
          <p14:tracePt t="95037" x="3924300" y="4191000"/>
          <p14:tracePt t="95054" x="4046538" y="4198938"/>
          <p14:tracePt t="95071" x="4106863" y="4198938"/>
          <p14:tracePt t="95087" x="4130675" y="4198938"/>
          <p14:tracePt t="95104" x="4137025" y="4198938"/>
          <p14:tracePt t="95355" x="4229100" y="4198938"/>
          <p14:tracePt t="95367" x="4381500" y="4198938"/>
          <p14:tracePt t="95376" x="4640263" y="4198938"/>
          <p14:tracePt t="95388" x="4953000" y="4198938"/>
          <p14:tracePt t="95404" x="5257800" y="4229100"/>
          <p14:tracePt t="95421" x="5737225" y="4267200"/>
          <p14:tracePt t="95437" x="5973763" y="4283075"/>
          <p14:tracePt t="95454" x="6011863" y="4283075"/>
          <p14:tracePt t="95470" x="6035675" y="4283075"/>
          <p14:tracePt t="95692" x="6096000" y="4289425"/>
          <p14:tracePt t="95702" x="6194425" y="4305300"/>
          <p14:tracePt t="95711" x="6278563" y="4321175"/>
          <p14:tracePt t="95723" x="6346825" y="4335463"/>
          <p14:tracePt t="95737" x="6416675" y="4343400"/>
          <p14:tracePt t="95754" x="6484938" y="4351338"/>
          <p14:tracePt t="95771" x="6492875" y="4359275"/>
          <p14:tracePt t="95787" x="6499225" y="4359275"/>
          <p14:tracePt t="95805" x="6492875" y="4359275"/>
          <p14:tracePt t="95821" x="6454775" y="4335463"/>
          <p14:tracePt t="95837" x="6378575" y="4297363"/>
          <p14:tracePt t="95854" x="6270625" y="4251325"/>
          <p14:tracePt t="95871" x="6218238" y="4237038"/>
          <p14:tracePt t="95887" x="6142038" y="4213225"/>
          <p14:tracePt t="95904" x="6080125" y="4198938"/>
          <p14:tracePt t="95921" x="6057900" y="4198938"/>
          <p14:tracePt t="95937" x="6019800" y="4191000"/>
          <p14:tracePt t="95954" x="6003925" y="4183063"/>
          <p14:tracePt t="95971" x="5981700" y="4175125"/>
          <p14:tracePt t="95987" x="5973763" y="4160838"/>
          <p14:tracePt t="96006" x="5965825" y="4144963"/>
          <p14:tracePt t="96021" x="5951538" y="4144963"/>
          <p14:tracePt t="96037" x="5951538" y="4130675"/>
          <p14:tracePt t="96038" x="5935663" y="4122738"/>
          <p14:tracePt t="96054" x="5927725" y="4106863"/>
          <p14:tracePt t="96071" x="5897563" y="4076700"/>
          <p14:tracePt t="96088" x="5867400" y="4038600"/>
          <p14:tracePt t="96104" x="5859463" y="4030663"/>
          <p14:tracePt t="96121" x="5851525" y="4016375"/>
          <p14:tracePt t="96352" x="5859463" y="4022725"/>
          <p14:tracePt t="96361" x="5867400" y="4022725"/>
          <p14:tracePt t="96372" x="5875338" y="4030663"/>
          <p14:tracePt t="96393" x="5883275" y="4030663"/>
          <p14:tracePt t="96413" x="5889625" y="4038600"/>
          <p14:tracePt t="96423" x="5897563" y="4038600"/>
          <p14:tracePt t="96437" x="5905500" y="4046538"/>
          <p14:tracePt t="96454" x="5913438" y="4054475"/>
          <p14:tracePt t="96471" x="5927725" y="4068763"/>
          <p14:tracePt t="96487" x="5943600" y="4084638"/>
          <p14:tracePt t="96505" x="5951538" y="4092575"/>
          <p14:tracePt t="96521" x="5959475" y="4092575"/>
          <p14:tracePt t="97095" x="6035675" y="4092575"/>
          <p14:tracePt t="97104" x="6232525" y="4106863"/>
          <p14:tracePt t="97115" x="6515100" y="4137025"/>
          <p14:tracePt t="97124" x="6842125" y="4168775"/>
          <p14:tracePt t="97138" x="7140575" y="4191000"/>
          <p14:tracePt t="97154" x="7421563" y="4206875"/>
          <p14:tracePt t="97171" x="7688263" y="4229100"/>
          <p14:tracePt t="97188" x="7734300" y="4229100"/>
          <p14:tracePt t="97419" x="7894638" y="4229100"/>
          <p14:tracePt t="97430" x="8145463" y="4229100"/>
          <p14:tracePt t="97439" x="8512175" y="4229100"/>
          <p14:tracePt t="97454" x="8907463" y="4229100"/>
          <p14:tracePt t="97471" x="9585325" y="4229100"/>
          <p14:tracePt t="97488" x="9761538" y="4229100"/>
          <p14:tracePt t="97504" x="9875838" y="4206875"/>
          <p14:tracePt t="97726" x="9952038" y="4206875"/>
          <p14:tracePt t="97737" x="10050463" y="4221163"/>
          <p14:tracePt t="97746" x="10156825" y="4237038"/>
          <p14:tracePt t="97757" x="10287000" y="4244975"/>
          <p14:tracePt t="97771" x="10393363" y="4244975"/>
          <p14:tracePt t="97788" x="10591800" y="4237038"/>
          <p14:tracePt t="97804" x="10660063" y="4221163"/>
          <p14:tracePt t="97821" x="10744200" y="4168775"/>
          <p14:tracePt t="97838" x="10766425" y="4122738"/>
          <p14:tracePt t="97854" x="10766425" y="4114800"/>
          <p14:tracePt t="97871" x="10736263" y="4106863"/>
          <p14:tracePt t="97888" x="10660063" y="4084638"/>
          <p14:tracePt t="97905" x="10583863" y="4076700"/>
          <p14:tracePt t="97921" x="10385425" y="4076700"/>
          <p14:tracePt t="97938" x="10256838" y="4076700"/>
          <p14:tracePt t="97954" x="9775825" y="4114800"/>
          <p14:tracePt t="97972" x="9067800" y="4191000"/>
          <p14:tracePt t="97988" x="8161338" y="4283075"/>
          <p14:tracePt t="98004" x="7712075" y="4313238"/>
          <p14:tracePt t="98021" x="7223125" y="4381500"/>
          <p14:tracePt t="98038" x="6942138" y="4419600"/>
          <p14:tracePt t="98054" x="6042025" y="4495800"/>
          <p14:tracePt t="98071" x="5113338" y="4587875"/>
          <p14:tracePt t="98088" x="4724400" y="4648200"/>
          <p14:tracePt t="98104" x="4160838" y="4770438"/>
          <p14:tracePt t="98121" x="3992563" y="4868863"/>
          <p14:tracePt t="98335" x="3954463" y="4868863"/>
          <p14:tracePt t="98344" x="3856038" y="4854575"/>
          <p14:tracePt t="98355" x="3679825" y="4822825"/>
          <p14:tracePt t="98371" x="3330575" y="4792663"/>
          <p14:tracePt t="98388" x="2498725" y="4754563"/>
          <p14:tracePt t="98404" x="2416175" y="4740275"/>
          <p14:tracePt t="98405" x="2286000" y="4724400"/>
          <p14:tracePt t="98422" x="2087563" y="4708525"/>
          <p14:tracePt t="98438" x="1744663" y="4702175"/>
          <p14:tracePt t="98454" x="1584325" y="4694238"/>
          <p14:tracePt t="98471" x="1401763" y="4694238"/>
          <p14:tracePt t="98488" x="1295400" y="4686300"/>
          <p14:tracePt t="98505" x="1257300" y="4678363"/>
          <p14:tracePt t="98521" x="1241425" y="4670425"/>
          <p14:tracePt t="98730" x="1227138" y="4670425"/>
          <p14:tracePt t="98742" x="1211263" y="4670425"/>
          <p14:tracePt t="98751" x="1181100" y="4670425"/>
          <p14:tracePt t="98762" x="1143000" y="4670425"/>
          <p14:tracePt t="98772" x="1074738" y="4656138"/>
          <p14:tracePt t="98788" x="998538" y="4640263"/>
          <p14:tracePt t="98805" x="830263" y="4572000"/>
          <p14:tracePt t="98821" x="762000" y="4533900"/>
          <p14:tracePt t="98838" x="647700" y="4479925"/>
          <p14:tracePt t="98855" x="609600" y="4449763"/>
          <p14:tracePt t="98871" x="601663" y="4435475"/>
          <p14:tracePt t="98888" x="601663" y="4427538"/>
          <p14:tracePt t="98913" x="609600" y="4419600"/>
          <p14:tracePt t="98934" x="617538" y="4419600"/>
          <p14:tracePt t="98946" x="631825" y="4411663"/>
          <p14:tracePt t="98955" x="639763" y="4403725"/>
          <p14:tracePt t="98971" x="655638" y="4397375"/>
          <p14:tracePt t="98988" x="715963" y="4373563"/>
          <p14:tracePt t="99005" x="754063" y="4351338"/>
          <p14:tracePt t="99021" x="846138" y="4313238"/>
          <p14:tracePt t="99038" x="936625" y="4283075"/>
          <p14:tracePt t="99055" x="982663" y="4267200"/>
          <p14:tracePt t="99072" x="1058863" y="4259263"/>
          <p14:tracePt t="99088" x="1120775" y="4259263"/>
          <p14:tracePt t="99105" x="1158875" y="4267200"/>
          <p14:tracePt t="99121" x="1235075" y="4289425"/>
          <p14:tracePt t="99138" x="1303338" y="4297363"/>
          <p14:tracePt t="99155" x="1341438" y="4305300"/>
          <p14:tracePt t="99171" x="1431925" y="4313238"/>
          <p14:tracePt t="99188" x="1463675" y="4313238"/>
          <p14:tracePt t="99205" x="1554163" y="4313238"/>
          <p14:tracePt t="99221" x="1646238" y="4313238"/>
          <p14:tracePt t="99238" x="1684338" y="4313238"/>
          <p14:tracePt t="99255" x="1768475" y="4313238"/>
          <p14:tracePt t="99272" x="1858963" y="4313238"/>
          <p14:tracePt t="99288" x="1897063" y="4305300"/>
          <p14:tracePt t="99305" x="1965325" y="4289425"/>
          <p14:tracePt t="99321" x="2035175" y="4289425"/>
          <p14:tracePt t="99338" x="2057400" y="4283075"/>
          <p14:tracePt t="99355" x="2103438" y="4283075"/>
          <p14:tracePt t="99371" x="2125663" y="4283075"/>
          <p14:tracePt t="99388" x="2163763" y="4289425"/>
          <p14:tracePt t="99405" x="2201863" y="4305300"/>
          <p14:tracePt t="99421" x="2217738" y="4313238"/>
          <p14:tracePt t="99438" x="2255838" y="4321175"/>
          <p14:tracePt t="99455" x="2278063" y="4327525"/>
          <p14:tracePt t="99472" x="2293938" y="4327525"/>
          <p14:tracePt t="99488" x="2316163" y="4335463"/>
          <p14:tracePt t="99505" x="2332038" y="4343400"/>
          <p14:tracePt t="99521" x="2339975" y="4343400"/>
          <p14:tracePt t="99538" x="2346325" y="4351338"/>
          <p14:tracePt t="99556" x="2346325" y="4359275"/>
          <p14:tracePt t="99571" x="2354263" y="4359275"/>
          <p14:tracePt t="99716" x="2346325" y="4359275"/>
          <p14:tracePt t="99737" x="2332038" y="4359275"/>
          <p14:tracePt t="99748" x="2324100" y="4359275"/>
          <p14:tracePt t="99757" x="2316163" y="4359275"/>
          <p14:tracePt t="99771" x="2301875" y="4359275"/>
          <p14:tracePt t="99788" x="2278063" y="4359275"/>
          <p14:tracePt t="99805" x="2247900" y="4359275"/>
          <p14:tracePt t="99821" x="2225675" y="4359275"/>
          <p14:tracePt t="99840" x="2217738" y="4359275"/>
          <p14:tracePt t="99860" x="2209800" y="4359275"/>
          <p14:tracePt t="99872" x="2201863" y="4359275"/>
          <p14:tracePt t="99901" x="2193925" y="4359275"/>
          <p14:tracePt t="100032" x="2187575" y="4359275"/>
          <p14:tracePt t="100043" x="2179638" y="4365625"/>
          <p14:tracePt t="100063" x="2171700" y="4373563"/>
          <p14:tracePt t="100072" x="2155825" y="4381500"/>
          <p14:tracePt t="100083" x="2149475" y="4389438"/>
          <p14:tracePt t="100092" x="2133600" y="4397375"/>
          <p14:tracePt t="100105" x="2125663" y="4403725"/>
          <p14:tracePt t="100122" x="2111375" y="4411663"/>
          <p14:tracePt t="100138" x="2103438" y="4419600"/>
          <p14:tracePt t="100155" x="2095500" y="4419600"/>
          <p14:tracePt t="100235" x="2103438" y="4419600"/>
          <p14:tracePt t="100247" x="2111375" y="4419600"/>
          <p14:tracePt t="100257" x="2125663" y="4419600"/>
          <p14:tracePt t="100271" x="2141538" y="4419600"/>
          <p14:tracePt t="100289" x="2179638" y="4419600"/>
          <p14:tracePt t="100305" x="2209800" y="4427538"/>
          <p14:tracePt t="100321" x="2293938" y="4427538"/>
          <p14:tracePt t="100338" x="2384425" y="4435475"/>
          <p14:tracePt t="100355" x="2454275" y="4441825"/>
          <p14:tracePt t="100371" x="2590800" y="4449763"/>
          <p14:tracePt t="100388" x="2659063" y="4457700"/>
          <p14:tracePt t="100405" x="2827338" y="4465638"/>
          <p14:tracePt t="100422" x="2994025" y="4473575"/>
          <p14:tracePt t="100439" x="3154363" y="4487863"/>
          <p14:tracePt t="100455" x="3222625" y="4487863"/>
          <p14:tracePt t="100471" x="3330575" y="4495800"/>
          <p14:tracePt t="100488" x="3375025" y="4503738"/>
          <p14:tracePt t="100505" x="3413125" y="4511675"/>
          <p14:tracePt t="100521" x="3429000" y="4511675"/>
          <p14:tracePt t="100806" x="3497263" y="4511675"/>
          <p14:tracePt t="100814" x="3597275" y="4495800"/>
          <p14:tracePt t="100826" x="3695700" y="4487863"/>
          <p14:tracePt t="100838" x="3802063" y="4473575"/>
          <p14:tracePt t="100855" x="4000500" y="4457700"/>
          <p14:tracePt t="100871" x="4084638" y="4441825"/>
          <p14:tracePt t="100888" x="4229100" y="4435475"/>
          <p14:tracePt t="100905" x="4283075" y="4435475"/>
          <p14:tracePt t="100921" x="4321175" y="4435475"/>
          <p14:tracePt t="100938" x="4327525" y="4441825"/>
          <p14:tracePt t="100967" x="4313238" y="4449763"/>
          <p14:tracePt t="101222" x="4389438" y="4449763"/>
          <p14:tracePt t="101231" x="4503738" y="4427538"/>
          <p14:tracePt t="101242" x="4640263" y="4419600"/>
          <p14:tracePt t="101255" x="4754563" y="4411663"/>
          <p14:tracePt t="101272" x="4930775" y="4397375"/>
          <p14:tracePt t="101288" x="4975225" y="4389438"/>
          <p14:tracePt t="101305" x="4991100" y="4373563"/>
          <p14:tracePt t="101568" x="5075238" y="4365625"/>
          <p14:tracePt t="101577" x="5189538" y="4365625"/>
          <p14:tracePt t="101589" x="5303838" y="4365625"/>
          <p14:tracePt t="101605" x="5418138" y="4365625"/>
          <p14:tracePt t="101622" x="5616575" y="4365625"/>
          <p14:tracePt t="101639" x="5753100" y="4373563"/>
          <p14:tracePt t="101655" x="5783263" y="4373563"/>
          <p14:tracePt t="101672" x="5807075" y="4373563"/>
          <p14:tracePt t="101688" x="5807075" y="4389438"/>
          <p14:tracePt t="101914" x="5883275" y="4389438"/>
          <p14:tracePt t="101923" x="5965825" y="4389438"/>
          <p14:tracePt t="101934" x="6057900" y="4381500"/>
          <p14:tracePt t="101943" x="6149975" y="4381500"/>
          <p14:tracePt t="101955" x="6256338" y="4381500"/>
          <p14:tracePt t="101972" x="6340475" y="4381500"/>
          <p14:tracePt t="101989" x="6454775" y="4373563"/>
          <p14:tracePt t="102005" x="6515100" y="4373563"/>
          <p14:tracePt t="102022" x="6523038" y="4365625"/>
          <p14:tracePt t="102289" x="6613525" y="4365625"/>
          <p14:tracePt t="102300" x="6759575" y="4365625"/>
          <p14:tracePt t="102309" x="6926263" y="4365625"/>
          <p14:tracePt t="102322" x="7102475" y="4365625"/>
          <p14:tracePt t="102339" x="7246938" y="4365625"/>
          <p14:tracePt t="102355" x="7489825" y="4365625"/>
          <p14:tracePt t="102372" x="7627938" y="4365625"/>
          <p14:tracePt t="102389" x="7658100" y="4351338"/>
          <p14:tracePt t="102405" x="7673975" y="4343400"/>
          <p14:tracePt t="102422" x="7673975" y="4335463"/>
          <p14:tracePt t="102614" x="7696200" y="4335463"/>
          <p14:tracePt t="102625" x="7726363" y="4335463"/>
          <p14:tracePt t="102635" x="7764463" y="4343400"/>
          <p14:tracePt t="102647" x="7832725" y="4351338"/>
          <p14:tracePt t="102656" x="7894638" y="4359275"/>
          <p14:tracePt t="102672" x="7970838" y="4373563"/>
          <p14:tracePt t="102689" x="8115300" y="4397375"/>
          <p14:tracePt t="102705" x="8169275" y="4403725"/>
          <p14:tracePt t="102722" x="8259763" y="4411663"/>
          <p14:tracePt t="102739" x="8305800" y="4419600"/>
          <p14:tracePt t="102755" x="8321675" y="4427538"/>
          <p14:tracePt t="102798" x="8305800" y="4427538"/>
          <p14:tracePt t="102807" x="8283575" y="4427538"/>
          <p14:tracePt t="102818" x="8259763" y="4427538"/>
          <p14:tracePt t="102827" x="8221663" y="4427538"/>
          <p14:tracePt t="102839" x="8175625" y="4427538"/>
          <p14:tracePt t="102855" x="8123238" y="4427538"/>
          <p14:tracePt t="102872" x="8031163" y="4427538"/>
          <p14:tracePt t="102889" x="7932738" y="4419600"/>
          <p14:tracePt t="102905" x="7908925" y="4419600"/>
          <p14:tracePt t="102922" x="7886700" y="4419600"/>
          <p14:tracePt t="102961" x="7894638" y="4419600"/>
          <p14:tracePt t="102969" x="7916863" y="4427538"/>
          <p14:tracePt t="102982" x="7947025" y="4449763"/>
          <p14:tracePt t="102990" x="7993063" y="4465638"/>
          <p14:tracePt t="103005" x="8061325" y="4487863"/>
          <p14:tracePt t="103022" x="8123238" y="4511675"/>
          <p14:tracePt t="103039" x="8259763" y="4549775"/>
          <p14:tracePt t="103055" x="8412163" y="4564063"/>
          <p14:tracePt t="103072" x="8488363" y="4572000"/>
          <p14:tracePt t="103089" x="8504238" y="4572000"/>
          <p14:tracePt t="103105" x="8512175" y="4572000"/>
          <p14:tracePt t="103133" x="8512175" y="4564063"/>
          <p14:tracePt t="103143" x="8496300" y="4564063"/>
          <p14:tracePt t="103377" x="8534400" y="4564063"/>
          <p14:tracePt t="103388" x="8580438" y="4556125"/>
          <p14:tracePt t="103397" x="8626475" y="4549775"/>
          <p14:tracePt t="103408" x="8664575" y="4549775"/>
          <p14:tracePt t="103422" x="8686800" y="4549775"/>
          <p14:tracePt t="103439" x="8716963" y="4541838"/>
          <p14:tracePt t="103455" x="8724900" y="4541838"/>
          <p14:tracePt t="103490" x="8716963" y="4541838"/>
          <p14:tracePt t="103499" x="8709025" y="4541838"/>
          <p14:tracePt t="103529" x="8702675" y="4541838"/>
          <p14:tracePt t="103540" x="8694738" y="4541838"/>
          <p14:tracePt t="103560" x="8686800" y="4541838"/>
          <p14:tracePt t="103580" x="8678863" y="4541838"/>
          <p14:tracePt t="103601" x="8670925" y="4541838"/>
          <p14:tracePt t="103610" x="8664575" y="4541838"/>
          <p14:tracePt t="103855" x="8656638" y="4541838"/>
          <p14:tracePt t="103915" x="8656638" y="4549775"/>
          <p14:tracePt t="103946" x="8664575" y="4549775"/>
          <p14:tracePt t="103956" x="8678863" y="4549775"/>
          <p14:tracePt t="103967" x="8694738" y="4549775"/>
          <p14:tracePt t="103976" x="8716963" y="4549775"/>
          <p14:tracePt t="103989" x="8747125" y="4549775"/>
          <p14:tracePt t="104006" x="8785225" y="4556125"/>
          <p14:tracePt t="104022" x="8831263" y="4556125"/>
          <p14:tracePt t="104222" x="8809038" y="4556125"/>
          <p14:tracePt t="104231" x="8747125" y="4556125"/>
          <p14:tracePt t="104241" x="8588375" y="4556125"/>
          <p14:tracePt t="104256" x="8183563" y="4533900"/>
          <p14:tracePt t="104272" x="6988175" y="4419600"/>
          <p14:tracePt t="104289" x="6408738" y="4365625"/>
          <p14:tracePt t="104306" x="4860925" y="4244975"/>
          <p14:tracePt t="104322" x="3559175" y="4130675"/>
          <p14:tracePt t="104339" x="3192463" y="4084638"/>
          <p14:tracePt t="104356" x="2392363" y="4016375"/>
          <p14:tracePt t="104372" x="2141538" y="4016375"/>
          <p14:tracePt t="104389" x="1889125" y="4046538"/>
          <p14:tracePt t="104406" x="1820863" y="4114800"/>
          <p14:tracePt t="104586" x="1798638" y="4114800"/>
          <p14:tracePt t="104597" x="1782763" y="4114800"/>
          <p14:tracePt t="104607" x="1744663" y="4122738"/>
          <p14:tracePt t="104622" x="1692275" y="4130675"/>
          <p14:tracePt t="104639" x="1539875" y="4152900"/>
          <p14:tracePt t="104656" x="1455738" y="4175125"/>
          <p14:tracePt t="104672" x="1273175" y="4244975"/>
          <p14:tracePt t="104689" x="1096963" y="4343400"/>
          <p14:tracePt t="104706" x="1020763" y="4411663"/>
          <p14:tracePt t="104723" x="914400" y="4525963"/>
          <p14:tracePt t="104739" x="860425" y="4618038"/>
          <p14:tracePt t="104756" x="838200" y="4656138"/>
          <p14:tracePt t="104772" x="815975" y="4708525"/>
          <p14:tracePt t="104790" x="792163" y="4762500"/>
          <p14:tracePt t="104806" x="777875" y="4784725"/>
          <p14:tracePt t="104822" x="754063" y="4838700"/>
          <p14:tracePt t="104839" x="746125" y="4854575"/>
          <p14:tracePt t="104856" x="746125" y="4860925"/>
          <p14:tracePt t="104972" x="754063" y="4860925"/>
          <p14:tracePt t="104984" x="762000" y="4860925"/>
          <p14:tracePt t="104993" x="769938" y="4860925"/>
          <p14:tracePt t="105006" x="784225" y="4860925"/>
          <p14:tracePt t="105023" x="800100" y="4860925"/>
          <p14:tracePt t="105039" x="854075" y="4838700"/>
          <p14:tracePt t="105056" x="914400" y="4816475"/>
          <p14:tracePt t="105072" x="944563" y="4808538"/>
          <p14:tracePt t="105089" x="1044575" y="4778375"/>
          <p14:tracePt t="105106" x="1143000" y="4762500"/>
          <p14:tracePt t="105122" x="1196975" y="4754563"/>
          <p14:tracePt t="105139" x="1325563" y="4732338"/>
          <p14:tracePt t="105156" x="1463675" y="4732338"/>
          <p14:tracePt t="105172" x="1524000" y="4732338"/>
          <p14:tracePt t="105189" x="1668463" y="4740275"/>
          <p14:tracePt t="105206" x="1744663" y="4746625"/>
          <p14:tracePt t="105223" x="1889125" y="4770438"/>
          <p14:tracePt t="105239" x="2019300" y="4784725"/>
          <p14:tracePt t="105256" x="2079625" y="4800600"/>
          <p14:tracePt t="105272" x="2201863" y="4822825"/>
          <p14:tracePt t="105289" x="2308225" y="4830763"/>
          <p14:tracePt t="105306" x="2346325" y="4830763"/>
          <p14:tracePt t="105322" x="2438400" y="4830763"/>
          <p14:tracePt t="105339" x="2498725" y="4822825"/>
          <p14:tracePt t="105356" x="2530475" y="4822825"/>
          <p14:tracePt t="105372" x="2568575" y="4822825"/>
          <p14:tracePt t="105389" x="2582863" y="4822825"/>
          <p14:tracePt t="105406" x="2606675" y="4822825"/>
          <p14:tracePt t="105422" x="2620963" y="4816475"/>
          <p14:tracePt t="105439" x="2636838" y="4816475"/>
          <p14:tracePt t="105456" x="2667000" y="4816475"/>
          <p14:tracePt t="105472" x="2697163" y="4816475"/>
          <p14:tracePt t="105489" x="2720975" y="4808538"/>
          <p14:tracePt t="105506" x="2765425" y="4800600"/>
          <p14:tracePt t="105522" x="2781300" y="4778375"/>
          <p14:tracePt t="105816" x="2827338" y="4778375"/>
          <p14:tracePt t="105827" x="2879725" y="4778375"/>
          <p14:tracePt t="105836" x="2933700" y="4784725"/>
          <p14:tracePt t="105848" x="3009900" y="4792663"/>
          <p14:tracePt t="105857" x="3078163" y="4792663"/>
          <p14:tracePt t="105873" x="3162300" y="4792663"/>
          <p14:tracePt t="105889" x="3336925" y="4792663"/>
          <p14:tracePt t="105906" x="3421063" y="4800600"/>
          <p14:tracePt t="105923" x="3565525" y="4800600"/>
          <p14:tracePt t="105939" x="3657600" y="4800600"/>
          <p14:tracePt t="105956" x="3679825" y="4800600"/>
          <p14:tracePt t="105972" x="3695700" y="4792663"/>
          <p14:tracePt t="106254" x="3711575" y="4792663"/>
          <p14:tracePt t="106265" x="3725863" y="4792663"/>
          <p14:tracePt t="106315" x="3717925" y="4792663"/>
          <p14:tracePt t="106326" x="3703638" y="4792663"/>
          <p14:tracePt t="106335" x="3679825" y="4792663"/>
          <p14:tracePt t="106346" x="3641725" y="4792663"/>
          <p14:tracePt t="106356" x="3589338" y="4792663"/>
          <p14:tracePt t="106373" x="3513138" y="4792663"/>
          <p14:tracePt t="106389" x="3360738" y="4792663"/>
          <p14:tracePt t="106406" x="3284538" y="4792663"/>
          <p14:tracePt t="106423" x="3162300" y="4792663"/>
          <p14:tracePt t="106439" x="3094038" y="4784725"/>
          <p14:tracePt t="106456" x="3078163" y="4770438"/>
          <p14:tracePt t="106478" x="3078163" y="4762500"/>
          <p14:tracePt t="106498" x="3086100" y="4762500"/>
          <p14:tracePt t="106508" x="3101975" y="4762500"/>
          <p14:tracePt t="106523" x="3116263" y="4762500"/>
          <p14:tracePt t="106540" x="3178175" y="4762500"/>
          <p14:tracePt t="106556" x="3216275" y="4762500"/>
          <p14:tracePt t="106573" x="3298825" y="4762500"/>
          <p14:tracePt t="106590" x="3398838" y="4762500"/>
          <p14:tracePt t="106606" x="3444875" y="4762500"/>
          <p14:tracePt t="106623" x="3551238" y="4762500"/>
          <p14:tracePt t="106639" x="3589338" y="4762500"/>
          <p14:tracePt t="106656" x="3649663" y="4762500"/>
          <p14:tracePt t="106673" x="3673475" y="4762500"/>
          <p14:tracePt t="106690" x="3679825" y="4762500"/>
          <p14:tracePt t="106706" x="3679825" y="4754563"/>
          <p14:tracePt t="106723" x="3673475" y="4754563"/>
          <p14:tracePt t="106740" x="3665538" y="4754563"/>
          <p14:tracePt t="106756" x="3635375" y="4754563"/>
          <p14:tracePt t="106773" x="3597275" y="4754563"/>
          <p14:tracePt t="106789" x="3581400" y="4754563"/>
          <p14:tracePt t="106806" x="3559175" y="4754563"/>
          <p14:tracePt t="106864" x="3573463" y="4754563"/>
          <p14:tracePt t="106873" x="3589338" y="4754563"/>
          <p14:tracePt t="106884" x="3611563" y="4754563"/>
          <p14:tracePt t="106894" x="3657600" y="4762500"/>
          <p14:tracePt t="106906" x="3695700" y="4762500"/>
          <p14:tracePt t="106923" x="3749675" y="4762500"/>
          <p14:tracePt t="106939" x="3863975" y="4762500"/>
          <p14:tracePt t="106956" x="3962400" y="4762500"/>
          <p14:tracePt t="106973" x="4000500" y="4762500"/>
          <p14:tracePt t="106989" x="4046538" y="4746625"/>
          <p14:tracePt t="107007" x="4046538" y="4740275"/>
          <p14:tracePt t="107178" x="4068763" y="4746625"/>
          <p14:tracePt t="107190" x="4098925" y="4746625"/>
          <p14:tracePt t="107199" x="4152900" y="4746625"/>
          <p14:tracePt t="107212" x="4229100" y="4746625"/>
          <p14:tracePt t="107223" x="4343400" y="4746625"/>
          <p14:tracePt t="107240" x="4708525" y="4732338"/>
          <p14:tracePt t="107256" x="4953000" y="4702175"/>
          <p14:tracePt t="107273" x="5418138" y="4625975"/>
          <p14:tracePt t="107290" x="5608638" y="4579938"/>
          <p14:tracePt t="107306" x="5837238" y="4525963"/>
          <p14:tracePt t="107323" x="5927725" y="4495800"/>
          <p14:tracePt t="107340" x="5943600" y="4487863"/>
          <p14:tracePt t="107545" x="6003925" y="4487863"/>
          <p14:tracePt t="107554" x="6080125" y="4487863"/>
          <p14:tracePt t="107565" x="6149975" y="4487863"/>
          <p14:tracePt t="107575" x="6218238" y="4487863"/>
          <p14:tracePt t="107590" x="6264275" y="4487863"/>
          <p14:tracePt t="107607" x="6316663" y="4487863"/>
          <p14:tracePt t="107623" x="6324600" y="4495800"/>
          <p14:tracePt t="107656" x="6302375" y="4495800"/>
          <p14:tracePt t="107668" x="6264275" y="4503738"/>
          <p14:tracePt t="107677" x="6218238" y="4503738"/>
          <p14:tracePt t="107689" x="6156325" y="4503738"/>
          <p14:tracePt t="107706" x="6096000" y="4511675"/>
          <p14:tracePt t="107723" x="5943600" y="4525963"/>
          <p14:tracePt t="107740" x="5813425" y="4564063"/>
          <p14:tracePt t="107757" x="5753100" y="4587875"/>
          <p14:tracePt t="107773" x="5661025" y="4664075"/>
          <p14:tracePt t="107790" x="5646738" y="4694238"/>
          <p14:tracePt t="107807" x="5646738" y="4702175"/>
          <p14:tracePt t="107823" x="5668963" y="4724400"/>
          <p14:tracePt t="107840" x="5737225" y="4746625"/>
          <p14:tracePt t="107856" x="5791200" y="4754563"/>
          <p14:tracePt t="107873" x="5905500" y="4770438"/>
          <p14:tracePt t="107890" x="5973763" y="4778375"/>
          <p14:tracePt t="107906" x="6088063" y="4792663"/>
          <p14:tracePt t="107923" x="6172200" y="4792663"/>
          <p14:tracePt t="107940" x="6194425" y="4792663"/>
          <p14:tracePt t="107956" x="6210300" y="4792663"/>
          <p14:tracePt t="107973" x="6210300" y="4784725"/>
          <p14:tracePt t="107990" x="6202363" y="4784725"/>
          <p14:tracePt t="108006" x="6149975" y="4770438"/>
          <p14:tracePt t="108023" x="6118225" y="4762500"/>
          <p14:tracePt t="108040" x="6042025" y="4746625"/>
          <p14:tracePt t="108057" x="5981700" y="4740275"/>
          <p14:tracePt t="108073" x="5959475" y="4740275"/>
          <p14:tracePt t="108090" x="5959475" y="4732338"/>
          <p14:tracePt t="108114" x="5973763" y="4732338"/>
          <p14:tracePt t="108125" x="5997575" y="4732338"/>
          <p14:tracePt t="108140" x="6049963" y="4732338"/>
          <p14:tracePt t="108156" x="6156325" y="4740275"/>
          <p14:tracePt t="108173" x="6210300" y="4740275"/>
          <p14:tracePt t="108190" x="6308725" y="4740275"/>
          <p14:tracePt t="108207" x="6370638" y="4740275"/>
          <p14:tracePt t="108223" x="6378575" y="4740275"/>
          <p14:tracePt t="108267" x="6362700" y="4740275"/>
          <p14:tracePt t="108277" x="6340475" y="4740275"/>
          <p14:tracePt t="108287" x="6316663" y="4740275"/>
          <p14:tracePt t="108296" x="6286500" y="4740275"/>
          <p14:tracePt t="108308" x="6264275" y="4740275"/>
          <p14:tracePt t="108323" x="6240463" y="4740275"/>
          <p14:tracePt t="108340" x="6226175" y="4740275"/>
          <p14:tracePt t="108389" x="6240463" y="4740275"/>
          <p14:tracePt t="108400" x="6264275" y="4740275"/>
          <p14:tracePt t="108409" x="6278563" y="4740275"/>
          <p14:tracePt t="108423" x="6302375" y="4740275"/>
          <p14:tracePt t="108440" x="6308725" y="4740275"/>
          <p14:tracePt t="108456" x="6316663" y="4740275"/>
          <p14:tracePt t="108480" x="6308725" y="4740275"/>
          <p14:tracePt t="108491" x="6302375" y="4740275"/>
          <p14:tracePt t="108506" x="6286500" y="4740275"/>
          <p14:tracePt t="108523" x="6248400" y="4740275"/>
          <p14:tracePt t="108540" x="6226175" y="4740275"/>
          <p14:tracePt t="108556" x="6188075" y="4740275"/>
          <p14:tracePt t="108573" x="6180138" y="4740275"/>
          <p14:tracePt t="108590" x="6172200" y="4740275"/>
          <p14:tracePt t="108623" x="6180138" y="4740275"/>
          <p14:tracePt t="109064" x="6180138" y="4746625"/>
          <p14:tracePt t="109084" x="6172200" y="4754563"/>
          <p14:tracePt t="109096" x="6164263" y="4770438"/>
          <p14:tracePt t="109105" x="6149975" y="4778375"/>
          <p14:tracePt t="109116" x="6149975" y="4800600"/>
          <p14:tracePt t="109125" x="6142038" y="4808538"/>
          <p14:tracePt t="109140" x="6134100" y="4822825"/>
          <p14:tracePt t="109157" x="6118225" y="4838700"/>
          <p14:tracePt t="109173" x="6118225" y="4854575"/>
          <p14:tracePt t="109190" x="6111875" y="4876800"/>
          <p14:tracePt t="109207" x="6111875" y="4906963"/>
          <p14:tracePt t="109223" x="6111875" y="4914900"/>
          <p14:tracePt t="109241" x="6126163" y="4953000"/>
          <p14:tracePt t="109257" x="6126163" y="4968875"/>
          <p14:tracePt t="109273" x="6142038" y="4999038"/>
          <p14:tracePt t="109290" x="6142038" y="5021263"/>
          <p14:tracePt t="109307" x="6149975" y="5051425"/>
          <p14:tracePt t="109323" x="6149975" y="5067300"/>
          <p14:tracePt t="109340" x="6149975" y="5075238"/>
          <p14:tracePt t="109357" x="6149975" y="5083175"/>
          <p14:tracePt t="109373" x="6134100" y="5083175"/>
          <p14:tracePt t="109390" x="6118225" y="5089525"/>
          <p14:tracePt t="109407" x="6080125" y="5097463"/>
          <p14:tracePt t="109423" x="6003925" y="5105400"/>
          <p14:tracePt t="109440" x="5913438" y="5105400"/>
          <p14:tracePt t="109457" x="5845175" y="5105400"/>
          <p14:tracePt t="109473" x="5699125" y="5075238"/>
          <p14:tracePt t="109490" x="5622925" y="5051425"/>
          <p14:tracePt t="109507" x="5464175" y="5021263"/>
          <p14:tracePt t="109523" x="5295900" y="4975225"/>
          <p14:tracePt t="109540" x="5219700" y="4953000"/>
          <p14:tracePt t="109557" x="5059363" y="4906963"/>
          <p14:tracePt t="109574" x="4892675" y="4868863"/>
          <p14:tracePt t="109590" x="4800600" y="4838700"/>
          <p14:tracePt t="109607" x="4610100" y="4800600"/>
          <p14:tracePt t="109624" x="4511675" y="4792663"/>
          <p14:tracePt t="109640" x="4289425" y="4770438"/>
          <p14:tracePt t="109657" x="4060825" y="4762500"/>
          <p14:tracePt t="109673" x="3932238" y="4754563"/>
          <p14:tracePt t="109690" x="3695700" y="4754563"/>
          <p14:tracePt t="109707" x="3467100" y="4740275"/>
          <p14:tracePt t="109723" x="3360738" y="4724400"/>
          <p14:tracePt t="109740" x="3184525" y="4724400"/>
          <p14:tracePt t="109757" x="3070225" y="4716463"/>
          <p14:tracePt t="109773" x="3025775" y="4716463"/>
          <p14:tracePt t="109790" x="2971800" y="4716463"/>
          <p14:tracePt t="109807" x="2917825" y="4740275"/>
          <p14:tracePt t="109823" x="2903538" y="4746625"/>
          <p14:tracePt t="109840" x="2865438" y="4778375"/>
          <p14:tracePt t="109857" x="2849563" y="4792663"/>
          <p14:tracePt t="109873" x="2803525" y="4868863"/>
          <p14:tracePt t="109890" x="2765425" y="4937125"/>
          <p14:tracePt t="109907" x="2765425" y="4975225"/>
          <p14:tracePt t="110101" x="2751138" y="4975225"/>
          <p14:tracePt t="110121" x="2735263" y="4983163"/>
          <p14:tracePt t="110133" x="2727325" y="4991100"/>
          <p14:tracePt t="110142" x="2720975" y="4999038"/>
          <p14:tracePt t="110157" x="2705100" y="5013325"/>
          <p14:tracePt t="110174" x="2689225" y="5051425"/>
          <p14:tracePt t="110190" x="2682875" y="5075238"/>
          <p14:tracePt t="110207" x="2674938" y="5135563"/>
          <p14:tracePt t="110224" x="2674938" y="5189538"/>
          <p14:tracePt t="110240" x="2689225" y="5227638"/>
          <p14:tracePt t="110257" x="2735263" y="5295900"/>
          <p14:tracePt t="110274" x="2765425" y="5349875"/>
          <p14:tracePt t="110290" x="2789238" y="5372100"/>
          <p14:tracePt t="110307" x="2835275" y="5410200"/>
          <p14:tracePt t="110323" x="2873375" y="5426075"/>
          <p14:tracePt t="110340" x="2941638" y="5440363"/>
          <p14:tracePt t="110357" x="3040063" y="5448300"/>
          <p14:tracePt t="110373" x="3078163" y="5448300"/>
          <p14:tracePt t="110390" x="3178175" y="5448300"/>
          <p14:tracePt t="110407" x="3216275" y="5448300"/>
          <p14:tracePt t="110423" x="3322638" y="5448300"/>
          <p14:tracePt t="110440" x="3413125" y="5448300"/>
          <p14:tracePt t="110457" x="3459163" y="5448300"/>
          <p14:tracePt t="110473" x="3535363" y="5448300"/>
          <p14:tracePt t="110490" x="3611563" y="5456238"/>
          <p14:tracePt t="110507" x="3657600" y="5464175"/>
          <p14:tracePt t="110523" x="3711575" y="5464175"/>
          <p14:tracePt t="110540" x="3756025" y="5464175"/>
          <p14:tracePt t="110557" x="3787775" y="5470525"/>
          <p14:tracePt t="110573" x="3856038" y="5470525"/>
          <p14:tracePt t="110590" x="3916363" y="5470525"/>
          <p14:tracePt t="110607" x="3962400" y="5470525"/>
          <p14:tracePt t="110623" x="4054475" y="5470525"/>
          <p14:tracePt t="110641" x="4160838" y="5470525"/>
          <p14:tracePt t="110657" x="4213225" y="5470525"/>
          <p14:tracePt t="110674" x="4327525" y="5486400"/>
          <p14:tracePt t="110690" x="4449763" y="5502275"/>
          <p14:tracePt t="110707" x="4487863" y="5502275"/>
          <p14:tracePt t="110724" x="4525963" y="5502275"/>
          <p14:tracePt t="110995" x="4602163" y="5502275"/>
          <p14:tracePt t="111007" x="4708525" y="5502275"/>
          <p14:tracePt t="111016" x="4816475" y="5502275"/>
          <p14:tracePt t="111027" x="4945063" y="5494338"/>
          <p14:tracePt t="111040" x="5105400" y="5486400"/>
          <p14:tracePt t="111057" x="5410200" y="5464175"/>
          <p14:tracePt t="111074" x="5570538" y="5456238"/>
          <p14:tracePt t="111091" x="5867400" y="5456238"/>
          <p14:tracePt t="111107" x="6019800" y="5440363"/>
          <p14:tracePt t="111124" x="6332538" y="5418138"/>
          <p14:tracePt t="111140" x="6599238" y="5372100"/>
          <p14:tracePt t="111157" x="6727825" y="5318125"/>
          <p14:tracePt t="111174" x="6918325" y="5211763"/>
          <p14:tracePt t="111191" x="7026275" y="5105400"/>
          <p14:tracePt t="111207" x="7056438" y="5067300"/>
          <p14:tracePt t="111224" x="7078663" y="4999038"/>
          <p14:tracePt t="111240" x="7070725" y="4945063"/>
          <p14:tracePt t="111257" x="7048500" y="4914900"/>
          <p14:tracePt t="111274" x="6988175" y="4860925"/>
          <p14:tracePt t="111290" x="6942138" y="4830763"/>
          <p14:tracePt t="111307" x="6797675" y="4770438"/>
          <p14:tracePt t="111324" x="6599238" y="4724400"/>
          <p14:tracePt t="111340" x="6492875" y="4716463"/>
          <p14:tracePt t="111357" x="6248400" y="4702175"/>
          <p14:tracePt t="111374" x="6003925" y="4702175"/>
          <p14:tracePt t="111390" x="5859463" y="4702175"/>
          <p14:tracePt t="111407" x="5524500" y="4708525"/>
          <p14:tracePt t="111424" x="5159375" y="4732338"/>
          <p14:tracePt t="111440" x="4937125" y="4762500"/>
          <p14:tracePt t="111457" x="4449763" y="4822825"/>
          <p14:tracePt t="111474" x="4183063" y="4854575"/>
          <p14:tracePt t="111490" x="3565525" y="4945063"/>
          <p14:tracePt t="111507" x="2941638" y="5089525"/>
          <p14:tracePt t="111524" x="2628900" y="5165725"/>
          <p14:tracePt t="111540" x="2041525" y="5303838"/>
          <p14:tracePt t="111557" x="1584325" y="5402263"/>
          <p14:tracePt t="111574" x="1431925" y="5448300"/>
          <p14:tracePt t="111590" x="1287463" y="5470525"/>
          <p14:tracePt t="111607" x="1257300" y="5470525"/>
          <p14:tracePt t="111830" x="1241425" y="5470525"/>
          <p14:tracePt t="111841" x="1227138" y="5464175"/>
          <p14:tracePt t="111850" x="1211263" y="5456238"/>
          <p14:tracePt t="111861" x="1189038" y="5432425"/>
          <p14:tracePt t="111874" x="1173163" y="5418138"/>
          <p14:tracePt t="111891" x="1143000" y="5372100"/>
          <p14:tracePt t="111907" x="1135063" y="5349875"/>
          <p14:tracePt t="111924" x="1127125" y="5318125"/>
          <p14:tracePt t="111942" x="1135063" y="5311775"/>
          <p14:tracePt t="111957" x="1150938" y="5303838"/>
          <p14:tracePt t="111973" x="1219200" y="5273675"/>
          <p14:tracePt t="111990" x="1279525" y="5265738"/>
          <p14:tracePt t="112007" x="1439863" y="5249863"/>
          <p14:tracePt t="112024" x="1646238" y="5241925"/>
          <p14:tracePt t="112040" x="1760538" y="5241925"/>
          <p14:tracePt t="112057" x="2003425" y="5249863"/>
          <p14:tracePt t="112074" x="2239963" y="5287963"/>
          <p14:tracePt t="112090" x="2339975" y="5311775"/>
          <p14:tracePt t="112107" x="2522538" y="5364163"/>
          <p14:tracePt t="112124" x="2590800" y="5380038"/>
          <p14:tracePt t="112140" x="2705100" y="5402263"/>
          <p14:tracePt t="112157" x="2759075" y="5432425"/>
          <p14:tracePt t="112174" x="2765425" y="5432425"/>
          <p14:tracePt t="112190" x="2765425" y="5440363"/>
          <p14:tracePt t="112208" x="2765425" y="5456238"/>
          <p14:tracePt t="112224" x="2759075" y="5456238"/>
          <p14:tracePt t="112240" x="2743200" y="5456238"/>
          <p14:tracePt t="112267" x="2735263" y="5456238"/>
          <p14:tracePt t="112279" x="2735263" y="5464175"/>
          <p14:tracePt t="112290" x="2727325" y="5464175"/>
          <p14:tracePt t="112308" x="2720975" y="5464175"/>
          <p14:tracePt t="112324" x="2713038" y="5464175"/>
          <p14:tracePt t="112348" x="2713038" y="5470525"/>
          <p14:tracePt t="112400" x="2720975" y="5470525"/>
          <p14:tracePt t="112409" x="2727325" y="5470525"/>
          <p14:tracePt t="112420" x="2743200" y="5470525"/>
          <p14:tracePt t="112429" x="2751138" y="5478463"/>
          <p14:tracePt t="112441" x="2759075" y="5478463"/>
          <p14:tracePt t="112457" x="2781300" y="5478463"/>
          <p14:tracePt t="112474" x="2811463" y="5478463"/>
          <p14:tracePt t="112491" x="2835275" y="5478463"/>
          <p14:tracePt t="112508" x="2841625" y="5478463"/>
          <p14:tracePt t="112524" x="2849563" y="5470525"/>
          <p14:tracePt t="112541" x="2849563" y="5464175"/>
          <p14:tracePt t="112557" x="2849563" y="5432425"/>
          <p14:tracePt t="112574" x="2811463" y="5387975"/>
          <p14:tracePt t="112591" x="2797175" y="5372100"/>
          <p14:tracePt t="112607" x="2773363" y="5341938"/>
          <p14:tracePt t="112624" x="2751138" y="5334000"/>
          <p14:tracePt t="112643" x="2743200" y="5334000"/>
          <p14:tracePt t="112684" x="2751138" y="5341938"/>
          <p14:tracePt t="112694" x="2759075" y="5349875"/>
          <p14:tracePt t="112705" x="2781300" y="5364163"/>
          <p14:tracePt t="112714" x="2797175" y="5364163"/>
          <p14:tracePt t="112725" x="2819400" y="5364163"/>
          <p14:tracePt t="112741" x="2835275" y="5364163"/>
          <p14:tracePt t="112758" x="2865438" y="5349875"/>
          <p14:tracePt t="112774" x="2879725" y="5341938"/>
          <p14:tracePt t="112791" x="2895600" y="5295900"/>
          <p14:tracePt t="112807" x="2895600" y="5249863"/>
          <p14:tracePt t="112824" x="2887663" y="5219700"/>
          <p14:tracePt t="112841" x="2857500" y="5159375"/>
          <p14:tracePt t="112857" x="2819400" y="5105400"/>
          <p14:tracePt t="112874" x="2811463" y="5083175"/>
          <p14:tracePt t="112891" x="2789238" y="5067300"/>
          <p14:tracePt t="112908" x="2781300" y="5067300"/>
          <p14:tracePt t="112939" x="2773363" y="5067300"/>
          <p14:tracePt t="112947" x="2773363" y="5075238"/>
          <p14:tracePt t="112960" x="2765425" y="5089525"/>
          <p14:tracePt t="112974" x="2765425" y="5105400"/>
          <p14:tracePt t="112991" x="2751138" y="5143500"/>
          <p14:tracePt t="113007" x="2743200" y="5159375"/>
          <p14:tracePt t="113024" x="2735263" y="5203825"/>
          <p14:tracePt t="113041" x="2735263" y="5235575"/>
          <p14:tracePt t="113057" x="2735263" y="5249863"/>
          <p14:tracePt t="113074" x="2751138" y="5295900"/>
          <p14:tracePt t="113091" x="2773363" y="5318125"/>
          <p14:tracePt t="113107" x="2789238" y="5326063"/>
          <p14:tracePt t="113124" x="2811463" y="5334000"/>
          <p14:tracePt t="113141" x="2819400" y="5334000"/>
          <p14:tracePt t="113157" x="2827338" y="5334000"/>
          <p14:tracePt t="113222" x="2827338" y="5326063"/>
          <p14:tracePt t="113335" x="2835275" y="5326063"/>
          <p14:tracePt t="113346" x="2841625" y="5341938"/>
          <p14:tracePt t="113568" x="2865438" y="5341938"/>
          <p14:tracePt t="113579" x="2903538" y="5349875"/>
          <p14:tracePt t="113588" x="2933700" y="5356225"/>
          <p14:tracePt t="113599" x="2971800" y="5364163"/>
          <p14:tracePt t="113609" x="3001963" y="5364163"/>
          <p14:tracePt t="113624" x="3025775" y="5364163"/>
          <p14:tracePt t="113641" x="3070225" y="5364163"/>
          <p14:tracePt t="113657" x="3094038" y="5349875"/>
          <p14:tracePt t="113674" x="3116263" y="5311775"/>
          <p14:tracePt t="113691" x="3140075" y="5280025"/>
          <p14:tracePt t="113707" x="3140075" y="5265738"/>
          <p14:tracePt t="113724" x="3140075" y="5219700"/>
          <p14:tracePt t="113741" x="3140075" y="5197475"/>
          <p14:tracePt t="113757" x="3140075" y="5151438"/>
          <p14:tracePt t="113774" x="3124200" y="5113338"/>
          <p14:tracePt t="113791" x="3124200" y="5089525"/>
          <p14:tracePt t="113807" x="3124200" y="5083175"/>
          <p14:tracePt t="113824" x="3124200" y="5067300"/>
          <p14:tracePt t="113873" x="3116263" y="5067300"/>
          <p14:tracePt t="113884" x="3108325" y="5067300"/>
          <p14:tracePt t="113905" x="3101975" y="5075238"/>
          <p14:tracePt t="113914" x="3094038" y="5075238"/>
          <p14:tracePt t="113925" x="3086100" y="5097463"/>
          <p14:tracePt t="113941" x="3078163" y="5105400"/>
          <p14:tracePt t="113958" x="3055938" y="5143500"/>
          <p14:tracePt t="113974" x="3055938" y="5165725"/>
          <p14:tracePt t="113975" x="3055938" y="5189538"/>
          <p14:tracePt t="113991" x="3055938" y="5211763"/>
          <p14:tracePt t="114007" x="3055938" y="5249863"/>
          <p14:tracePt t="114024" x="3055938" y="5265738"/>
          <p14:tracePt t="114041" x="3070225" y="5295900"/>
          <p14:tracePt t="114057" x="3108325" y="5318125"/>
          <p14:tracePt t="114074" x="3124200" y="5326063"/>
          <p14:tracePt t="114091" x="3170238" y="5334000"/>
          <p14:tracePt t="114108" x="3216275" y="5334000"/>
          <p14:tracePt t="114124" x="3230563" y="5334000"/>
          <p14:tracePt t="114141" x="3276600" y="5311775"/>
          <p14:tracePt t="114158" x="3314700" y="5273675"/>
          <p14:tracePt t="114174" x="3322638" y="5257800"/>
          <p14:tracePt t="114191" x="3336925" y="5235575"/>
          <p14:tracePt t="114209" x="3336925" y="5197475"/>
          <p14:tracePt t="114224" x="3336925" y="5181600"/>
          <p14:tracePt t="114241" x="3330575" y="5143500"/>
          <p14:tracePt t="114258" x="3322638" y="5121275"/>
          <p14:tracePt t="114274" x="3292475" y="5083175"/>
          <p14:tracePt t="114291" x="3268663" y="5075238"/>
          <p14:tracePt t="114308" x="3230563" y="5059363"/>
          <p14:tracePt t="114324" x="3192463" y="5051425"/>
          <p14:tracePt t="114341" x="3154363" y="5051425"/>
          <p14:tracePt t="114358" x="3146425" y="5051425"/>
          <p14:tracePt t="114374" x="3116263" y="5051425"/>
          <p14:tracePt t="114391" x="3108325" y="5059363"/>
          <p14:tracePt t="114408" x="3086100" y="5075238"/>
          <p14:tracePt t="114424" x="3070225" y="5105400"/>
          <p14:tracePt t="114441" x="3070225" y="5127625"/>
          <p14:tracePt t="114458" x="3070225" y="5165725"/>
          <p14:tracePt t="114475" x="3070225" y="5219700"/>
          <p14:tracePt t="114491" x="3070225" y="5241925"/>
          <p14:tracePt t="114508" x="3086100" y="5295900"/>
          <p14:tracePt t="114525" x="3108325" y="5334000"/>
          <p14:tracePt t="114541" x="3124200" y="5356225"/>
          <p14:tracePt t="114558" x="3146425" y="5380038"/>
          <p14:tracePt t="114575" x="3162300" y="5387975"/>
          <p14:tracePt t="114591" x="3184525" y="5394325"/>
          <p14:tracePt t="114608" x="3216275" y="5394325"/>
          <p14:tracePt t="114625" x="3230563" y="5394325"/>
          <p14:tracePt t="114641" x="3268663" y="5394325"/>
          <p14:tracePt t="114658" x="3298825" y="5380038"/>
          <p14:tracePt t="114674" x="3314700" y="5364163"/>
          <p14:tracePt t="114691" x="3330575" y="5349875"/>
          <p14:tracePt t="114708" x="3330575" y="5326063"/>
          <p14:tracePt t="114724" x="3330575" y="5311775"/>
          <p14:tracePt t="114741" x="3330575" y="5265738"/>
          <p14:tracePt t="114758" x="3330575" y="5249863"/>
          <p14:tracePt t="114774" x="3330575" y="5203825"/>
          <p14:tracePt t="114791" x="3306763" y="5143500"/>
          <p14:tracePt t="114808" x="3284538" y="5097463"/>
          <p14:tracePt t="114824" x="3268663" y="5089525"/>
          <p14:tracePt t="114841" x="3230563" y="5067300"/>
          <p14:tracePt t="114858" x="3216275" y="5059363"/>
          <p14:tracePt t="114874" x="3184525" y="5059363"/>
          <p14:tracePt t="114891" x="3162300" y="5059363"/>
          <p14:tracePt t="114908" x="3140075" y="5075238"/>
          <p14:tracePt t="114924" x="3116263" y="5105400"/>
          <p14:tracePt t="114941" x="3108325" y="5135563"/>
          <p14:tracePt t="114958" x="3101975" y="5151438"/>
          <p14:tracePt t="114974" x="3101975" y="5189538"/>
          <p14:tracePt t="114991" x="3101975" y="5219700"/>
          <p14:tracePt t="115008" x="3101975" y="5235575"/>
          <p14:tracePt t="115024" x="3108325" y="5273675"/>
          <p14:tracePt t="115041" x="3108325" y="5287963"/>
          <p14:tracePt t="115058" x="3132138" y="5318125"/>
          <p14:tracePt t="115074" x="3154363" y="5349875"/>
          <p14:tracePt t="115091" x="3178175" y="5364163"/>
          <p14:tracePt t="115108" x="3208338" y="5372100"/>
          <p14:tracePt t="115125" x="3238500" y="5380038"/>
          <p14:tracePt t="115141" x="3254375" y="5380038"/>
          <p14:tracePt t="115158" x="3284538" y="5380038"/>
          <p14:tracePt t="115175" x="3314700" y="5356225"/>
          <p14:tracePt t="115191" x="3322638" y="5334000"/>
          <p14:tracePt t="115208" x="3330575" y="5295900"/>
          <p14:tracePt t="115224" x="3330575" y="5280025"/>
          <p14:tracePt t="115241" x="3330575" y="5227638"/>
          <p14:tracePt t="115258" x="3330575" y="5159375"/>
          <p14:tracePt t="115274" x="3322638" y="5121275"/>
          <p14:tracePt t="115291" x="3284538" y="5059363"/>
          <p14:tracePt t="115308" x="3246438" y="5021263"/>
          <p14:tracePt t="115324" x="3230563" y="5013325"/>
          <p14:tracePt t="115341" x="3200400" y="5006975"/>
          <p14:tracePt t="115358" x="3170238" y="5006975"/>
          <p14:tracePt t="115377" x="3154363" y="5006975"/>
          <p14:tracePt t="115391" x="3154363" y="5021263"/>
          <p14:tracePt t="115409" x="3146425" y="5045075"/>
          <p14:tracePt t="115424" x="3146425" y="5067300"/>
          <p14:tracePt t="115441" x="3140075" y="5121275"/>
          <p14:tracePt t="115458" x="3140075" y="5173663"/>
          <p14:tracePt t="115474" x="3140075" y="5197475"/>
          <p14:tracePt t="115491" x="3154363" y="5241925"/>
          <p14:tracePt t="115508" x="3162300" y="5249863"/>
          <p14:tracePt t="115524" x="3178175" y="5265738"/>
          <p14:tracePt t="115541" x="3208338" y="5280025"/>
          <p14:tracePt t="115558" x="3216275" y="5280025"/>
          <p14:tracePt t="115574" x="3246438" y="5280025"/>
          <p14:tracePt t="115591" x="3260725" y="5280025"/>
          <p14:tracePt t="115608" x="3292475" y="5265738"/>
          <p14:tracePt t="115624" x="3306763" y="5265738"/>
          <p14:tracePt t="115877" x="3314700" y="5265738"/>
          <p14:tracePt t="115886" x="3330575" y="5265738"/>
          <p14:tracePt t="115897" x="3344863" y="5273675"/>
          <p14:tracePt t="115909" x="3352800" y="5273675"/>
          <p14:tracePt t="115924" x="3368675" y="5280025"/>
          <p14:tracePt t="115941" x="3398838" y="5287963"/>
          <p14:tracePt t="115958" x="3436938" y="5295900"/>
          <p14:tracePt t="115974" x="3451225" y="5303838"/>
          <p14:tracePt t="115991" x="3505200" y="5303838"/>
          <p14:tracePt t="116009" x="3551238" y="5303838"/>
          <p14:tracePt t="116024" x="3573463" y="5303838"/>
          <p14:tracePt t="116041" x="3611563" y="5303838"/>
          <p14:tracePt t="116058" x="3635375" y="5303838"/>
          <p14:tracePt t="116075" x="3665538" y="5303838"/>
          <p14:tracePt t="116091" x="3679825" y="5295900"/>
          <p14:tracePt t="116110" x="3679825" y="5287963"/>
          <p14:tracePt t="116180" x="3679825" y="5280025"/>
          <p14:tracePt t="116251" x="3679825" y="5273675"/>
          <p14:tracePt t="116283" x="3679825" y="5265738"/>
          <p14:tracePt t="116304" x="3687763" y="5257800"/>
          <p14:tracePt t="116334" x="3695700" y="5257800"/>
          <p14:tracePt t="116344" x="3703638" y="5257800"/>
          <p14:tracePt t="116608" x="3717925" y="5257800"/>
          <p14:tracePt t="116617" x="3733800" y="5257800"/>
          <p14:tracePt t="116628" x="3749675" y="5273675"/>
          <p14:tracePt t="116641" x="3756025" y="5273675"/>
          <p14:tracePt t="116658" x="3779838" y="5287963"/>
          <p14:tracePt t="116675" x="3794125" y="5287963"/>
          <p14:tracePt t="116692" x="3810000" y="5287963"/>
          <p14:tracePt t="116709" x="3825875" y="5287963"/>
          <p14:tracePt t="116725" x="3832225" y="5295900"/>
          <p14:tracePt t="116741" x="3848100" y="5295900"/>
          <p14:tracePt t="116873" x="3848100" y="5287963"/>
          <p14:tracePt t="116973" x="3856038" y="5287963"/>
          <p14:tracePt t="117014" x="3863975" y="5295900"/>
          <p14:tracePt t="117025" x="3863975" y="5303838"/>
          <p14:tracePt t="117066" x="3870325" y="5311775"/>
          <p14:tracePt t="117208" x="3870325" y="5318125"/>
          <p14:tracePt t="117249" x="3863975" y="5318125"/>
          <p14:tracePt t="117258" x="3856038" y="5318125"/>
          <p14:tracePt t="117278" x="3840163" y="5318125"/>
          <p14:tracePt t="117298" x="3832225" y="5318125"/>
          <p14:tracePt t="117421" x="3832225" y="5326063"/>
          <p14:tracePt t="117430" x="3840163" y="5326063"/>
          <p14:tracePt t="117443" x="3840163" y="5334000"/>
          <p14:tracePt t="117458" x="3848100" y="5334000"/>
          <p14:tracePt t="117475" x="3870325" y="5341938"/>
          <p14:tracePt t="117493" x="3878263" y="5341938"/>
          <p14:tracePt t="117509" x="3894138" y="5349875"/>
          <p14:tracePt t="117525" x="3902075" y="5349875"/>
          <p14:tracePt t="117543" x="3908425" y="5349875"/>
          <p14:tracePt t="117604" x="3902075" y="5349875"/>
          <p14:tracePt t="117634" x="3894138" y="5349875"/>
          <p14:tracePt t="117646" x="3894138" y="5341938"/>
          <p14:tracePt t="117655" x="3878263" y="5341938"/>
          <p14:tracePt t="117675" x="3870325" y="5341938"/>
          <p14:tracePt t="117695" x="3863975" y="5334000"/>
          <p14:tracePt t="117920" x="3863975" y="5326063"/>
          <p14:tracePt t="117961" x="3863975" y="5318125"/>
          <p14:tracePt t="117970" x="3863975" y="5311775"/>
          <p14:tracePt t="118001" x="3863975" y="5303838"/>
          <p14:tracePt t="118235" x="3863975" y="5295900"/>
          <p14:tracePt t="118246" x="3863975" y="5287963"/>
          <p14:tracePt t="118266" x="3863975" y="5280025"/>
          <p14:tracePt t="119068" x="3870325" y="5280025"/>
          <p14:tracePt t="119079" x="3878263" y="5287963"/>
          <p14:tracePt t="119088" x="3894138" y="5295900"/>
          <p14:tracePt t="119100" x="3902075" y="5303838"/>
          <p14:tracePt t="119109" x="3908425" y="5303838"/>
          <p14:tracePt t="119125" x="3932238" y="5311775"/>
          <p14:tracePt t="119142" x="3962400" y="5318125"/>
          <p14:tracePt t="119159" x="3978275" y="5318125"/>
          <p14:tracePt t="119175" x="4016375" y="5318125"/>
          <p14:tracePt t="119192" x="4046538" y="5318125"/>
          <p14:tracePt t="119209" x="4054475" y="5318125"/>
          <p14:tracePt t="119225" x="4068763" y="5318125"/>
          <p14:tracePt t="119282" x="4060825" y="5318125"/>
          <p14:tracePt t="119302" x="4054475" y="5311775"/>
          <p14:tracePt t="119311" x="4030663" y="5303838"/>
          <p14:tracePt t="119323" x="4008438" y="5303838"/>
          <p14:tracePt t="119332" x="3992563" y="5287963"/>
          <p14:tracePt t="119393" x="3984625" y="5287963"/>
          <p14:tracePt t="119414" x="3978275" y="5287963"/>
          <p14:tracePt t="119454" x="3978275" y="5295900"/>
          <p14:tracePt t="119475" x="3984625" y="5303838"/>
          <p14:tracePt t="119486" x="4008438" y="5311775"/>
          <p14:tracePt t="119495" x="4030663" y="5318125"/>
          <p14:tracePt t="119509" x="4054475" y="5318125"/>
          <p14:tracePt t="119525" x="4084638" y="5326063"/>
          <p14:tracePt t="119542" x="4152900" y="5334000"/>
          <p14:tracePt t="119559" x="4198938" y="5334000"/>
          <p14:tracePt t="119575" x="4206875" y="5334000"/>
          <p14:tracePt t="119592" x="4221163" y="5334000"/>
          <p14:tracePt t="119618" x="4213225" y="5334000"/>
          <p14:tracePt t="120013" x="4221163" y="5334000"/>
          <p14:tracePt t="120025" x="4229100" y="5334000"/>
          <p14:tracePt t="120033" x="4237038" y="5334000"/>
          <p14:tracePt t="120045" x="4237038" y="5326063"/>
          <p14:tracePt t="120059" x="4244975" y="5326063"/>
          <p14:tracePt t="120328" x="4275138" y="5326063"/>
          <p14:tracePt t="120340" x="4297363" y="5326063"/>
          <p14:tracePt t="120348" x="4335463" y="5326063"/>
          <p14:tracePt t="120360" x="4359275" y="5326063"/>
          <p14:tracePt t="120375" x="4373563" y="5334000"/>
          <p14:tracePt t="120392" x="4403725" y="5341938"/>
          <p14:tracePt t="120409" x="4411663" y="5341938"/>
          <p14:tracePt t="120425" x="4419600" y="5341938"/>
          <p14:tracePt t="120706" x="4473575" y="5334000"/>
          <p14:tracePt t="120715" x="4511675" y="5326063"/>
          <p14:tracePt t="120726" x="4556125" y="5311775"/>
          <p14:tracePt t="120742" x="4594225" y="5303838"/>
          <p14:tracePt t="120759" x="4618038" y="5295900"/>
          <p14:tracePt t="120775" x="4618038" y="5287963"/>
          <p14:tracePt t="121001" x="4656138" y="5280025"/>
          <p14:tracePt t="121010" x="4702175" y="5280025"/>
          <p14:tracePt t="121021" x="4732338" y="5280025"/>
          <p14:tracePt t="121030" x="4754563" y="5280025"/>
          <p14:tracePt t="121042" x="4778375" y="5280025"/>
          <p14:tracePt t="121059" x="4784725" y="5280025"/>
          <p14:tracePt t="121076" x="4792663" y="5280025"/>
          <p14:tracePt t="121132" x="4778375" y="5280025"/>
          <p14:tracePt t="121143" x="4762500" y="5280025"/>
          <p14:tracePt t="121152" x="4754563" y="5280025"/>
          <p14:tracePt t="121163" x="4740275" y="5273675"/>
          <p14:tracePt t="121175" x="4716463" y="5265738"/>
          <p14:tracePt t="121193" x="4694238" y="5257800"/>
          <p14:tracePt t="121209" x="4686300" y="5249863"/>
          <p14:tracePt t="121226" x="4678363" y="5249863"/>
          <p14:tracePt t="121253" x="4686300" y="5249863"/>
          <p14:tracePt t="121266" x="4702175" y="5257800"/>
          <p14:tracePt t="121276" x="4716463" y="5273675"/>
          <p14:tracePt t="121293" x="4732338" y="5287963"/>
          <p14:tracePt t="121309" x="4770438" y="5318125"/>
          <p14:tracePt t="121326" x="4784725" y="5326063"/>
          <p14:tracePt t="121342" x="4830763" y="5356225"/>
          <p14:tracePt t="121359" x="4860925" y="5364163"/>
          <p14:tracePt t="121376" x="4876800" y="5372100"/>
          <p14:tracePt t="121393" x="4884738" y="5372100"/>
          <p14:tracePt t="121662" x="4945063" y="5364163"/>
          <p14:tracePt t="121671" x="5029200" y="5356225"/>
          <p14:tracePt t="121682" x="5113338" y="5349875"/>
          <p14:tracePt t="121692" x="5165725" y="5341938"/>
          <p14:tracePt t="121709" x="5211763" y="5341938"/>
          <p14:tracePt t="121726" x="5249863" y="5334000"/>
          <p14:tracePt t="121772" x="5235575" y="5334000"/>
          <p14:tracePt t="121783" x="5197475" y="5341938"/>
          <p14:tracePt t="121914" x="5197475" y="5349875"/>
          <p14:tracePt t="121926" x="5203825" y="5349875"/>
          <p14:tracePt t="121934" x="5211763" y="5356225"/>
          <p14:tracePt t="121946" x="5227638" y="5364163"/>
          <p14:tracePt t="121959" x="5241925" y="5380038"/>
          <p14:tracePt t="121976" x="5280025" y="5402263"/>
          <p14:tracePt t="121992" x="5318125" y="5410200"/>
          <p14:tracePt t="122009" x="5387975" y="5432425"/>
          <p14:tracePt t="122026" x="5418138" y="5440363"/>
          <p14:tracePt t="122042" x="5478463" y="5440363"/>
          <p14:tracePt t="122059" x="5516563" y="5440363"/>
          <p14:tracePt t="122076" x="5532438" y="5426075"/>
          <p14:tracePt t="122092" x="5540375" y="5402263"/>
          <p14:tracePt t="122312" x="5600700" y="5387975"/>
          <p14:tracePt t="122321" x="5661025" y="5364163"/>
          <p14:tracePt t="122332" x="5715000" y="5349875"/>
          <p14:tracePt t="122342" x="5753100" y="5334000"/>
          <p14:tracePt t="122359" x="5791200" y="5318125"/>
          <p14:tracePt t="122376" x="5813425" y="5287963"/>
          <p14:tracePt t="122394" x="5813425" y="5280025"/>
          <p14:tracePt t="122409" x="5813425" y="5273675"/>
          <p14:tracePt t="122426" x="5807075" y="5273675"/>
          <p14:tracePt t="122442" x="5799138" y="5273675"/>
          <p14:tracePt t="122459" x="5775325" y="5265738"/>
          <p14:tracePt t="122476" x="5761038" y="5257800"/>
          <p14:tracePt t="122492" x="5753100" y="5257800"/>
          <p14:tracePt t="123181" x="5745163" y="5241925"/>
          <p14:tracePt t="123190" x="5745163" y="5235575"/>
          <p14:tracePt t="123201" x="5737225" y="5219700"/>
          <p14:tracePt t="123210" x="5730875" y="5203825"/>
          <p14:tracePt t="123226" x="5722938" y="5189538"/>
          <p14:tracePt t="123243" x="5707063" y="5159375"/>
          <p14:tracePt t="123259" x="5699125" y="5143500"/>
          <p14:tracePt t="123276" x="5684838" y="5127625"/>
          <p14:tracePt t="123293" x="5676900" y="5121275"/>
          <p14:tracePt t="123312" x="5668963" y="5121275"/>
          <p14:tracePt t="123326" x="5661025" y="5121275"/>
          <p14:tracePt t="123344" x="5654675" y="5121275"/>
          <p14:tracePt t="123375" x="5646738" y="5121275"/>
          <p14:tracePt t="123383" x="5638800" y="5121275"/>
          <p14:tracePt t="123404" x="5630863" y="5121275"/>
          <p14:tracePt t="123424" x="5616575" y="5121275"/>
          <p14:tracePt t="123444" x="5608638" y="5121275"/>
          <p14:tracePt t="123456" x="5592763" y="5121275"/>
          <p14:tracePt t="123465" x="5584825" y="5121275"/>
          <p14:tracePt t="123477" x="5578475" y="5121275"/>
          <p14:tracePt t="123493" x="5562600" y="5121275"/>
          <p14:tracePt t="123510" x="5546725" y="5121275"/>
          <p14:tracePt t="123526" x="5532438" y="5121275"/>
          <p14:tracePt t="123543" x="5524500" y="5121275"/>
          <p14:tracePt t="123567" x="5524500" y="5127625"/>
          <p14:tracePt t="123587" x="5524500" y="5143500"/>
          <p14:tracePt t="123596" x="5524500" y="5151438"/>
          <p14:tracePt t="123609" x="5524500" y="5159375"/>
          <p14:tracePt t="123626" x="5524500" y="5173663"/>
          <p14:tracePt t="123643" x="5524500" y="5211763"/>
          <p14:tracePt t="123660" x="5524500" y="5241925"/>
          <p14:tracePt t="123676" x="5532438" y="5257800"/>
          <p14:tracePt t="123693" x="5532438" y="5287963"/>
          <p14:tracePt t="123709" x="5540375" y="5295900"/>
          <p14:tracePt t="123726" x="5546725" y="5318125"/>
          <p14:tracePt t="123743" x="5562600" y="5334000"/>
          <p14:tracePt t="123760" x="5592763" y="5349875"/>
          <p14:tracePt t="123776" x="5608638" y="5349875"/>
          <p14:tracePt t="123793" x="5638800" y="5349875"/>
          <p14:tracePt t="123810" x="5661025" y="5341938"/>
          <p14:tracePt t="123826" x="5676900" y="5326063"/>
          <p14:tracePt t="123842" x="5692775" y="5311775"/>
          <p14:tracePt t="123860" x="5692775" y="5303838"/>
          <p14:tracePt t="123876" x="5692775" y="5273675"/>
          <p14:tracePt t="123893" x="5692775" y="5241925"/>
          <p14:tracePt t="123910" x="5676900" y="5227638"/>
          <p14:tracePt t="123926" x="5654675" y="5181600"/>
          <p14:tracePt t="123943" x="5622925" y="5143500"/>
          <p14:tracePt t="123960" x="5616575" y="5127625"/>
          <p14:tracePt t="123976" x="5592763" y="5105400"/>
          <p14:tracePt t="123993" x="5578475" y="5097463"/>
          <p14:tracePt t="124010" x="5570538" y="5097463"/>
          <p14:tracePt t="124207" x="5554663" y="5097463"/>
          <p14:tracePt t="124218" x="5532438" y="5097463"/>
          <p14:tracePt t="124228" x="5508625" y="5097463"/>
          <p14:tracePt t="124243" x="5470525" y="5097463"/>
          <p14:tracePt t="124260" x="5341938" y="5083175"/>
          <p14:tracePt t="124276" x="5273675" y="5083175"/>
          <p14:tracePt t="124293" x="5127625" y="5083175"/>
          <p14:tracePt t="124310" x="5021263" y="5083175"/>
          <p14:tracePt t="124326" x="4975225" y="5083175"/>
          <p14:tracePt t="124343" x="4937125" y="5097463"/>
          <p14:tracePt t="124369" x="4937125" y="5105400"/>
          <p14:tracePt t="124401" x="4945063" y="5105400"/>
          <p14:tracePt t="124410" x="4953000" y="5113338"/>
          <p14:tracePt t="124421" x="4953000" y="5121275"/>
          <p14:tracePt t="124430" x="4953000" y="5127625"/>
          <p14:tracePt t="124443" x="4960938" y="5143500"/>
          <p14:tracePt t="124460" x="4960938" y="5151438"/>
          <p14:tracePt t="124476" x="4960938" y="5173663"/>
          <p14:tracePt t="124493" x="4960938" y="5189538"/>
          <p14:tracePt t="124510" x="4960938" y="5203825"/>
          <p14:tracePt t="124526" x="4960938" y="5211763"/>
          <p14:tracePt t="124543" x="4960938" y="5219700"/>
          <p14:tracePt t="124560" x="4960938" y="5227638"/>
          <p14:tracePt t="124576" x="4960938" y="5235575"/>
          <p14:tracePt t="124595" x="4960938" y="5241925"/>
          <p14:tracePt t="124610" x="4960938" y="5249863"/>
          <p14:tracePt t="124626" x="4975225" y="5265738"/>
          <p14:tracePt t="124643" x="4983163" y="5265738"/>
          <p14:tracePt t="124660" x="4999038" y="5280025"/>
          <p14:tracePt t="124677" x="5013325" y="5287963"/>
          <p14:tracePt t="124693" x="5021263" y="5295900"/>
          <p14:tracePt t="124710" x="5045075" y="5303838"/>
          <p14:tracePt t="124726" x="5051425" y="5311775"/>
          <p14:tracePt t="124743" x="5067300" y="5311775"/>
          <p14:tracePt t="124760" x="5089525" y="5311775"/>
          <p14:tracePt t="124776" x="5105400" y="5311775"/>
          <p14:tracePt t="124793" x="5121275" y="5295900"/>
          <p14:tracePt t="124810" x="5143500" y="5280025"/>
          <p14:tracePt t="124826" x="5143500" y="5273675"/>
          <p14:tracePt t="124827" x="5151438" y="5249863"/>
          <p14:tracePt t="124843" x="5165725" y="5241925"/>
          <p14:tracePt t="124860" x="5165725" y="5211763"/>
          <p14:tracePt t="124876" x="5165725" y="5203825"/>
          <p14:tracePt t="124893" x="5165725" y="5173663"/>
          <p14:tracePt t="124910" x="5165725" y="5159375"/>
          <p14:tracePt t="124926" x="5159375" y="5135563"/>
          <p14:tracePt t="124943" x="5127625" y="5113338"/>
          <p14:tracePt t="124960" x="5121275" y="5105400"/>
          <p14:tracePt t="124976" x="5089525" y="5089525"/>
          <p14:tracePt t="124993" x="5059363" y="5075238"/>
          <p14:tracePt t="125010" x="5029200" y="5067300"/>
          <p14:tracePt t="125026" x="5021263" y="5067300"/>
          <p14:tracePt t="125043" x="4999038" y="5067300"/>
          <p14:tracePt t="125060" x="4991100" y="5067300"/>
          <p14:tracePt t="125076" x="4983163" y="5067300"/>
          <p14:tracePt t="125093" x="4968875" y="5067300"/>
          <p14:tracePt t="125110" x="4960938" y="5067300"/>
          <p14:tracePt t="125126" x="4945063" y="5075238"/>
          <p14:tracePt t="125143" x="4937125" y="5075238"/>
          <p14:tracePt t="125337" x="4922838" y="5075238"/>
          <p14:tracePt t="125346" x="4914900" y="5075238"/>
          <p14:tracePt t="125357" x="4906963" y="5075238"/>
          <p14:tracePt t="125367" x="4892675" y="5075238"/>
          <p14:tracePt t="125377" x="4868863" y="5075238"/>
          <p14:tracePt t="125393" x="4854575" y="5083175"/>
          <p14:tracePt t="125410" x="4830763" y="5083175"/>
          <p14:tracePt t="125426" x="4822825" y="5089525"/>
          <p14:tracePt t="125443" x="4816475" y="5089525"/>
          <p14:tracePt t="125460" x="4808538" y="5097463"/>
          <p14:tracePt t="125479" x="4808538" y="5105400"/>
          <p14:tracePt t="125493" x="4800600" y="5113338"/>
          <p14:tracePt t="125510" x="4800600" y="5121275"/>
          <p14:tracePt t="125526" x="4792663" y="5135563"/>
          <p14:tracePt t="125543" x="4784725" y="5151438"/>
          <p14:tracePt t="125560" x="4784725" y="5159375"/>
          <p14:tracePt t="125577" x="4778375" y="5173663"/>
          <p14:tracePt t="125593" x="4770438" y="5189538"/>
          <p14:tracePt t="125611" x="4770438" y="5211763"/>
          <p14:tracePt t="125626" x="4762500" y="5219700"/>
          <p14:tracePt t="125643" x="4762500" y="5235575"/>
          <p14:tracePt t="125660" x="4754563" y="5241925"/>
          <p14:tracePt t="125676" x="4754563" y="5257800"/>
          <p14:tracePt t="125694" x="4754563" y="5265738"/>
          <p14:tracePt t="125710" x="4762500" y="5273675"/>
          <p14:tracePt t="125726" x="4778375" y="5287963"/>
          <p14:tracePt t="125744" x="4792663" y="5295900"/>
          <p14:tracePt t="125760" x="4800600" y="5295900"/>
          <p14:tracePt t="125776" x="4822825" y="5295900"/>
          <p14:tracePt t="125793" x="4838700" y="5287963"/>
          <p14:tracePt t="125813" x="4846638" y="5273675"/>
          <p14:tracePt t="125826" x="4846638" y="5257800"/>
          <p14:tracePt t="125843" x="4846638" y="5235575"/>
          <p14:tracePt t="125860" x="4846638" y="5197475"/>
          <p14:tracePt t="125876" x="4822825" y="5143500"/>
          <p14:tracePt t="125893" x="4816475" y="5121275"/>
          <p14:tracePt t="125910" x="4778375" y="5067300"/>
          <p14:tracePt t="125927" x="4746625" y="5037138"/>
          <p14:tracePt t="125943" x="4732338" y="5029200"/>
          <p14:tracePt t="125960" x="4702175" y="5013325"/>
          <p14:tracePt t="125977" x="4686300" y="5013325"/>
          <p14:tracePt t="125993" x="4670425" y="5013325"/>
          <p14:tracePt t="126010" x="4632325" y="5013325"/>
          <p14:tracePt t="126026" x="4610100" y="5021263"/>
          <p14:tracePt t="126043" x="4564063" y="5037138"/>
          <p14:tracePt t="126060" x="4518025" y="5051425"/>
          <p14:tracePt t="126251" x="4511675" y="5051425"/>
          <p14:tracePt t="126260" x="4503738" y="5051425"/>
          <p14:tracePt t="126271" x="4487863" y="5051425"/>
          <p14:tracePt t="126281" x="4473575" y="5051425"/>
          <p14:tracePt t="126293" x="4457700" y="5051425"/>
          <p14:tracePt t="126310" x="4435475" y="5051425"/>
          <p14:tracePt t="126326" x="4389438" y="5051425"/>
          <p14:tracePt t="126343" x="4351338" y="5059363"/>
          <p14:tracePt t="126360" x="4343400" y="5059363"/>
          <p14:tracePt t="126377" x="4327525" y="5067300"/>
          <p14:tracePt t="126394" x="4321175" y="5075238"/>
          <p14:tracePt t="126414" x="4321175" y="5083175"/>
          <p14:tracePt t="126436" x="4313238" y="5097463"/>
          <p14:tracePt t="126444" x="4313238" y="5105400"/>
          <p14:tracePt t="126460" x="4305300" y="5105400"/>
          <p14:tracePt t="126477" x="4305300" y="5121275"/>
          <p14:tracePt t="126493" x="4289425" y="5135563"/>
          <p14:tracePt t="126510" x="4289425" y="5151438"/>
          <p14:tracePt t="126527" x="4283075" y="5159375"/>
          <p14:tracePt t="126543" x="4283075" y="5165725"/>
          <p14:tracePt t="126560" x="4275138" y="5181600"/>
          <p14:tracePt t="126577" x="4267200" y="5197475"/>
          <p14:tracePt t="126596" x="4259263" y="5203825"/>
          <p14:tracePt t="126610" x="4251325" y="5211763"/>
          <p14:tracePt t="126627" x="4251325" y="5227638"/>
          <p14:tracePt t="126643" x="4251325" y="5241925"/>
          <p14:tracePt t="126660" x="4251325" y="5265738"/>
          <p14:tracePt t="126677" x="4251325" y="5280025"/>
          <p14:tracePt t="126693" x="4251325" y="5303838"/>
          <p14:tracePt t="126710" x="4259263" y="5318125"/>
          <p14:tracePt t="126727" x="4267200" y="5334000"/>
          <p14:tracePt t="126743" x="4283075" y="5334000"/>
          <p14:tracePt t="126760" x="4305300" y="5334000"/>
          <p14:tracePt t="126777" x="4313238" y="5334000"/>
          <p14:tracePt t="126793" x="4335463" y="5303838"/>
          <p14:tracePt t="126810" x="4335463" y="5295900"/>
          <p14:tracePt t="126827" x="4343400" y="5257800"/>
          <p14:tracePt t="126843" x="4343400" y="5211763"/>
          <p14:tracePt t="126860" x="4343400" y="5181600"/>
          <p14:tracePt t="126877" x="4327525" y="5135563"/>
          <p14:tracePt t="126893" x="4297363" y="5083175"/>
          <p14:tracePt t="126910" x="4283075" y="5067300"/>
          <p14:tracePt t="126927" x="4244975" y="5037138"/>
          <p14:tracePt t="126943" x="4221163" y="5021263"/>
          <p14:tracePt t="126960" x="4198938" y="5021263"/>
          <p14:tracePt t="126977" x="4175125" y="5021263"/>
          <p14:tracePt t="126994" x="4152900" y="5021263"/>
          <p14:tracePt t="127014" x="4137025" y="5029200"/>
          <p14:tracePt t="127027" x="4137025" y="5037138"/>
          <p14:tracePt t="127044" x="4130675" y="5051425"/>
          <p14:tracePt t="127075" x="4130675" y="5059363"/>
          <p14:tracePt t="127084" x="4122738" y="5059363"/>
          <p14:tracePt t="127095" x="4114800" y="5059363"/>
          <p14:tracePt t="127110" x="4106863" y="5067300"/>
          <p14:tracePt t="127127" x="4092575" y="5067300"/>
          <p14:tracePt t="127143" x="4076700" y="5067300"/>
          <p14:tracePt t="127160" x="4060825" y="5067300"/>
          <p14:tracePt t="127177" x="4030663" y="5067300"/>
          <p14:tracePt t="127193" x="4016375" y="5067300"/>
          <p14:tracePt t="127210" x="3978275" y="5067300"/>
          <p14:tracePt t="127227" x="3940175" y="5083175"/>
          <p14:tracePt t="127243" x="3932238" y="5083175"/>
          <p14:tracePt t="127260" x="3916363" y="5089525"/>
          <p14:tracePt t="127277" x="3916363" y="5097463"/>
          <p14:tracePt t="127298" x="3916363" y="5113338"/>
          <p14:tracePt t="127318" x="3916363" y="5127625"/>
          <p14:tracePt t="127329" x="3916363" y="5143500"/>
          <p14:tracePt t="127343" x="3916363" y="5165725"/>
          <p14:tracePt t="127531" x="3902075" y="5165725"/>
          <p14:tracePt t="127544" x="3894138" y="5165725"/>
          <p14:tracePt t="127551" x="3886200" y="5165725"/>
          <p14:tracePt t="127563" x="3878263" y="5165725"/>
          <p14:tracePt t="127577" x="3856038" y="5165725"/>
          <p14:tracePt t="127594" x="3825875" y="5165725"/>
          <p14:tracePt t="127610" x="3810000" y="5165725"/>
          <p14:tracePt t="127627" x="3787775" y="5165725"/>
          <p14:tracePt t="127643" x="3779838" y="5159375"/>
          <p14:tracePt t="127660" x="3771900" y="5159375"/>
          <p14:tracePt t="127745" x="3771900" y="5173663"/>
          <p14:tracePt t="127756" x="3771900" y="5181600"/>
          <p14:tracePt t="127765" x="3779838" y="5189538"/>
          <p14:tracePt t="127777" x="3787775" y="5211763"/>
          <p14:tracePt t="127793" x="3794125" y="5227638"/>
          <p14:tracePt t="127810" x="3817938" y="5257800"/>
          <p14:tracePt t="127827" x="3832225" y="5280025"/>
          <p14:tracePt t="127844" x="3848100" y="5280025"/>
          <p14:tracePt t="127860" x="3870325" y="5280025"/>
          <p14:tracePt t="127877" x="3894138" y="5280025"/>
          <p14:tracePt t="127894" x="3924300" y="5280025"/>
          <p14:tracePt t="127910" x="3962400" y="5265738"/>
          <p14:tracePt t="127927" x="3984625" y="5241925"/>
          <p14:tracePt t="127943" x="4016375" y="5189538"/>
          <p14:tracePt t="127961" x="4030663" y="5135563"/>
          <p14:tracePt t="127977" x="4030663" y="5113338"/>
          <p14:tracePt t="127993" x="4000500" y="5051425"/>
          <p14:tracePt t="128011" x="3946525" y="4991100"/>
          <p14:tracePt t="128027" x="3916363" y="4960938"/>
          <p14:tracePt t="128044" x="3848100" y="4914900"/>
          <p14:tracePt t="128060" x="3817938" y="4914900"/>
          <p14:tracePt t="128077" x="3771900" y="4899025"/>
          <p14:tracePt t="128094" x="3725863" y="4899025"/>
          <p14:tracePt t="128110" x="3695700" y="4899025"/>
          <p14:tracePt t="128111" x="3673475" y="4906963"/>
          <p14:tracePt t="128127" x="3641725" y="4922838"/>
          <p14:tracePt t="128143" x="3589338" y="4937125"/>
          <p14:tracePt t="128160" x="3565525" y="4945063"/>
          <p14:tracePt t="128177" x="3513138" y="4968875"/>
          <p14:tracePt t="128194" x="3451225" y="4999038"/>
          <p14:tracePt t="128210" x="3413125" y="5029200"/>
          <p14:tracePt t="128227" x="3336925" y="5089525"/>
          <p14:tracePt t="128244" x="3284538" y="5143500"/>
          <p14:tracePt t="128260" x="3268663" y="5159375"/>
          <p14:tracePt t="128277" x="3246438" y="5173663"/>
          <p14:tracePt t="128294" x="3246438" y="5181600"/>
          <p14:tracePt t="128325" x="3246438" y="5189538"/>
          <p14:tracePt t="128346" x="3246438" y="5197475"/>
          <p14:tracePt t="128355" x="3254375" y="5203825"/>
          <p14:tracePt t="128366" x="3254375" y="5219700"/>
          <p14:tracePt t="128377" x="3254375" y="5235575"/>
          <p14:tracePt t="128393" x="3260725" y="5241925"/>
          <p14:tracePt t="128410" x="3260725" y="5257800"/>
          <p14:tracePt t="128427" x="3268663" y="5273675"/>
          <p14:tracePt t="128444" x="3268663" y="5280025"/>
          <p14:tracePt t="128461" x="3268663" y="5295900"/>
          <p14:tracePt t="128477" x="3268663" y="5303838"/>
          <p14:tracePt t="128494" x="3276600" y="5311775"/>
          <p14:tracePt t="128510" x="3284538" y="5326063"/>
          <p14:tracePt t="128527" x="3292475" y="5326063"/>
          <p14:tracePt t="128544" x="3314700" y="5326063"/>
          <p14:tracePt t="128560" x="3360738" y="5326063"/>
          <p14:tracePt t="128577" x="3382963" y="5326063"/>
          <p14:tracePt t="128594" x="3421063" y="5303838"/>
          <p14:tracePt t="128611" x="3444875" y="5287963"/>
          <p14:tracePt t="128627" x="3444875" y="5273675"/>
          <p14:tracePt t="128644" x="3444875" y="5241925"/>
          <p14:tracePt t="128660" x="3444875" y="5197475"/>
          <p14:tracePt t="128677" x="3436938" y="5173663"/>
          <p14:tracePt t="128694" x="3406775" y="5135563"/>
          <p14:tracePt t="128710" x="3382963" y="5113338"/>
          <p14:tracePt t="128727" x="3330575" y="5067300"/>
          <p14:tracePt t="128744" x="3292475" y="5021263"/>
          <p14:tracePt t="128760" x="3276600" y="5006975"/>
          <p14:tracePt t="128777" x="3246438" y="4983163"/>
          <p14:tracePt t="128794" x="3230563" y="4975225"/>
          <p14:tracePt t="128810" x="3216275" y="4975225"/>
          <p14:tracePt t="128827" x="3200400" y="4983163"/>
          <p14:tracePt t="128844" x="3184525" y="5006975"/>
          <p14:tracePt t="128860" x="3178175" y="5029200"/>
          <p14:tracePt t="128877" x="3154363" y="5059363"/>
          <p14:tracePt t="128894" x="3140075" y="5089525"/>
          <p14:tracePt t="128910" x="3108325" y="5135563"/>
          <p14:tracePt t="128927" x="3094038" y="5165725"/>
          <p14:tracePt t="128944" x="3086100" y="5173663"/>
          <p14:tracePt t="128960" x="3078163" y="5189538"/>
          <p14:tracePt t="128977" x="3078163" y="5203825"/>
          <p14:tracePt t="128994" x="3070225" y="5211763"/>
          <p14:tracePt t="129010" x="3070225" y="5219700"/>
          <p14:tracePt t="129027" x="3070225" y="5227638"/>
          <p14:tracePt t="129044" x="3070225" y="5235575"/>
          <p14:tracePt t="129060" x="3070225" y="5249863"/>
          <p14:tracePt t="129077" x="3086100" y="5280025"/>
          <p14:tracePt t="129094" x="3101975" y="5287963"/>
          <p14:tracePt t="129110" x="3116263" y="5311775"/>
          <p14:tracePt t="129127" x="3132138" y="5318125"/>
          <p14:tracePt t="129144" x="3154363" y="5326063"/>
          <p14:tracePt t="129160" x="3192463" y="5341938"/>
          <p14:tracePt t="129177" x="3208338" y="5341938"/>
          <p14:tracePt t="129194" x="3260725" y="5341938"/>
          <p14:tracePt t="129210" x="3306763" y="5341938"/>
          <p14:tracePt t="129227" x="3330575" y="5341938"/>
          <p14:tracePt t="129244" x="3368675" y="5334000"/>
          <p14:tracePt t="129261" x="3382963" y="5318125"/>
          <p14:tracePt t="129277" x="3390900" y="5318125"/>
          <p14:tracePt t="129294" x="3398838" y="5303838"/>
          <p14:tracePt t="129311" x="3413125" y="5287963"/>
          <p14:tracePt t="129311" x="3413125" y="5280025"/>
          <p14:tracePt t="129327" x="3421063" y="5273675"/>
          <p14:tracePt t="129344" x="3429000" y="5265738"/>
          <p14:tracePt t="129361" x="3429000" y="5249863"/>
          <p14:tracePt t="129377" x="3429000" y="5227638"/>
          <p14:tracePt t="129394" x="3436938" y="5197475"/>
          <p14:tracePt t="129410" x="3436938" y="5181600"/>
          <p14:tracePt t="129427" x="3436938" y="5159375"/>
          <p14:tracePt t="129444" x="3436938" y="5135563"/>
          <p14:tracePt t="129460" x="3429000" y="5121275"/>
          <p14:tracePt t="129477" x="3406775" y="5105400"/>
          <p14:tracePt t="129494" x="3375025" y="5083175"/>
          <p14:tracePt t="129510" x="3368675" y="5083175"/>
          <p14:tracePt t="129527" x="3330575" y="5067300"/>
          <p14:tracePt t="129544" x="3322638" y="5067300"/>
          <p14:tracePt t="129560" x="3298825" y="5059363"/>
          <p14:tracePt t="129577" x="3268663" y="5059363"/>
          <p14:tracePt t="129594" x="3260725" y="5059363"/>
          <p14:tracePt t="129611" x="3238500" y="5059363"/>
          <p14:tracePt t="129628" x="3222625" y="5075238"/>
          <p14:tracePt t="129644" x="3208338" y="5083175"/>
          <p14:tracePt t="129661" x="3184525" y="5105400"/>
          <p14:tracePt t="129677" x="3162300" y="5127625"/>
          <p14:tracePt t="129694" x="3154363" y="5151438"/>
          <p14:tracePt t="129711" x="3132138" y="5173663"/>
          <p14:tracePt t="129727" x="3132138" y="5181600"/>
          <p14:tracePt t="129744" x="3124200" y="5197475"/>
          <p14:tracePt t="129761" x="3116263" y="5211763"/>
          <p14:tracePt t="129777" x="3116263" y="5227638"/>
          <p14:tracePt t="129794" x="3116263" y="5249863"/>
          <p14:tracePt t="129810" x="3116263" y="5280025"/>
          <p14:tracePt t="129827" x="3124200" y="5287963"/>
          <p14:tracePt t="129844" x="3140075" y="5311775"/>
          <p14:tracePt t="129860" x="3154363" y="5334000"/>
          <p14:tracePt t="129877" x="3170238" y="5341938"/>
          <p14:tracePt t="129894" x="3184525" y="5356225"/>
          <p14:tracePt t="129911" x="3192463" y="5356225"/>
          <p14:tracePt t="129927" x="3200400" y="5356225"/>
          <p14:tracePt t="130063" x="3192463" y="5356225"/>
          <p14:tracePt t="131140" x="3200400" y="5356225"/>
          <p14:tracePt t="131149" x="3238500" y="5356225"/>
          <p14:tracePt t="131161" x="3276600" y="5364163"/>
          <p14:tracePt t="131169" x="3344863" y="5364163"/>
          <p14:tracePt t="131180" x="3429000" y="5364163"/>
          <p14:tracePt t="131194" x="3521075" y="5349875"/>
          <p14:tracePt t="131211" x="3779838" y="5311775"/>
          <p14:tracePt t="131227" x="3916363" y="5287963"/>
          <p14:tracePt t="131244" x="4160838" y="5257800"/>
          <p14:tracePt t="131261" x="4244975" y="5249863"/>
          <p14:tracePt t="131277" x="4359275" y="5241925"/>
          <p14:tracePt t="131294" x="4389438" y="5241925"/>
          <p14:tracePt t="131322" x="4381500" y="5241925"/>
          <p14:tracePt t="131342" x="4373563" y="5241925"/>
          <p14:tracePt t="131352" x="4365625" y="5241925"/>
          <p14:tracePt t="131363" x="4359275" y="5241925"/>
          <p14:tracePt t="131377" x="4359275" y="5249863"/>
          <p14:tracePt t="131394" x="4343400" y="5249863"/>
          <p14:tracePt t="131411" x="4335463" y="5249863"/>
          <p14:tracePt t="131428" x="4321175" y="5249863"/>
          <p14:tracePt t="131445" x="4297363" y="5249863"/>
          <p14:tracePt t="131461" x="4289425" y="5249863"/>
          <p14:tracePt t="131477" x="4283075" y="5241925"/>
          <p14:tracePt t="131495" x="4267200" y="5241925"/>
          <p14:tracePt t="131511" x="4259263" y="5241925"/>
          <p14:tracePt t="131527" x="4244975" y="5241925"/>
          <p14:tracePt t="131544" x="4237038" y="5249863"/>
          <p14:tracePt t="131561" x="4221163" y="5280025"/>
          <p14:tracePt t="131578" x="4206875" y="5326063"/>
          <p14:tracePt t="131594" x="4198938" y="5349875"/>
          <p14:tracePt t="131611" x="4175125" y="5418138"/>
          <p14:tracePt t="131628" x="4160838" y="5456238"/>
          <p14:tracePt t="131644" x="4160838" y="5464175"/>
          <p14:tracePt t="131667" x="4168775" y="5464175"/>
          <p14:tracePt t="131678" x="4183063" y="5464175"/>
          <p14:tracePt t="131694" x="4206875" y="5448300"/>
          <p14:tracePt t="131711" x="4275138" y="5432425"/>
          <p14:tracePt t="131728" x="4327525" y="5426075"/>
          <p14:tracePt t="131728" x="4389438" y="5418138"/>
          <p14:tracePt t="131744" x="4465638" y="5410200"/>
          <p14:tracePt t="131761" x="4610100" y="5410200"/>
          <p14:tracePt t="131778" x="4694238" y="5410200"/>
          <p14:tracePt t="131794" x="4854575" y="5410200"/>
          <p14:tracePt t="131811" x="4945063" y="5402263"/>
          <p14:tracePt t="132044" x="5021263" y="5387975"/>
          <p14:tracePt t="132056" x="5113338" y="5364163"/>
          <p14:tracePt t="132064" x="5203825" y="5349875"/>
          <p14:tracePt t="132078" x="5265738" y="5341938"/>
          <p14:tracePt t="132095" x="5356225" y="5303838"/>
          <p14:tracePt t="132111" x="5372100" y="5295900"/>
          <p14:tracePt t="132128" x="5387975" y="5280025"/>
          <p14:tracePt t="132146" x="5387975" y="5273675"/>
          <p14:tracePt t="132161" x="5372100" y="5273675"/>
          <p14:tracePt t="132178" x="5311775" y="5249863"/>
          <p14:tracePt t="132194" x="5265738" y="5241925"/>
          <p14:tracePt t="132211" x="5189538" y="5219700"/>
          <p14:tracePt t="132228" x="5127625" y="5203825"/>
          <p14:tracePt t="132244" x="5113338" y="5203825"/>
          <p14:tracePt t="132261" x="5105400" y="5203825"/>
          <p14:tracePt t="132298" x="5105400" y="5211763"/>
          <p14:tracePt t="132309" x="5113338" y="5219700"/>
          <p14:tracePt t="132318" x="5121275" y="5227638"/>
          <p14:tracePt t="132329" x="5127625" y="5241925"/>
          <p14:tracePt t="132344" x="5135563" y="5257800"/>
          <p14:tracePt t="132361" x="5143500" y="5287963"/>
          <p14:tracePt t="132378" x="5151438" y="5295900"/>
          <p14:tracePt t="132394" x="5159375" y="5318125"/>
          <p14:tracePt t="132411" x="5159375" y="5326063"/>
          <p14:tracePt t="132511" x="5165725" y="5326063"/>
          <p14:tracePt t="132522" x="5173663" y="5326063"/>
          <p14:tracePt t="132531" x="5189538" y="5326063"/>
          <p14:tracePt t="132544" x="5203825" y="5334000"/>
          <p14:tracePt t="132561" x="5235575" y="5341938"/>
          <p14:tracePt t="132578" x="5295900" y="5349875"/>
          <p14:tracePt t="132594" x="5341938" y="5356225"/>
          <p14:tracePt t="132611" x="5356225" y="5364163"/>
          <p14:tracePt t="132628" x="5364163" y="5364163"/>
          <p14:tracePt t="133010" x="5356225" y="5364163"/>
          <p14:tracePt t="133021" x="5341938" y="5372100"/>
          <p14:tracePt t="133030" x="5326063" y="5372100"/>
          <p14:tracePt t="133044" x="5311775" y="5380038"/>
          <p14:tracePt t="133061" x="5303838" y="5387975"/>
          <p14:tracePt t="133122" x="5311775" y="5387975"/>
          <p14:tracePt t="133131" x="5326063" y="5387975"/>
          <p14:tracePt t="133143" x="5341938" y="5387975"/>
          <p14:tracePt t="133152" x="5364163" y="5380038"/>
          <p14:tracePt t="133163" x="5380038" y="5372100"/>
          <p14:tracePt t="133178" x="5410200" y="5372100"/>
          <p14:tracePt t="133194" x="5440363" y="5356225"/>
          <p14:tracePt t="133211" x="5448300" y="5356225"/>
          <p14:tracePt t="133228" x="5456238" y="5349875"/>
          <p14:tracePt t="133273" x="5440363" y="5349875"/>
          <p14:tracePt t="133284" x="5426075" y="5349875"/>
          <p14:tracePt t="133294" x="5402263" y="5349875"/>
          <p14:tracePt t="133305" x="5387975" y="5349875"/>
          <p14:tracePt t="133313" x="5364163" y="5349875"/>
          <p14:tracePt t="133328" x="5341938" y="5349875"/>
          <p14:tracePt t="133345" x="5326063" y="5349875"/>
          <p14:tracePt t="133361" x="5303838" y="5349875"/>
          <p14:tracePt t="133378" x="5295900" y="5349875"/>
          <p14:tracePt t="133427" x="5303838" y="5356225"/>
          <p14:tracePt t="133588" x="5303838" y="5364163"/>
          <p14:tracePt t="133600" x="5295900" y="5364163"/>
          <p14:tracePt t="133609" x="5280025" y="5372100"/>
          <p14:tracePt t="133622" x="5273675" y="5372100"/>
          <p14:tracePt t="133629" x="5265738" y="5372100"/>
          <p14:tracePt t="133645" x="5257800" y="5372100"/>
          <p14:tracePt t="133661" x="5249863" y="5380038"/>
          <p14:tracePt t="133678" x="5241925" y="5380038"/>
          <p14:tracePt t="133784" x="5257800" y="5380038"/>
          <p14:tracePt t="133793" x="5265738" y="5380038"/>
          <p14:tracePt t="133803" x="5280025" y="5372100"/>
          <p14:tracePt t="133813" x="5311775" y="5364163"/>
          <p14:tracePt t="133828" x="5334000" y="5349875"/>
          <p14:tracePt t="133845" x="5372100" y="5334000"/>
          <p14:tracePt t="133861" x="5380038" y="5326063"/>
          <p14:tracePt t="133904" x="5372100" y="5326063"/>
          <p14:tracePt t="133915" x="5364163" y="5326063"/>
          <p14:tracePt t="133925" x="5349875" y="5326063"/>
          <p14:tracePt t="133935" x="5326063" y="5326063"/>
          <p14:tracePt t="133945" x="5311775" y="5334000"/>
          <p14:tracePt t="133961" x="5287963" y="5341938"/>
          <p14:tracePt t="133978" x="5249863" y="5341938"/>
          <p14:tracePt t="133995" x="5235575" y="5349875"/>
          <p14:tracePt t="134011" x="5227638" y="5349875"/>
          <p14:tracePt t="134067" x="5235575" y="5349875"/>
          <p14:tracePt t="134078" x="5241925" y="5349875"/>
          <p14:tracePt t="134096" x="5249863" y="5349875"/>
          <p14:tracePt t="134180" x="5241925" y="5341938"/>
          <p14:tracePt t="134200" x="5235575" y="5341938"/>
          <p14:tracePt t="134209" x="5219700" y="5334000"/>
          <p14:tracePt t="134220" x="5211763" y="5334000"/>
          <p14:tracePt t="134229" x="5203825" y="5326063"/>
          <p14:tracePt t="134271" x="5203825" y="5318125"/>
          <p14:tracePt t="134291" x="5211763" y="5311775"/>
          <p14:tracePt t="134300" x="5227638" y="5303838"/>
          <p14:tracePt t="134312" x="5241925" y="5295900"/>
          <p14:tracePt t="134328" x="5257800" y="5287963"/>
          <p14:tracePt t="134345" x="5287963" y="5280025"/>
          <p14:tracePt t="134362" x="5303838" y="5273675"/>
          <p14:tracePt t="134524" x="5318125" y="5273675"/>
          <p14:tracePt t="134534" x="5326063" y="5273675"/>
          <p14:tracePt t="134545" x="5334000" y="5273675"/>
          <p14:tracePt t="134561" x="5349875" y="5273675"/>
          <p14:tracePt t="134578" x="5356225" y="5273675"/>
          <p14:tracePt t="134666" x="5341938" y="5280025"/>
          <p14:tracePt t="134678" x="5334000" y="5280025"/>
          <p14:tracePt t="134687" x="5318125" y="5287963"/>
          <p14:tracePt t="134698" x="5303838" y="5287963"/>
          <p14:tracePt t="134711" x="5295900" y="5303838"/>
          <p14:tracePt t="134728" x="5280025" y="5311775"/>
          <p14:tracePt t="134749" x="5280025" y="5318125"/>
          <p14:tracePt t="134809" x="5287963" y="5318125"/>
          <p14:tracePt t="134829" x="5295900" y="5318125"/>
          <p14:tracePt t="134840" x="5303838" y="5318125"/>
          <p14:tracePt t="134860" x="5311775" y="5318125"/>
          <p14:tracePt t="134952" x="5303838" y="5318125"/>
          <p14:tracePt t="134962" x="5295900" y="5318125"/>
          <p14:tracePt t="134973" x="5295900" y="5326063"/>
          <p14:tracePt t="134983" x="5280025" y="5326063"/>
          <p14:tracePt t="135013" x="5273675" y="5326063"/>
          <p14:tracePt t="135054" x="5273675" y="5334000"/>
          <p14:tracePt t="135084" x="5280025" y="5334000"/>
          <p14:tracePt t="135095" x="5287963" y="5341938"/>
          <p14:tracePt t="135104" x="5295900" y="5341938"/>
          <p14:tracePt t="135114" x="5303838" y="5341938"/>
          <p14:tracePt t="135128" x="5311775" y="5341938"/>
          <p14:tracePt t="135225" x="5295900" y="5334000"/>
          <p14:tracePt t="135245" x="5287963" y="5334000"/>
          <p14:tracePt t="135296" x="5280025" y="5334000"/>
          <p14:tracePt t="135316" x="5280025" y="5349875"/>
          <p14:tracePt t="135337" x="5280025" y="5364163"/>
          <p14:tracePt t="135368" x="5280025" y="5372100"/>
          <p14:tracePt t="135450" x="5280025" y="5364163"/>
          <p14:tracePt t="135471" x="5280025" y="5356225"/>
          <p14:tracePt t="135510" x="5273675" y="5356225"/>
          <p14:tracePt t="135605" x="5273675" y="5364163"/>
          <p14:tracePt t="135612" x="5280025" y="5364163"/>
          <p14:tracePt t="135632" x="5287963" y="5364163"/>
          <p14:tracePt t="135643" x="5287963" y="5372100"/>
          <p14:tracePt t="135654" x="5295900" y="5372100"/>
          <p14:tracePt t="135672" x="5303838" y="5372100"/>
          <p14:tracePt t="135683" x="5311775" y="5372100"/>
          <p14:tracePt t="135695" x="5311775" y="5364163"/>
          <p14:tracePt t="135712" x="5318125" y="5349875"/>
          <p14:tracePt t="135728" x="5318125" y="5318125"/>
          <p14:tracePt t="135745" x="5318125" y="5273675"/>
          <p14:tracePt t="135762" x="5318125" y="5257800"/>
          <p14:tracePt t="135778" x="5303838" y="5203825"/>
          <p14:tracePt t="135796" x="5280025" y="5159375"/>
          <p14:tracePt t="135812" x="5280025" y="5135563"/>
          <p14:tracePt t="135828" x="5257800" y="5097463"/>
          <p14:tracePt t="135845" x="5257800" y="5089525"/>
          <p14:tracePt t="135862" x="5249863" y="5089525"/>
          <p14:tracePt t="135907" x="5241925" y="5089525"/>
          <p14:tracePt t="135918" x="5241925" y="5097463"/>
          <p14:tracePt t="135927" x="5235575" y="5105400"/>
          <p14:tracePt t="135938" x="5235575" y="5113338"/>
          <p14:tracePt t="135947" x="5219700" y="5135563"/>
          <p14:tracePt t="135962" x="5211763" y="5143500"/>
          <p14:tracePt t="135979" x="5197475" y="5173663"/>
          <p14:tracePt t="135995" x="5189538" y="5181600"/>
          <p14:tracePt t="136012" x="5189538" y="5197475"/>
          <p14:tracePt t="136029" x="5181600" y="5211763"/>
          <p14:tracePt t="136045" x="5181600" y="5219700"/>
          <p14:tracePt t="136062" x="5181600" y="5241925"/>
          <p14:tracePt t="136078" x="5189538" y="5257800"/>
          <p14:tracePt t="136095" x="5203825" y="5295900"/>
          <p14:tracePt t="136112" x="5219700" y="5318125"/>
          <p14:tracePt t="136129" x="5257800" y="5341938"/>
          <p14:tracePt t="136145" x="5303838" y="5356225"/>
          <p14:tracePt t="136162" x="5349875" y="5364163"/>
          <p14:tracePt t="136178" x="5356225" y="5364163"/>
          <p14:tracePt t="136195" x="5380038" y="5364163"/>
          <p14:tracePt t="136212" x="5380038" y="5349875"/>
          <p14:tracePt t="136228" x="5380038" y="5326063"/>
          <p14:tracePt t="136245" x="5380038" y="5273675"/>
          <p14:tracePt t="136262" x="5380038" y="5235575"/>
          <p14:tracePt t="136278" x="5341938" y="5173663"/>
          <p14:tracePt t="136295" x="5303838" y="5127625"/>
          <p14:tracePt t="136312" x="5280025" y="5121275"/>
          <p14:tracePt t="136328" x="5241925" y="5113338"/>
          <p14:tracePt t="136345" x="5227638" y="5113338"/>
          <p14:tracePt t="136362" x="5219700" y="5113338"/>
          <p14:tracePt t="136378" x="5211763" y="5127625"/>
          <p14:tracePt t="136395" x="5203825" y="5143500"/>
          <p14:tracePt t="136412" x="5197475" y="5159375"/>
          <p14:tracePt t="136428" x="5181600" y="5181600"/>
          <p14:tracePt t="136445" x="5181600" y="5203825"/>
          <p14:tracePt t="136462" x="5165725" y="5219700"/>
          <p14:tracePt t="136478" x="5165725" y="5227638"/>
          <p14:tracePt t="136495" x="5165725" y="5235575"/>
          <p14:tracePt t="136720" x="5151438" y="5235575"/>
          <p14:tracePt t="136731" x="5127625" y="5235575"/>
          <p14:tracePt t="136740" x="5089525" y="5235575"/>
          <p14:tracePt t="136751" x="5013325" y="5235575"/>
          <p14:tracePt t="136762" x="4892675" y="5235575"/>
          <p14:tracePt t="136779" x="4716463" y="5235575"/>
          <p14:tracePt t="136795" x="4137025" y="5265738"/>
          <p14:tracePt t="136812" x="3398838" y="5372100"/>
          <p14:tracePt t="136829" x="3025775" y="5448300"/>
          <p14:tracePt t="136845" x="2346325" y="5546725"/>
          <p14:tracePt t="136862" x="1912938" y="5638800"/>
          <p14:tracePt t="136879" x="1806575" y="5661025"/>
          <p14:tracePt t="136895" x="1676400" y="5684838"/>
          <p14:tracePt t="136912" x="1654175" y="5692775"/>
          <p14:tracePt t="136929" x="1638300" y="5699125"/>
          <p14:tracePt t="136975" x="1630363" y="5699125"/>
          <p14:tracePt t="136985" x="1630363" y="5707063"/>
          <p14:tracePt t="136996" x="1616075" y="5707063"/>
          <p14:tracePt t="137012" x="1608138" y="5715000"/>
          <p14:tracePt t="137029" x="1577975" y="5722938"/>
          <p14:tracePt t="137045" x="1546225" y="5737225"/>
          <p14:tracePt t="137062" x="1508125" y="5753100"/>
          <p14:tracePt t="137079" x="1477963" y="5768975"/>
          <p14:tracePt t="137258" x="1477963" y="5775325"/>
          <p14:tracePt t="137299" x="1485900" y="5775325"/>
          <p14:tracePt t="137310" x="1493838" y="5768975"/>
          <p14:tracePt t="137319" x="1508125" y="5761038"/>
          <p14:tracePt t="137331" x="1524000" y="5745163"/>
          <p14:tracePt t="137345" x="1539875" y="5730875"/>
          <p14:tracePt t="137362" x="1622425" y="5699125"/>
          <p14:tracePt t="137379" x="1660525" y="5684838"/>
          <p14:tracePt t="137395" x="1714500" y="5668963"/>
          <p14:tracePt t="137412" x="1744663" y="5661025"/>
          <p14:tracePt t="137429" x="1774825" y="5646738"/>
          <p14:tracePt t="137445" x="1798638" y="5638800"/>
          <p14:tracePt t="137462" x="1798638" y="5630863"/>
          <p14:tracePt t="137514" x="1812925" y="5622925"/>
          <p14:tracePt t="137523" x="1820863" y="5622925"/>
          <p14:tracePt t="137534" x="1836738" y="5608638"/>
          <p14:tracePt t="137545" x="1866900" y="5584825"/>
          <p14:tracePt t="137562" x="1882775" y="5578475"/>
          <p14:tracePt t="137579" x="1912938" y="5554663"/>
          <p14:tracePt t="137596" x="1920875" y="5546725"/>
          <p14:tracePt t="137612" x="1927225" y="5546725"/>
          <p14:tracePt t="137634" x="1935163" y="5546725"/>
          <p14:tracePt t="137646" x="1951038" y="5546725"/>
          <p14:tracePt t="137662" x="1958975" y="5540375"/>
          <p14:tracePt t="137679" x="1989138" y="5532438"/>
          <p14:tracePt t="137696" x="2003425" y="5532438"/>
          <p14:tracePt t="137716" x="2011363" y="5532438"/>
          <p14:tracePt t="137738" x="2011363" y="5524500"/>
          <p14:tracePt t="137870" x="2011363" y="5516563"/>
          <p14:tracePt t="137880" x="2019300" y="5516563"/>
          <p14:tracePt t="137890" x="2027238" y="5516563"/>
          <p14:tracePt t="137941" x="2035175" y="5516563"/>
          <p14:tracePt t="138113" x="2035175" y="5508625"/>
          <p14:tracePt t="138146" x="2027238" y="5508625"/>
          <p14:tracePt t="138154" x="2019300" y="5502275"/>
          <p14:tracePt t="138166" x="2011363" y="5502275"/>
          <p14:tracePt t="138179" x="2003425" y="5502275"/>
          <p14:tracePt t="138195" x="1997075" y="5486400"/>
          <p14:tracePt t="138212" x="1989138" y="5486400"/>
          <p14:tracePt t="138287" x="1989138" y="5478463"/>
          <p14:tracePt t="138307" x="1989138" y="5470525"/>
          <p14:tracePt t="138316" x="1989138" y="5464175"/>
          <p14:tracePt t="138327" x="1989138" y="5456238"/>
          <p14:tracePt t="138336" x="1981200" y="5456238"/>
          <p14:tracePt t="138347" x="1981200" y="5440363"/>
          <p14:tracePt t="138368" x="1981200" y="5432425"/>
          <p14:tracePt t="138379" x="1973263" y="5432425"/>
          <p14:tracePt t="138398" x="1973263" y="5426075"/>
          <p14:tracePt t="138429" x="1973263" y="5418138"/>
          <p14:tracePt t="138511" x="1973263" y="5426075"/>
          <p14:tracePt t="138532" x="1973263" y="5432425"/>
          <p14:tracePt t="138562" x="1973263" y="5440363"/>
          <p14:tracePt t="138703" x="1973263" y="5432425"/>
          <p14:tracePt t="138783" x="1973263" y="5440363"/>
          <p14:tracePt t="138795" x="1981200" y="5440363"/>
          <p14:tracePt t="138905" x="1981200" y="5432425"/>
          <p14:tracePt t="138917" x="1973263" y="5432425"/>
          <p14:tracePt t="138926" x="1973263" y="5426075"/>
          <p14:tracePt t="139180" x="1973263" y="5418138"/>
          <p14:tracePt t="139191" x="1965325" y="5418138"/>
          <p14:tracePt t="139271" x="1973263" y="5418138"/>
          <p14:tracePt t="139282" x="1981200" y="5418138"/>
          <p14:tracePt t="139292" x="1997075" y="5418138"/>
          <p14:tracePt t="139303" x="2011363" y="5418138"/>
          <p14:tracePt t="139313" x="2027238" y="5418138"/>
          <p14:tracePt t="139329" x="2035175" y="5418138"/>
          <p14:tracePt t="139346" x="2057400" y="5410200"/>
          <p14:tracePt t="139362" x="2065338" y="5410200"/>
          <p14:tracePt t="139379" x="2079625" y="5410200"/>
          <p14:tracePt t="139396" x="2087563" y="5410200"/>
          <p14:tracePt t="139425" x="2095500" y="5410200"/>
          <p14:tracePt t="139466" x="2111375" y="5410200"/>
          <p14:tracePt t="139486" x="2125663" y="5410200"/>
          <p14:tracePt t="139496" x="2141538" y="5410200"/>
          <p14:tracePt t="139506" x="2149475" y="5410200"/>
          <p14:tracePt t="139516" x="2155825" y="5410200"/>
          <p14:tracePt t="139529" x="2163763" y="5410200"/>
          <p14:tracePt t="139608" x="2163763" y="5402263"/>
          <p14:tracePt t="139617" x="2155825" y="5402263"/>
          <p14:tracePt t="139629" x="2149475" y="5394325"/>
          <p14:tracePt t="139638" x="2141538" y="5394325"/>
          <p14:tracePt t="139661" x="2133600" y="5394325"/>
          <p14:tracePt t="139669" x="2125663" y="5394325"/>
          <p14:tracePt t="139760" x="2133600" y="5394325"/>
          <p14:tracePt t="139771" x="2133600" y="5402263"/>
          <p14:tracePt t="139782" x="2141538" y="5402263"/>
          <p14:tracePt t="139821" x="2149475" y="5402263"/>
          <p14:tracePt t="139903" x="2149475" y="5394325"/>
          <p14:tracePt t="139913" x="2149475" y="5380038"/>
          <p14:tracePt t="139933" x="2141538" y="5364163"/>
          <p14:tracePt t="139944" x="2133600" y="5364163"/>
          <p14:tracePt t="140034" x="2133600" y="5372100"/>
          <p14:tracePt t="140054" x="2133600" y="5380038"/>
          <p14:tracePt t="140178" x="2125663" y="5372100"/>
          <p14:tracePt t="140258" x="2133600" y="5372100"/>
          <p14:tracePt t="140269" x="2141538" y="5372100"/>
          <p14:tracePt t="140279" x="2149475" y="5372100"/>
          <p14:tracePt t="140290" x="2155825" y="5372100"/>
          <p14:tracePt t="140299" x="2163763" y="5372100"/>
          <p14:tracePt t="140313" x="2171700" y="5372100"/>
          <p14:tracePt t="140330" x="2179638" y="5372100"/>
          <p14:tracePt t="140346" x="2179638" y="5364163"/>
          <p14:tracePt t="140363" x="2187575" y="5349875"/>
          <p14:tracePt t="140379" x="2187575" y="5341938"/>
          <p14:tracePt t="140396" x="2187575" y="5326063"/>
          <p14:tracePt t="140413" x="2187575" y="5303838"/>
          <p14:tracePt t="140429" x="2193925" y="5295900"/>
          <p14:tracePt t="140446" x="2201863" y="5287963"/>
          <p14:tracePt t="140462" x="2201863" y="5280025"/>
          <p14:tracePt t="140479" x="2209800" y="5280025"/>
          <p14:tracePt t="140496" x="2217738" y="5280025"/>
          <p14:tracePt t="140513" x="2232025" y="5280025"/>
          <p14:tracePt t="140553" x="2239963" y="5280025"/>
          <p14:tracePt t="140615" x="2247900" y="5273675"/>
          <p14:tracePt t="140625" x="2247900" y="5265738"/>
          <p14:tracePt t="140646" x="2247900" y="5257800"/>
          <p14:tracePt t="140675" x="2255838" y="5257800"/>
          <p14:tracePt t="140695" x="2263775" y="5257800"/>
          <p14:tracePt t="140715" x="2263775" y="5265738"/>
          <p14:tracePt t="140727" x="2270125" y="5265738"/>
          <p14:tracePt t="140736" x="2278063" y="5273675"/>
          <p14:tracePt t="140756" x="2278063" y="5280025"/>
          <p14:tracePt t="140847" x="2270125" y="5273675"/>
          <p14:tracePt t="140868" x="2263775" y="5265738"/>
          <p14:tracePt t="141103" x="2263775" y="5257800"/>
          <p14:tracePt t="141449" x="2270125" y="5257800"/>
          <p14:tracePt t="141458" x="2286000" y="5257800"/>
          <p14:tracePt t="141469" x="2324100" y="5257800"/>
          <p14:tracePt t="141479" x="2378075" y="5265738"/>
          <p14:tracePt t="141496" x="2446338" y="5273675"/>
          <p14:tracePt t="141513" x="2613025" y="5311775"/>
          <p14:tracePt t="141529" x="2713038" y="5326063"/>
          <p14:tracePt t="141546" x="2911475" y="5372100"/>
          <p14:tracePt t="141563" x="3124200" y="5402263"/>
          <p14:tracePt t="141580" x="3322638" y="5432425"/>
          <p14:tracePt t="141597" x="3406775" y="5432425"/>
          <p14:tracePt t="141613" x="3521075" y="5432425"/>
          <p14:tracePt t="141629" x="3559175" y="5432425"/>
          <p14:tracePt t="141646" x="3581400" y="5432425"/>
          <p14:tracePt t="141663" x="3581400" y="5426075"/>
          <p14:tracePt t="141681" x="3581400" y="5418138"/>
          <p14:tracePt t="141696" x="3573463" y="5418138"/>
          <p14:tracePt t="141713" x="3565525" y="5410200"/>
          <p14:tracePt t="141734" x="3559175" y="5402263"/>
          <p14:tracePt t="141754" x="3559175" y="5394325"/>
          <p14:tracePt t="141804" x="3565525" y="5402263"/>
          <p14:tracePt t="141815" x="3581400" y="5402263"/>
          <p14:tracePt t="141824" x="3597275" y="5418138"/>
          <p14:tracePt t="141835" x="3627438" y="5432425"/>
          <p14:tracePt t="141846" x="3649663" y="5432425"/>
          <p14:tracePt t="141863" x="3673475" y="5440363"/>
          <p14:tracePt t="141880" x="3695700" y="5448300"/>
          <p14:tracePt t="141896" x="3711575" y="5448300"/>
          <p14:tracePt t="141945" x="3711575" y="5440363"/>
          <p14:tracePt t="141957" x="3711575" y="5432425"/>
          <p14:tracePt t="141966" x="3711575" y="5426075"/>
          <p14:tracePt t="141980" x="3711575" y="5402263"/>
          <p14:tracePt t="141997" x="3711575" y="5380038"/>
          <p14:tracePt t="142012" x="3695700" y="5349875"/>
          <p14:tracePt t="142030" x="3687763" y="5326063"/>
          <p14:tracePt t="142046" x="3679825" y="5318125"/>
          <p14:tracePt t="142063" x="3679825" y="5311775"/>
          <p14:tracePt t="142080" x="3673475" y="5311775"/>
          <p14:tracePt t="142129" x="3673475" y="5318125"/>
          <p14:tracePt t="142139" x="3679825" y="5341938"/>
          <p14:tracePt t="142149" x="3687763" y="5349875"/>
          <p14:tracePt t="142163" x="3695700" y="5364163"/>
          <p14:tracePt t="142180" x="3711575" y="5402263"/>
          <p14:tracePt t="142196" x="3717925" y="5410200"/>
          <p14:tracePt t="142241" x="3717925" y="5402263"/>
          <p14:tracePt t="142252" x="3711575" y="5387975"/>
          <p14:tracePt t="142261" x="3687763" y="5364163"/>
          <p14:tracePt t="142272" x="3657600" y="5356225"/>
          <p14:tracePt t="142281" x="3635375" y="5341938"/>
          <p14:tracePt t="142296" x="3597275" y="5334000"/>
          <p14:tracePt t="142313" x="3559175" y="5326063"/>
          <p14:tracePt t="142330" x="3543300" y="5326063"/>
          <p14:tracePt t="142347" x="3527425" y="5341938"/>
          <p14:tracePt t="142363" x="3527425" y="5349875"/>
          <p14:tracePt t="142380" x="3527425" y="5364163"/>
          <p14:tracePt t="142396" x="3535363" y="5387975"/>
          <p14:tracePt t="142413" x="3543300" y="5402263"/>
          <p14:tracePt t="142430" x="3565525" y="5410200"/>
          <p14:tracePt t="142446" x="3573463" y="5418138"/>
          <p14:tracePt t="142494" x="3573463" y="5410200"/>
          <p14:tracePt t="142505" x="3573463" y="5402263"/>
          <p14:tracePt t="142515" x="3573463" y="5380038"/>
          <p14:tracePt t="142530" x="3573463" y="5372100"/>
          <p14:tracePt t="142547" x="3573463" y="5356225"/>
          <p14:tracePt t="142597" x="3581400" y="5356225"/>
          <p14:tracePt t="142606" x="3597275" y="5356225"/>
          <p14:tracePt t="142618" x="3611563" y="5364163"/>
          <p14:tracePt t="142629" x="3627438" y="5364163"/>
          <p14:tracePt t="142646" x="3641725" y="5372100"/>
          <p14:tracePt t="142663" x="3665538" y="5380038"/>
          <p14:tracePt t="142719" x="3665538" y="5372100"/>
          <p14:tracePt t="142728" x="3665538" y="5364163"/>
          <p14:tracePt t="142739" x="3657600" y="5349875"/>
          <p14:tracePt t="142760" x="3657600" y="5341938"/>
          <p14:tracePt t="142780" x="3649663" y="5341938"/>
          <p14:tracePt t="142841" x="3649663" y="5349875"/>
          <p14:tracePt t="142862" x="3657600" y="5356225"/>
          <p14:tracePt t="142871" x="3665538" y="5364163"/>
          <p14:tracePt t="142883" x="3665538" y="5372100"/>
          <p14:tracePt t="142897" x="3673475" y="5372100"/>
          <p14:tracePt t="143054" x="3673475" y="5380038"/>
          <p14:tracePt t="143084" x="3673475" y="5387975"/>
          <p14:tracePt t="143096" x="3679825" y="5394325"/>
          <p14:tracePt t="143104" x="3687763" y="5394325"/>
          <p14:tracePt t="143116" x="3703638" y="5394325"/>
          <p14:tracePt t="143130" x="3711575" y="5394325"/>
          <p14:tracePt t="143146" x="3749675" y="5394325"/>
          <p14:tracePt t="143163" x="3771900" y="5387975"/>
          <p14:tracePt t="143180" x="3802063" y="5349875"/>
          <p14:tracePt t="143196" x="3802063" y="5334000"/>
          <p14:tracePt t="143213" x="3817938" y="5303838"/>
          <p14:tracePt t="143230" x="3817938" y="5295900"/>
          <p14:tracePt t="143248" x="3817938" y="5287963"/>
          <p14:tracePt t="143289" x="3810000" y="5287963"/>
          <p14:tracePt t="143330" x="3802063" y="5287963"/>
          <p14:tracePt t="143370" x="3802063" y="5295900"/>
          <p14:tracePt t="143401" x="3802063" y="5303838"/>
          <p14:tracePt t="143431" x="3802063" y="5311775"/>
          <p14:tracePt t="143440" x="3810000" y="5311775"/>
          <p14:tracePt t="143460" x="3825875" y="5311775"/>
          <p14:tracePt t="143472" x="3832225" y="5303838"/>
          <p14:tracePt t="143481" x="3840163" y="5295900"/>
          <p14:tracePt t="143496" x="3863975" y="5280025"/>
          <p14:tracePt t="143513" x="3894138" y="5249863"/>
          <p14:tracePt t="143530" x="3894138" y="5235575"/>
          <p14:tracePt t="143547" x="3916363" y="5203825"/>
          <p14:tracePt t="143563" x="3916363" y="5181600"/>
          <p14:tracePt t="143580" x="3916363" y="5173663"/>
          <p14:tracePt t="143597" x="3916363" y="5151438"/>
          <p14:tracePt t="143613" x="3916363" y="5143500"/>
          <p14:tracePt t="143630" x="3908425" y="5135563"/>
          <p14:tracePt t="143647" x="3902075" y="5121275"/>
          <p14:tracePt t="143663" x="3894138" y="5121275"/>
          <p14:tracePt t="143680" x="3886200" y="5121275"/>
          <p14:tracePt t="143697" x="3878263" y="5121275"/>
          <p14:tracePt t="143713" x="3863975" y="5121275"/>
          <p14:tracePt t="143730" x="3856038" y="5121275"/>
          <p14:tracePt t="143747" x="3840163" y="5121275"/>
          <p14:tracePt t="143763" x="3832225" y="5121275"/>
          <p14:tracePt t="143780" x="3817938" y="5127625"/>
          <p14:tracePt t="143797" x="3810000" y="5135563"/>
          <p14:tracePt t="143813" x="3810000" y="5143500"/>
          <p14:tracePt t="143830" x="3802063" y="5173663"/>
          <p14:tracePt t="143847" x="3802063" y="5203825"/>
          <p14:tracePt t="143863" x="3802063" y="5219700"/>
          <p14:tracePt t="143880" x="3802063" y="5257800"/>
          <p14:tracePt t="143897" x="3802063" y="5273675"/>
          <p14:tracePt t="143913" x="3817938" y="5295900"/>
          <p14:tracePt t="143930" x="3825875" y="5311775"/>
          <p14:tracePt t="143947" x="3832225" y="5318125"/>
          <p14:tracePt t="143963" x="3840163" y="5326063"/>
          <p14:tracePt t="143980" x="3848100" y="5326063"/>
          <p14:tracePt t="143997" x="3856038" y="5326063"/>
          <p14:tracePt t="144021" x="3863975" y="5318125"/>
          <p14:tracePt t="144041" x="3870325" y="5311775"/>
          <p14:tracePt t="144051" x="3878263" y="5287963"/>
          <p14:tracePt t="144063" x="3878263" y="5280025"/>
          <p14:tracePt t="144080" x="3886200" y="5265738"/>
          <p14:tracePt t="144097" x="3894138" y="5227638"/>
          <p14:tracePt t="144113" x="3894138" y="5203825"/>
          <p14:tracePt t="144130" x="3894138" y="5189538"/>
          <p14:tracePt t="144147" x="3886200" y="5165725"/>
          <p14:tracePt t="144164" x="3863975" y="5159375"/>
          <p14:tracePt t="144180" x="3856038" y="5159375"/>
          <p14:tracePt t="144197" x="3840163" y="5159375"/>
          <p14:tracePt t="144213" x="3832225" y="5159375"/>
          <p14:tracePt t="144230" x="3825875" y="5159375"/>
          <p14:tracePt t="144247" x="3817938" y="5173663"/>
          <p14:tracePt t="144263" x="3817938" y="5181600"/>
          <p14:tracePt t="144280" x="3810000" y="5203825"/>
          <p14:tracePt t="144297" x="3802063" y="5235575"/>
          <p14:tracePt t="144313" x="3802063" y="5241925"/>
          <p14:tracePt t="144330" x="3802063" y="5265738"/>
          <p14:tracePt t="144347" x="3810000" y="5280025"/>
          <p14:tracePt t="144363" x="3810000" y="5295900"/>
          <p14:tracePt t="144380" x="3825875" y="5311775"/>
          <p14:tracePt t="144397" x="3848100" y="5311775"/>
          <p14:tracePt t="144414" x="3856038" y="5318125"/>
          <p14:tracePt t="144430" x="3886200" y="5318125"/>
          <p14:tracePt t="144447" x="3894138" y="5318125"/>
          <p14:tracePt t="144463" x="3916363" y="5295900"/>
          <p14:tracePt t="144480" x="3924300" y="5273675"/>
          <p14:tracePt t="144497" x="3924300" y="5265738"/>
          <p14:tracePt t="144513" x="3924300" y="5227638"/>
          <p14:tracePt t="144530" x="3902075" y="5203825"/>
          <p14:tracePt t="144547" x="3878263" y="5197475"/>
          <p14:tracePt t="144564" x="3856038" y="5181600"/>
          <p14:tracePt t="144580" x="3840163" y="5173663"/>
          <p14:tracePt t="144597" x="3825875" y="5173663"/>
          <p14:tracePt t="144620" x="3817938" y="5173663"/>
          <p14:tracePt t="144631" x="3817938" y="5181600"/>
          <p14:tracePt t="144794" x="3810000" y="5181600"/>
          <p14:tracePt t="144803" x="3794125" y="5181600"/>
          <p14:tracePt t="144815" x="3771900" y="5181600"/>
          <p14:tracePt t="144830" x="3733800" y="5181600"/>
          <p14:tracePt t="144847" x="3581400" y="5197475"/>
          <p14:tracePt t="144864" x="3390900" y="5235575"/>
          <p14:tracePt t="144880" x="3284538" y="5273675"/>
          <p14:tracePt t="144897" x="3078163" y="5326063"/>
          <p14:tracePt t="144913" x="2979738" y="5356225"/>
          <p14:tracePt t="144930" x="2827338" y="5418138"/>
          <p14:tracePt t="144947" x="2735263" y="5478463"/>
          <p14:tracePt t="144963" x="2697163" y="5494338"/>
          <p14:tracePt t="144980" x="2659063" y="5524500"/>
          <p14:tracePt t="144997" x="2636838" y="5546725"/>
          <p14:tracePt t="145013" x="2620963" y="5562600"/>
          <p14:tracePt t="145030" x="2582863" y="5584825"/>
          <p14:tracePt t="145047" x="2530475" y="5616575"/>
          <p14:tracePt t="145063" x="2492375" y="5646738"/>
          <p14:tracePt t="145080" x="2408238" y="5684838"/>
          <p14:tracePt t="145097" x="2370138" y="5707063"/>
          <p14:tracePt t="145113" x="2316163" y="5745163"/>
          <p14:tracePt t="145281" x="2301875" y="5753100"/>
          <p14:tracePt t="145292" x="2293938" y="5761038"/>
          <p14:tracePt t="145301" x="2278063" y="5761038"/>
          <p14:tracePt t="145313" x="2255838" y="5761038"/>
          <p14:tracePt t="145330" x="2209800" y="5761038"/>
          <p14:tracePt t="145347" x="2079625" y="5761038"/>
          <p14:tracePt t="145364" x="1935163" y="5761038"/>
          <p14:tracePt t="145380" x="1858963" y="5768975"/>
          <p14:tracePt t="145397" x="1730375" y="5791200"/>
          <p14:tracePt t="145414" x="1668463" y="5807075"/>
          <p14:tracePt t="145430" x="1646238" y="5821363"/>
          <p14:tracePt t="145447" x="1630363" y="5845175"/>
          <p14:tracePt t="145464" x="1616075" y="5867400"/>
          <p14:tracePt t="145480" x="1608138" y="5867400"/>
          <p14:tracePt t="145497" x="1600200" y="5883275"/>
          <p14:tracePt t="145514" x="1600200" y="5889625"/>
          <p14:tracePt t="145530" x="1592263" y="5897563"/>
          <p14:tracePt t="145548" x="1592263" y="5905500"/>
          <p14:tracePt t="145564" x="1577975" y="5913438"/>
          <p14:tracePt t="145580" x="1562100" y="5921375"/>
          <p14:tracePt t="145597" x="1546225" y="5927725"/>
          <p14:tracePt t="145614" x="1524000" y="5927725"/>
          <p14:tracePt t="145631" x="1516063" y="5935663"/>
          <p14:tracePt t="145728" x="1524000" y="5935663"/>
          <p14:tracePt t="145779" x="1531938" y="5935663"/>
          <p14:tracePt t="145820" x="1531938" y="5927725"/>
          <p14:tracePt t="145943" x="1539875" y="5927725"/>
          <p14:tracePt t="145993" x="1546225" y="5927725"/>
          <p14:tracePt t="146013" x="1554163" y="5927725"/>
          <p14:tracePt t="146277" x="1554163" y="5921375"/>
          <p14:tracePt t="146399" x="1562100" y="5921375"/>
          <p14:tracePt t="146410" x="1570038" y="5921375"/>
          <p14:tracePt t="146419" x="1577975" y="5913438"/>
          <p14:tracePt t="146431" x="1592263" y="5905500"/>
          <p14:tracePt t="146447" x="1600200" y="5897563"/>
          <p14:tracePt t="146464" x="1608138" y="5897563"/>
          <p14:tracePt t="146481" x="1616075" y="5897563"/>
          <p14:tracePt t="146498" x="1622425" y="5897563"/>
          <p14:tracePt t="146514" x="1630363" y="5889625"/>
          <p14:tracePt t="146532" x="1638300" y="5889625"/>
          <p14:tracePt t="146547" x="1638300" y="5883275"/>
          <p14:tracePt t="146564" x="1654175" y="5883275"/>
          <p14:tracePt t="146580" x="1654175" y="5875338"/>
          <p14:tracePt t="146597" x="1660525" y="5867400"/>
          <p14:tracePt t="146614" x="1668463" y="5859463"/>
          <p14:tracePt t="146633" x="1676400" y="5851525"/>
          <p14:tracePt t="146647" x="1684338" y="5845175"/>
          <p14:tracePt t="146664" x="1692275" y="5845175"/>
          <p14:tracePt t="146680" x="1692275" y="5837238"/>
          <p14:tracePt t="146697" x="1698625" y="5837238"/>
          <p14:tracePt t="146714" x="1706563" y="5829300"/>
          <p14:tracePt t="146730" x="1714500" y="5821363"/>
          <p14:tracePt t="146748" x="1730375" y="5813425"/>
          <p14:tracePt t="146764" x="1736725" y="5813425"/>
          <p14:tracePt t="146780" x="1760538" y="5799138"/>
          <p14:tracePt t="146798" x="1768475" y="5791200"/>
          <p14:tracePt t="146814" x="1782763" y="5783263"/>
          <p14:tracePt t="146830" x="1806575" y="5775325"/>
          <p14:tracePt t="146847" x="1828800" y="5761038"/>
          <p14:tracePt t="146864" x="1844675" y="5761038"/>
          <p14:tracePt t="146880" x="1874838" y="5730875"/>
          <p14:tracePt t="146897" x="1889125" y="5715000"/>
          <p14:tracePt t="146898" x="1905000" y="5707063"/>
          <p14:tracePt t="146914" x="1920875" y="5692775"/>
          <p14:tracePt t="146931" x="1935163" y="5676900"/>
          <p14:tracePt t="146947" x="1951038" y="5668963"/>
          <p14:tracePt t="146964" x="1958975" y="5661025"/>
          <p14:tracePt t="146980" x="1965325" y="5646738"/>
          <p14:tracePt t="146997" x="1965325" y="5638800"/>
          <p14:tracePt t="147014" x="1973263" y="5630863"/>
          <p14:tracePt t="147031" x="1973263" y="5616575"/>
          <p14:tracePt t="147047" x="1973263" y="5608638"/>
          <p14:tracePt t="147064" x="1981200" y="5570538"/>
          <p14:tracePt t="147081" x="1981200" y="5554663"/>
          <p14:tracePt t="147097" x="1981200" y="5516563"/>
          <p14:tracePt t="147114" x="1997075" y="5486400"/>
          <p14:tracePt t="147130" x="1997075" y="5478463"/>
          <p14:tracePt t="147147" x="1997075" y="5456238"/>
          <p14:tracePt t="147164" x="1997075" y="5440363"/>
          <p14:tracePt t="147181" x="1997075" y="5432425"/>
          <p14:tracePt t="147197" x="1997075" y="5418138"/>
          <p14:tracePt t="147214" x="1997075" y="5410200"/>
          <p14:tracePt t="147231" x="1997075" y="5402263"/>
          <p14:tracePt t="147248" x="1997075" y="5394325"/>
          <p14:tracePt t="147264" x="1989138" y="5387975"/>
          <p14:tracePt t="147281" x="1973263" y="5380038"/>
          <p14:tracePt t="147297" x="1965325" y="5364163"/>
          <p14:tracePt t="147314" x="1958975" y="5364163"/>
          <p14:tracePt t="147330" x="1951038" y="5356225"/>
          <p14:tracePt t="147348" x="1935163" y="5349875"/>
          <p14:tracePt t="147364" x="1920875" y="5341938"/>
          <p14:tracePt t="147381" x="1912938" y="5334000"/>
          <p14:tracePt t="147398" x="1897063" y="5318125"/>
          <p14:tracePt t="147416" x="1882775" y="5311775"/>
          <p14:tracePt t="147437" x="1874838" y="5303838"/>
          <p14:tracePt t="147447" x="1866900" y="5303838"/>
          <p14:tracePt t="147464" x="1858963" y="5295900"/>
          <p14:tracePt t="147481" x="1851025" y="5295900"/>
          <p14:tracePt t="147497" x="1844675" y="5295900"/>
          <p14:tracePt t="147514" x="1828800" y="5280025"/>
          <p14:tracePt t="147531" x="1812925" y="5280025"/>
          <p14:tracePt t="147547" x="1812925" y="5273675"/>
          <p14:tracePt t="147564" x="1798638" y="5273675"/>
          <p14:tracePt t="147581" x="1790700" y="5273675"/>
          <p14:tracePt t="147772" x="1790700" y="5280025"/>
          <p14:tracePt t="147791" x="1782763" y="5280025"/>
          <p14:tracePt t="147802" x="1774825" y="5280025"/>
          <p14:tracePt t="147823" x="1768475" y="5280025"/>
          <p14:tracePt t="147832" x="1760538" y="5280025"/>
          <p14:tracePt t="147843" x="1752600" y="5273675"/>
          <p14:tracePt t="147851" x="1744663" y="5273675"/>
          <p14:tracePt t="147865" x="1736725" y="5265738"/>
          <p14:tracePt t="147881" x="1736725" y="5257800"/>
          <p14:tracePt t="147897" x="1730375" y="5249863"/>
          <p14:tracePt t="147914" x="1722438" y="5241925"/>
          <p14:tracePt t="147931" x="1714500" y="5235575"/>
          <p14:tracePt t="147947" x="1714500" y="5227638"/>
          <p14:tracePt t="147964" x="1706563" y="5227638"/>
          <p14:tracePt t="147985" x="1706563" y="5219700"/>
          <p14:tracePt t="147998" x="1698625" y="5219700"/>
          <p14:tracePt t="148026" x="1692275" y="5211763"/>
          <p14:tracePt t="148046" x="1684338" y="5203825"/>
          <p14:tracePt t="148097" x="1676400" y="5197475"/>
          <p14:tracePt t="148138" x="1676400" y="5189538"/>
          <p14:tracePt t="148148" x="1668463" y="5189538"/>
          <p14:tracePt t="148168" x="1668463" y="5181600"/>
          <p14:tracePt t="148178" x="1660525" y="5181600"/>
          <p14:tracePt t="148199" x="1660525" y="5173663"/>
          <p14:tracePt t="148229" x="1654175" y="5173663"/>
          <p14:tracePt t="148433" x="1660525" y="5181600"/>
          <p14:tracePt t="148442" x="1668463" y="5181600"/>
          <p14:tracePt t="148453" x="1676400" y="5181600"/>
          <p14:tracePt t="148464" x="1684338" y="5189538"/>
          <p14:tracePt t="148481" x="1698625" y="5189538"/>
          <p14:tracePt t="148498" x="1714500" y="5197475"/>
          <p14:tracePt t="148515" x="1744663" y="5197475"/>
          <p14:tracePt t="148531" x="1760538" y="5197475"/>
          <p14:tracePt t="148547" x="1782763" y="5203825"/>
          <p14:tracePt t="148564" x="1798638" y="5211763"/>
          <p14:tracePt t="148581" x="1806575" y="5211763"/>
          <p14:tracePt t="148597" x="1812925" y="5219700"/>
          <p14:tracePt t="148614" x="1820863" y="5227638"/>
          <p14:tracePt t="148631" x="1828800" y="5241925"/>
          <p14:tracePt t="148648" x="1844675" y="5265738"/>
          <p14:tracePt t="148664" x="1851025" y="5273675"/>
          <p14:tracePt t="148681" x="1866900" y="5295900"/>
          <p14:tracePt t="148698" x="1882775" y="5318125"/>
          <p14:tracePt t="148714" x="1889125" y="5334000"/>
          <p14:tracePt t="148731" x="1905000" y="5356225"/>
          <p14:tracePt t="148748" x="1912938" y="5372100"/>
          <p14:tracePt t="148764" x="1920875" y="5402263"/>
          <p14:tracePt t="148781" x="1927225" y="5426075"/>
          <p14:tracePt t="148798" x="1927225" y="5440363"/>
          <p14:tracePt t="148814" x="1927225" y="5456238"/>
          <p14:tracePt t="148831" x="1927225" y="5478463"/>
          <p14:tracePt t="148848" x="1927225" y="5494338"/>
          <p14:tracePt t="148864" x="1927225" y="5516563"/>
          <p14:tracePt t="148881" x="1927225" y="5540375"/>
          <p14:tracePt t="148898" x="1927225" y="5554663"/>
          <p14:tracePt t="148914" x="1927225" y="5570538"/>
          <p14:tracePt t="148931" x="1927225" y="5578475"/>
          <p14:tracePt t="148948" x="1927225" y="5584825"/>
          <p14:tracePt t="148964" x="1927225" y="5592763"/>
          <p14:tracePt t="148981" x="1927225" y="5600700"/>
          <p14:tracePt t="148998" x="1927225" y="5622925"/>
          <p14:tracePt t="149014" x="1920875" y="5646738"/>
          <p14:tracePt t="149031" x="1912938" y="5654675"/>
          <p14:tracePt t="149048" x="1905000" y="5668963"/>
          <p14:tracePt t="149065" x="1897063" y="5692775"/>
          <p14:tracePt t="149081" x="1889125" y="5692775"/>
          <p14:tracePt t="149098" x="1874838" y="5715000"/>
          <p14:tracePt t="149114" x="1866900" y="5737225"/>
          <p14:tracePt t="149131" x="1858963" y="5745163"/>
          <p14:tracePt t="149148" x="1851025" y="5768975"/>
          <p14:tracePt t="149164" x="1836738" y="5775325"/>
          <p14:tracePt t="149181" x="1820863" y="5799138"/>
          <p14:tracePt t="149198" x="1806575" y="5821363"/>
          <p14:tracePt t="149214" x="1790700" y="5837238"/>
          <p14:tracePt t="149231" x="1774825" y="5845175"/>
          <p14:tracePt t="149248" x="1760538" y="5851525"/>
          <p14:tracePt t="149264" x="1744663" y="5851525"/>
          <p14:tracePt t="149281" x="1736725" y="5851525"/>
          <p14:tracePt t="149298" x="1714500" y="5859463"/>
          <p14:tracePt t="149314" x="1706563" y="5859463"/>
          <p14:tracePt t="149331" x="1692275" y="5859463"/>
          <p14:tracePt t="149349" x="1684338" y="5859463"/>
          <p14:tracePt t="149367" x="1676400" y="5859463"/>
          <p14:tracePt t="149381" x="1668463" y="5859463"/>
          <p14:tracePt t="149398" x="1668463" y="5867400"/>
          <p14:tracePt t="149414" x="1660525" y="5875338"/>
          <p14:tracePt t="149431" x="1646238" y="5889625"/>
          <p14:tracePt t="149448" x="1638300" y="5897563"/>
          <p14:tracePt t="149464" x="1630363" y="5897563"/>
          <p14:tracePt t="149481" x="1630363" y="5905500"/>
          <p14:tracePt t="149856" x="1676400" y="5897563"/>
          <p14:tracePt t="149867" x="1774825" y="5883275"/>
          <p14:tracePt t="149876" x="1889125" y="5859463"/>
          <p14:tracePt t="149887" x="2073275" y="5837238"/>
          <p14:tracePt t="149898" x="2270125" y="5813425"/>
          <p14:tracePt t="149914" x="2492375" y="5791200"/>
          <p14:tracePt t="149931" x="2955925" y="5753100"/>
          <p14:tracePt t="149948" x="3146425" y="5737225"/>
          <p14:tracePt t="149964" x="3535363" y="5730875"/>
          <p14:tracePt t="149981" x="3794125" y="5722938"/>
          <p14:tracePt t="149998" x="3970338" y="5722938"/>
          <p14:tracePt t="150015" x="4022725" y="5730875"/>
          <p14:tracePt t="150031" x="4076700" y="5730875"/>
          <p14:tracePt t="150099" x="4060825" y="5730875"/>
          <p14:tracePt t="150129" x="4054475" y="5730875"/>
          <p14:tracePt t="150171" x="4060825" y="5730875"/>
          <p14:tracePt t="150181" x="4084638" y="5730875"/>
          <p14:tracePt t="150193" x="4114800" y="5730875"/>
          <p14:tracePt t="150200" x="4168775" y="5730875"/>
          <p14:tracePt t="150215" x="4221163" y="5730875"/>
          <p14:tracePt t="150231" x="4275138" y="5730875"/>
          <p14:tracePt t="150248" x="4381500" y="5730875"/>
          <p14:tracePt t="150265" x="4427538" y="5730875"/>
          <p14:tracePt t="150281" x="4435475" y="5730875"/>
          <p14:tracePt t="150298" x="4435475" y="5722938"/>
          <p14:tracePt t="150314" x="4435475" y="5707063"/>
          <p14:tracePt t="150331" x="4419600" y="5699125"/>
          <p14:tracePt t="150348" x="4397375" y="5684838"/>
          <p14:tracePt t="150424" x="4389438" y="5684838"/>
          <p14:tracePt t="150436" x="4381500" y="5676900"/>
          <p14:tracePt t="150445" x="4373563" y="5668963"/>
          <p14:tracePt t="150456" x="4365625" y="5668963"/>
          <p14:tracePt t="150465" x="4359275" y="5661025"/>
          <p14:tracePt t="150481" x="4343400" y="5654675"/>
          <p14:tracePt t="150498" x="4321175" y="5638800"/>
          <p14:tracePt t="150515" x="4313238" y="5630863"/>
          <p14:tracePt t="150531" x="4289425" y="5608638"/>
          <p14:tracePt t="150548" x="4275138" y="5592763"/>
          <p14:tracePt t="150565" x="4259263" y="5570538"/>
          <p14:tracePt t="150581" x="4244975" y="5546725"/>
          <p14:tracePt t="150598" x="4244975" y="5540375"/>
          <p14:tracePt t="150615" x="4237038" y="5524500"/>
          <p14:tracePt t="150631" x="4229100" y="5516563"/>
          <p14:tracePt t="150648" x="4229100" y="5508625"/>
          <p14:tracePt t="150841" x="4221163" y="5508625"/>
          <p14:tracePt t="150852" x="4213225" y="5502275"/>
          <p14:tracePt t="150873" x="4206875" y="5486400"/>
          <p14:tracePt t="150882" x="4191000" y="5478463"/>
          <p14:tracePt t="150893" x="4183063" y="5464175"/>
          <p14:tracePt t="150903" x="4168775" y="5448300"/>
          <p14:tracePt t="150915" x="4160838" y="5440363"/>
          <p14:tracePt t="150931" x="4152900" y="5426075"/>
          <p14:tracePt t="150948" x="4144963" y="5418138"/>
          <p14:tracePt t="150965" x="4137025" y="5410200"/>
          <p14:tracePt t="150982" x="4130675" y="5410200"/>
          <p14:tracePt t="150998" x="4122738" y="5410200"/>
          <p14:tracePt t="151015" x="4114800" y="5410200"/>
          <p14:tracePt t="151031" x="4114800" y="5402263"/>
          <p14:tracePt t="151048" x="4098925" y="5402263"/>
          <p14:tracePt t="151065" x="4092575" y="5402263"/>
          <p14:tracePt t="151096" x="4092575" y="5394325"/>
          <p14:tracePt t="151107" x="4084638" y="5394325"/>
          <p14:tracePt t="151137" x="4084638" y="5387975"/>
          <p14:tracePt t="151146" x="4076700" y="5387975"/>
          <p14:tracePt t="151158" x="4068763" y="5387975"/>
          <p14:tracePt t="151178" x="4060825" y="5387975"/>
          <p14:tracePt t="151199" x="4054475" y="5387975"/>
          <p14:tracePt t="151207" x="4046538" y="5387975"/>
          <p14:tracePt t="151227" x="4038600" y="5387975"/>
          <p14:tracePt t="151248" x="4030663" y="5380038"/>
          <p14:tracePt t="151279" x="4022725" y="5380038"/>
          <p14:tracePt t="151290" x="4022725" y="5372100"/>
          <p14:tracePt t="151300" x="4016375" y="5372100"/>
          <p14:tracePt t="151323" x="4016375" y="5364163"/>
          <p14:tracePt t="151332" x="4016375" y="5356225"/>
          <p14:tracePt t="151361" x="4016375" y="5349875"/>
          <p14:tracePt t="151584" x="4016375" y="5341938"/>
          <p14:tracePt t="151594" x="4016375" y="5334000"/>
          <p14:tracePt t="151624" x="4016375" y="5326063"/>
          <p14:tracePt t="151654" x="4022725" y="5326063"/>
          <p14:tracePt t="151767" x="4022725" y="5318125"/>
          <p14:tracePt t="151787" x="4030663" y="5303838"/>
          <p14:tracePt t="151799" x="4038600" y="5287963"/>
          <p14:tracePt t="151808" x="4054475" y="5273675"/>
          <p14:tracePt t="151819" x="4068763" y="5249863"/>
          <p14:tracePt t="151832" x="4092575" y="5235575"/>
          <p14:tracePt t="151849" x="4106863" y="5227638"/>
          <p14:tracePt t="151865" x="4114800" y="5219700"/>
          <p14:tracePt t="151881" x="4122738" y="5219700"/>
          <p14:tracePt t="151899" x="4130675" y="5219700"/>
          <p14:tracePt t="151915" x="4144963" y="5235575"/>
          <p14:tracePt t="151931" x="4152900" y="5257800"/>
          <p14:tracePt t="151948" x="4160838" y="5265738"/>
          <p14:tracePt t="151965" x="4168775" y="5273675"/>
          <p14:tracePt t="151982" x="4191000" y="5287963"/>
          <p14:tracePt t="151998" x="4206875" y="5287963"/>
          <p14:tracePt t="152015" x="4221163" y="5295900"/>
          <p14:tracePt t="152032" x="4251325" y="5295900"/>
          <p14:tracePt t="152048" x="4259263" y="5295900"/>
          <p14:tracePt t="152065" x="4267200" y="5295900"/>
          <p14:tracePt t="152082" x="4275138" y="5295900"/>
          <p14:tracePt t="152153" x="4275138" y="5287963"/>
          <p14:tracePt t="152173" x="4275138" y="5273675"/>
          <p14:tracePt t="152185" x="4275138" y="5265738"/>
          <p14:tracePt t="152194" x="4283075" y="5241925"/>
          <p14:tracePt t="152205" x="4283075" y="5227638"/>
          <p14:tracePt t="152215" x="4283075" y="5211763"/>
          <p14:tracePt t="152232" x="4283075" y="5203825"/>
          <p14:tracePt t="152248" x="4283075" y="5189538"/>
          <p14:tracePt t="152265" x="4283075" y="5181600"/>
          <p14:tracePt t="152282" x="4283075" y="5173663"/>
          <p14:tracePt t="152326" x="4275138" y="5173663"/>
          <p14:tracePt t="152336" x="4267200" y="5173663"/>
          <p14:tracePt t="152356" x="4259263" y="5173663"/>
          <p14:tracePt t="152377" x="4251325" y="5173663"/>
          <p14:tracePt t="152399" x="4244975" y="5173663"/>
          <p14:tracePt t="152529" x="4244975" y="5181600"/>
          <p14:tracePt t="152540" x="4244975" y="5189538"/>
          <p14:tracePt t="152561" x="4244975" y="5203825"/>
          <p14:tracePt t="152570" x="4244975" y="5211763"/>
          <p14:tracePt t="152582" x="4244975" y="5219700"/>
          <p14:tracePt t="152598" x="4244975" y="5235575"/>
          <p14:tracePt t="152615" x="4244975" y="5249863"/>
          <p14:tracePt t="152632" x="4244975" y="5265738"/>
          <p14:tracePt t="152648" x="4251325" y="5280025"/>
          <p14:tracePt t="152665" x="4259263" y="5280025"/>
          <p14:tracePt t="152682" x="4259263" y="5287963"/>
          <p14:tracePt t="152712" x="4267200" y="5287963"/>
          <p14:tracePt t="152753" x="4275138" y="5287963"/>
          <p14:tracePt t="152775" x="4283075" y="5287963"/>
          <p14:tracePt t="152785" x="4283075" y="5280025"/>
          <p14:tracePt t="152795" x="4289425" y="5273675"/>
          <p14:tracePt t="152805" x="4289425" y="5265738"/>
          <p14:tracePt t="152815" x="4297363" y="5249863"/>
          <p14:tracePt t="152832" x="4297363" y="5241925"/>
          <p14:tracePt t="152848" x="4297363" y="5203825"/>
          <p14:tracePt t="152865" x="4297363" y="5197475"/>
          <p14:tracePt t="152882" x="4297363" y="5165725"/>
          <p14:tracePt t="152899" x="4297363" y="5151438"/>
          <p14:tracePt t="152915" x="4283075" y="5143500"/>
          <p14:tracePt t="152932" x="4275138" y="5135563"/>
          <p14:tracePt t="152948" x="4259263" y="5135563"/>
          <p14:tracePt t="152967" x="4251325" y="5135563"/>
          <p14:tracePt t="152982" x="4244975" y="5135563"/>
          <p14:tracePt t="152998" x="4237038" y="5135563"/>
          <p14:tracePt t="153015" x="4229100" y="5135563"/>
          <p14:tracePt t="153032" x="4221163" y="5135563"/>
          <p14:tracePt t="153048" x="4221163" y="5143500"/>
          <p14:tracePt t="153049" x="4213225" y="5143500"/>
          <p14:tracePt t="153065" x="4213225" y="5151438"/>
          <p14:tracePt t="153082" x="4213225" y="5159375"/>
          <p14:tracePt t="153099" x="4213225" y="5165725"/>
          <p14:tracePt t="153115" x="4213225" y="5173663"/>
          <p14:tracePt t="153132" x="4213225" y="5197475"/>
          <p14:tracePt t="153148" x="4221163" y="5203825"/>
          <p14:tracePt t="153165" x="4221163" y="5219700"/>
          <p14:tracePt t="153182" x="4229100" y="5235575"/>
          <p14:tracePt t="153199" x="4229100" y="5241925"/>
          <p14:tracePt t="153215" x="4237038" y="5241925"/>
          <p14:tracePt t="153231" x="4244975" y="5249863"/>
          <p14:tracePt t="153312" x="4251325" y="5249863"/>
          <p14:tracePt t="153363" x="4259263" y="5257800"/>
          <p14:tracePt t="153374" x="4259263" y="5265738"/>
          <p14:tracePt t="153383" x="4267200" y="5265738"/>
          <p14:tracePt t="153399" x="4267200" y="5273675"/>
          <p14:tracePt t="153415" x="4267200" y="5287963"/>
          <p14:tracePt t="153432" x="4275138" y="5287963"/>
          <p14:tracePt t="153449" x="4275138" y="5295900"/>
          <p14:tracePt t="153679" x="4305300" y="5295900"/>
          <p14:tracePt t="153688" x="4351338" y="5295900"/>
          <p14:tracePt t="153699" x="4397375" y="5295900"/>
          <p14:tracePt t="153715" x="4435475" y="5287963"/>
          <p14:tracePt t="153732" x="4495800" y="5280025"/>
          <p14:tracePt t="153749" x="4511675" y="5280025"/>
          <p14:tracePt t="153765" x="4533900" y="5273675"/>
          <p14:tracePt t="153782" x="4549775" y="5265738"/>
          <p14:tracePt t="153800" x="4556125" y="5265738"/>
          <p14:tracePt t="153821" x="4564063" y="5257800"/>
          <p14:tracePt t="153832" x="4572000" y="5257800"/>
          <p14:tracePt t="153849" x="4579938" y="5249863"/>
          <p14:tracePt t="153865" x="4587875" y="5241925"/>
          <p14:tracePt t="153892" x="4587875" y="5235575"/>
          <p14:tracePt t="153903" x="4587875" y="5227638"/>
          <p14:tracePt t="153915" x="4587875" y="5219700"/>
          <p14:tracePt t="153932" x="4587875" y="5211763"/>
          <p14:tracePt t="153949" x="4587875" y="5181600"/>
          <p14:tracePt t="153965" x="4587875" y="5165725"/>
          <p14:tracePt t="153982" x="4587875" y="5159375"/>
          <p14:tracePt t="153999" x="4587875" y="5143500"/>
          <p14:tracePt t="154015" x="4594225" y="5135563"/>
          <p14:tracePt t="154032" x="4602163" y="5127625"/>
          <p14:tracePt t="154049" x="4610100" y="5113338"/>
          <p14:tracePt t="154066" x="4610100" y="5105400"/>
          <p14:tracePt t="154082" x="4618038" y="5097463"/>
          <p14:tracePt t="154099" x="4618038" y="5089525"/>
          <p14:tracePt t="154116" x="4618038" y="5083175"/>
          <p14:tracePt t="154269" x="4618038" y="5089525"/>
          <p14:tracePt t="154278" x="4618038" y="5097463"/>
          <p14:tracePt t="154289" x="4618038" y="5113338"/>
          <p14:tracePt t="154299" x="4618038" y="5121275"/>
          <p14:tracePt t="154315" x="4618038" y="5127625"/>
          <p14:tracePt t="154332" x="4618038" y="5135563"/>
          <p14:tracePt t="154349" x="4618038" y="5151438"/>
          <p14:tracePt t="154370" x="4618038" y="5159375"/>
          <p14:tracePt t="154382" x="4625975" y="5159375"/>
          <p14:tracePt t="154410" x="4632325" y="5159375"/>
          <p14:tracePt t="154969" x="4632325" y="5151438"/>
          <p14:tracePt t="155000" x="4632325" y="5143500"/>
          <p14:tracePt t="155012" x="4640263" y="5143500"/>
          <p14:tracePt t="155032" x="4648200" y="5135563"/>
          <p14:tracePt t="155164" x="4656138" y="5135563"/>
          <p14:tracePt t="155174" x="4664075" y="5135563"/>
          <p14:tracePt t="155193" x="4670425" y="5135563"/>
          <p14:tracePt t="155213" x="4678363" y="5135563"/>
          <p14:tracePt t="155224" x="4678363" y="5143500"/>
          <p14:tracePt t="155243" x="4686300" y="5151438"/>
          <p14:tracePt t="155284" x="4686300" y="5159375"/>
          <p14:tracePt t="155314" x="4686300" y="5165725"/>
          <p14:tracePt t="155326" x="4686300" y="5173663"/>
          <p14:tracePt t="155346" x="4694238" y="5181600"/>
          <p14:tracePt t="155355" x="4694238" y="5189538"/>
          <p14:tracePt t="155367" x="4694238" y="5197475"/>
          <p14:tracePt t="155382" x="4694238" y="5203825"/>
          <p14:tracePt t="155399" x="4694238" y="5219700"/>
          <p14:tracePt t="155415" x="4694238" y="5227638"/>
          <p14:tracePt t="155438" x="4694238" y="5235575"/>
          <p14:tracePt t="155457" x="4694238" y="5241925"/>
          <p14:tracePt t="155549" x="4694238" y="5249863"/>
          <p14:tracePt t="155702" x="4686300" y="5249863"/>
          <p14:tracePt t="155711" x="4678363" y="5249863"/>
          <p14:tracePt t="155732" x="4670425" y="5249863"/>
          <p14:tracePt t="155742" x="4664075" y="5249863"/>
          <p14:tracePt t="155751" x="4656138" y="5249863"/>
          <p14:tracePt t="155773" x="4648200" y="5235575"/>
          <p14:tracePt t="155784" x="4648200" y="5227638"/>
          <p14:tracePt t="155799" x="4648200" y="5219700"/>
          <p14:tracePt t="155816" x="4640263" y="5203825"/>
          <p14:tracePt t="155832" x="4640263" y="5197475"/>
          <p14:tracePt t="155849" x="4640263" y="5181600"/>
          <p14:tracePt t="155866" x="4640263" y="5173663"/>
          <p14:tracePt t="155882" x="4640263" y="5165725"/>
          <p14:tracePt t="155899" x="4640263" y="5159375"/>
          <p14:tracePt t="155926" x="4648200" y="5159375"/>
          <p14:tracePt t="155945" x="4648200" y="5151438"/>
          <p14:tracePt t="155956" x="4656138" y="5151438"/>
          <p14:tracePt t="155977" x="4664075" y="5151438"/>
          <p14:tracePt t="155986" x="4670425" y="5143500"/>
          <p14:tracePt t="156006" x="4678363" y="5143500"/>
          <p14:tracePt t="156047" x="4686300" y="5143500"/>
          <p14:tracePt t="156078" x="4694238" y="5143500"/>
          <p14:tracePt t="156128" x="4694238" y="5151438"/>
          <p14:tracePt t="156139" x="4694238" y="5159375"/>
          <p14:tracePt t="156149" x="4694238" y="5165725"/>
          <p14:tracePt t="156159" x="4694238" y="5173663"/>
          <p14:tracePt t="156169" x="4694238" y="5181600"/>
          <p14:tracePt t="156182" x="4694238" y="5189538"/>
          <p14:tracePt t="156199" x="4694238" y="5203825"/>
          <p14:tracePt t="156216" x="4702175" y="5235575"/>
          <p14:tracePt t="156232" x="4702175" y="5257800"/>
          <p14:tracePt t="156249" x="4702175" y="5265738"/>
          <p14:tracePt t="156266" x="4702175" y="5287963"/>
          <p14:tracePt t="156283" x="4702175" y="5303838"/>
          <p14:tracePt t="156312" x="4702175" y="5311775"/>
          <p14:tracePt t="156333" x="4702175" y="5318125"/>
          <p14:tracePt t="156352" x="4702175" y="5326063"/>
          <p14:tracePt t="156464" x="4694238" y="5326063"/>
          <p14:tracePt t="156923" x="4678363" y="5326063"/>
          <p14:tracePt t="156932" x="4656138" y="5326063"/>
          <p14:tracePt t="156944" x="4625975" y="5326063"/>
          <p14:tracePt t="156952" x="4587875" y="5334000"/>
          <p14:tracePt t="156966" x="4541838" y="5334000"/>
          <p14:tracePt t="156982" x="4487863" y="5349875"/>
          <p14:tracePt t="156999" x="4365625" y="5380038"/>
          <p14:tracePt t="157016" x="4198938" y="5410200"/>
          <p14:tracePt t="157032" x="4092575" y="5448300"/>
          <p14:tracePt t="157049" x="3817938" y="5516563"/>
          <p14:tracePt t="157066" x="3573463" y="5600700"/>
          <p14:tracePt t="157082" x="3459163" y="5646738"/>
          <p14:tracePt t="157099" x="3276600" y="5699125"/>
          <p14:tracePt t="157116" x="3146425" y="5745163"/>
          <p14:tracePt t="157133" x="3094038" y="5753100"/>
          <p14:tracePt t="157149" x="3025775" y="5768975"/>
          <p14:tracePt t="157166" x="3009900" y="5775325"/>
          <p14:tracePt t="157369" x="3001963" y="5775325"/>
          <p14:tracePt t="157380" x="2987675" y="5783263"/>
          <p14:tracePt t="157389" x="2971800" y="5783263"/>
          <p14:tracePt t="157401" x="2955925" y="5783263"/>
          <p14:tracePt t="157416" x="2941638" y="5783263"/>
          <p14:tracePt t="157432" x="2887663" y="5768975"/>
          <p14:tracePt t="157449" x="2865438" y="5768975"/>
          <p14:tracePt t="157466" x="2811463" y="5722938"/>
          <p14:tracePt t="157483" x="2759075" y="5692775"/>
          <p14:tracePt t="157500" x="2720975" y="5676900"/>
          <p14:tracePt t="157516" x="2674938" y="5654675"/>
          <p14:tracePt t="157532" x="2620963" y="5638800"/>
          <p14:tracePt t="157549" x="2606675" y="5638800"/>
          <p14:tracePt t="157566" x="2574925" y="5638800"/>
          <p14:tracePt t="157583" x="2560638" y="5638800"/>
          <p14:tracePt t="157599" x="2544763" y="5638800"/>
          <p14:tracePt t="157616" x="2506663" y="5646738"/>
          <p14:tracePt t="157633" x="2484438" y="5668963"/>
          <p14:tracePt t="157649" x="2476500" y="5676900"/>
          <p14:tracePt t="157666" x="2460625" y="5699125"/>
          <p14:tracePt t="157683" x="2446338" y="5707063"/>
          <p14:tracePt t="157699" x="2408238" y="5745163"/>
          <p14:tracePt t="157716" x="2370138" y="5775325"/>
          <p14:tracePt t="157733" x="2346325" y="5791200"/>
          <p14:tracePt t="157749" x="2308225" y="5813425"/>
          <p14:tracePt t="157766" x="2286000" y="5829300"/>
          <p14:tracePt t="157783" x="2255838" y="5829300"/>
          <p14:tracePt t="157799" x="2247900" y="5837238"/>
          <p14:tracePt t="157968" x="2239963" y="5845175"/>
          <p14:tracePt t="157989" x="2232025" y="5851525"/>
          <p14:tracePt t="158000" x="2225675" y="5851525"/>
          <p14:tracePt t="158009" x="2209800" y="5851525"/>
          <p14:tracePt t="158020" x="2187575" y="5851525"/>
          <p14:tracePt t="158033" x="2163763" y="5851525"/>
          <p14:tracePt t="158050" x="2125663" y="5845175"/>
          <p14:tracePt t="158066" x="2103438" y="5845175"/>
          <p14:tracePt t="158083" x="2073275" y="5837238"/>
          <p14:tracePt t="158099" x="2049463" y="5837238"/>
          <p14:tracePt t="158116" x="2035175" y="5837238"/>
          <p14:tracePt t="158265" x="2027238" y="5837238"/>
          <p14:tracePt t="158285" x="2019300" y="5837238"/>
          <p14:tracePt t="158294" x="2011363" y="5845175"/>
          <p14:tracePt t="158316" x="2003425" y="5845175"/>
          <p14:tracePt t="158426" x="2011363" y="5845175"/>
          <p14:tracePt t="158456" x="2019300" y="5845175"/>
          <p14:tracePt t="158467" x="2027238" y="5845175"/>
          <p14:tracePt t="158488" x="2035175" y="5845175"/>
          <p14:tracePt t="158538" x="2035175" y="5851525"/>
          <p14:tracePt t="158650" x="2035175" y="5859463"/>
          <p14:tracePt t="159018" x="2035175" y="5867400"/>
          <p14:tracePt t="159943" x="2035175" y="5859463"/>
          <p14:tracePt t="159972" x="2041525" y="5859463"/>
          <p14:tracePt t="159983" x="2049463" y="5859463"/>
          <p14:tracePt t="159991" x="2057400" y="5859463"/>
          <p14:tracePt t="160003" x="2065338" y="5859463"/>
          <p14:tracePt t="160017" x="2073275" y="5859463"/>
          <p14:tracePt t="160034" x="2073275" y="5851525"/>
          <p14:tracePt t="160185" x="2065338" y="5851525"/>
          <p14:tracePt t="160194" x="2057400" y="5851525"/>
          <p14:tracePt t="160206" x="2049463" y="5851525"/>
          <p14:tracePt t="160227" x="2041525" y="5851525"/>
          <p14:tracePt t="160257" x="2035175" y="5851525"/>
          <p14:tracePt t="160348" x="2041525" y="5851525"/>
          <p14:tracePt t="160450" x="2049463" y="5845175"/>
          <p14:tracePt t="160459" x="2057400" y="5837238"/>
          <p14:tracePt t="160470" x="2065338" y="5813425"/>
          <p14:tracePt t="160483" x="2065338" y="5807075"/>
          <p14:tracePt t="160500" x="2087563" y="5775325"/>
          <p14:tracePt t="160516" x="2087563" y="5761038"/>
          <p14:tracePt t="160533" x="2103438" y="5730875"/>
          <p14:tracePt t="160550" x="2111375" y="5722938"/>
          <p14:tracePt t="160566" x="2111375" y="5692775"/>
          <p14:tracePt t="160583" x="2111375" y="5684838"/>
          <p14:tracePt t="160600" x="2111375" y="5676900"/>
          <p14:tracePt t="160616" x="2111375" y="5668963"/>
          <p14:tracePt t="160633" x="2111375" y="5661025"/>
          <p14:tracePt t="160674" x="2111375" y="5654675"/>
          <p14:tracePt t="160785" x="2111375" y="5638800"/>
          <p14:tracePt t="160796" x="2117725" y="5630863"/>
          <p14:tracePt t="160805" x="2125663" y="5616575"/>
          <p14:tracePt t="160817" x="2125663" y="5608638"/>
          <p14:tracePt t="160833" x="2133600" y="5600700"/>
          <p14:tracePt t="160850" x="2149475" y="5570538"/>
          <p14:tracePt t="160867" x="2149475" y="5554663"/>
          <p14:tracePt t="160886" x="2149475" y="5546725"/>
          <p14:tracePt t="160907" x="2149475" y="5540375"/>
          <p14:tracePt t="161009" x="2155825" y="5540375"/>
          <p14:tracePt t="161038" x="2155825" y="5546725"/>
          <p14:tracePt t="161313" x="2155825" y="5540375"/>
          <p14:tracePt t="161324" x="2155825" y="5524500"/>
          <p14:tracePt t="161334" x="2141538" y="5508625"/>
          <p14:tracePt t="161350" x="2141538" y="5494338"/>
          <p14:tracePt t="161367" x="2117725" y="5456238"/>
          <p14:tracePt t="161383" x="2117725" y="5440363"/>
          <p14:tracePt t="161400" x="2111375" y="5410200"/>
          <p14:tracePt t="161417" x="2103438" y="5387975"/>
          <p14:tracePt t="161433" x="2103438" y="5372100"/>
          <p14:tracePt t="161450" x="2103438" y="5364163"/>
          <p14:tracePt t="161467" x="2095500" y="5356225"/>
          <p14:tracePt t="161484" x="2087563" y="5349875"/>
          <p14:tracePt t="161500" x="2087563" y="5334000"/>
          <p14:tracePt t="161517" x="2079625" y="5326063"/>
          <p14:tracePt t="161533" x="2079625" y="5318125"/>
          <p14:tracePt t="161550" x="2079625" y="5303838"/>
          <p14:tracePt t="161567" x="2079625" y="5295900"/>
          <p14:tracePt t="161583" x="2073275" y="5287963"/>
          <p14:tracePt t="161600" x="2073275" y="5280025"/>
          <p14:tracePt t="161619" x="2073275" y="5273675"/>
          <p14:tracePt t="161633" x="2073275" y="5265738"/>
          <p14:tracePt t="161650" x="2073275" y="5257800"/>
          <p14:tracePt t="161670" x="2073275" y="5249863"/>
          <p14:tracePt t="161924" x="2065338" y="5249863"/>
          <p14:tracePt t="161935" x="2065338" y="5241925"/>
          <p14:tracePt t="161944" x="2057400" y="5235575"/>
          <p14:tracePt t="161955" x="2049463" y="5227638"/>
          <p14:tracePt t="161967" x="2041525" y="5211763"/>
          <p14:tracePt t="161983" x="2035175" y="5203825"/>
          <p14:tracePt t="162000" x="2019300" y="5189538"/>
          <p14:tracePt t="162017" x="1997075" y="5173663"/>
          <p14:tracePt t="162033" x="1989138" y="5165725"/>
          <p14:tracePt t="162050" x="1973263" y="5151438"/>
          <p14:tracePt t="162067" x="1958975" y="5135563"/>
          <p14:tracePt t="162083" x="1951038" y="5127625"/>
          <p14:tracePt t="162100" x="1935163" y="5127625"/>
          <p14:tracePt t="162117" x="1927225" y="5121275"/>
          <p14:tracePt t="162134" x="1912938" y="5121275"/>
          <p14:tracePt t="162150" x="1905000" y="5105400"/>
          <p14:tracePt t="162167" x="1897063" y="5105400"/>
          <p14:tracePt t="162187" x="1889125" y="5105400"/>
          <p14:tracePt t="162200" x="1882775" y="5105400"/>
          <p14:tracePt t="162219" x="1874838" y="5105400"/>
          <p14:tracePt t="162239" x="1866900" y="5105400"/>
          <p14:tracePt t="162250" x="1858963" y="5105400"/>
          <p14:tracePt t="162513" x="1851025" y="5105400"/>
          <p14:tracePt t="162533" x="1844675" y="5089525"/>
          <p14:tracePt t="162544" x="1836738" y="5083175"/>
          <p14:tracePt t="162554" x="1820863" y="5075238"/>
          <p14:tracePt t="162567" x="1812925" y="5051425"/>
          <p14:tracePt t="162583" x="1790700" y="5045075"/>
          <p14:tracePt t="162600" x="1768475" y="5021263"/>
          <p14:tracePt t="162617" x="1736725" y="5006975"/>
          <p14:tracePt t="162633" x="1722438" y="4999038"/>
          <p14:tracePt t="162650" x="1706563" y="4999038"/>
          <p14:tracePt t="162667" x="1698625" y="4999038"/>
          <p14:tracePt t="162684" x="1676400" y="4999038"/>
          <p14:tracePt t="162700" x="1660525" y="4999038"/>
          <p14:tracePt t="162717" x="1630363" y="4999038"/>
          <p14:tracePt t="162734" x="1622425" y="5006975"/>
          <p14:tracePt t="162750" x="1592263" y="5029200"/>
          <p14:tracePt t="162767" x="1570038" y="5045075"/>
          <p14:tracePt t="162784" x="1516063" y="5075238"/>
          <p14:tracePt t="162800" x="1447800" y="5105400"/>
          <p14:tracePt t="162817" x="1417638" y="5113338"/>
          <p14:tracePt t="162834" x="1363663" y="5151438"/>
          <p14:tracePt t="162850" x="1341438" y="5165725"/>
          <p14:tracePt t="162867" x="1333500" y="5173663"/>
          <p14:tracePt t="162884" x="1325563" y="5173663"/>
          <p14:tracePt t="162931" x="1317625" y="5173663"/>
          <p14:tracePt t="162951" x="1311275" y="5173663"/>
          <p14:tracePt t="162971" x="1303338" y="5173663"/>
          <p14:tracePt t="162980" x="1295400" y="5173663"/>
          <p14:tracePt t="163001" x="1287463" y="5173663"/>
          <p14:tracePt t="163012" x="1279525" y="5173663"/>
          <p14:tracePt t="163021" x="1273175" y="5165725"/>
          <p14:tracePt t="163034" x="1265238" y="5165725"/>
          <p14:tracePt t="163054" x="1257300" y="5165725"/>
          <p14:tracePt t="163067" x="1249363" y="5165725"/>
          <p14:tracePt t="163327" x="1241425" y="5173663"/>
          <p14:tracePt t="163336" x="1241425" y="5189538"/>
          <p14:tracePt t="163347" x="1241425" y="5197475"/>
          <p14:tracePt t="163356" x="1235075" y="5203825"/>
          <p14:tracePt t="163368" x="1227138" y="5227638"/>
          <p14:tracePt t="163384" x="1227138" y="5241925"/>
          <p14:tracePt t="163400" x="1219200" y="5265738"/>
          <p14:tracePt t="163417" x="1211263" y="5303838"/>
          <p14:tracePt t="163435" x="1211263" y="5318125"/>
          <p14:tracePt t="163450" x="1196975" y="5341938"/>
          <p14:tracePt t="163467" x="1196975" y="5349875"/>
          <p14:tracePt t="163484" x="1189038" y="5364163"/>
          <p14:tracePt t="163500" x="1189038" y="5380038"/>
          <p14:tracePt t="163517" x="1189038" y="5387975"/>
          <p14:tracePt t="163572" x="1181100" y="5387975"/>
          <p14:tracePt t="163602" x="1173163" y="5394325"/>
          <p14:tracePt t="163612" x="1173163" y="5402263"/>
          <p14:tracePt t="163633" x="1173163" y="5410200"/>
          <p14:tracePt t="163642" x="1165225" y="5418138"/>
          <p14:tracePt t="163652" x="1165225" y="5432425"/>
          <p14:tracePt t="163672" x="1158875" y="5448300"/>
          <p14:tracePt t="163684" x="1150938" y="5456238"/>
          <p14:tracePt t="163700" x="1150938" y="5464175"/>
          <p14:tracePt t="163717" x="1135063" y="5486400"/>
          <p14:tracePt t="163734" x="1127125" y="5508625"/>
          <p14:tracePt t="163750" x="1127125" y="5516563"/>
          <p14:tracePt t="163767" x="1120775" y="5532438"/>
          <p14:tracePt t="163784" x="1120775" y="5546725"/>
          <p14:tracePt t="163800" x="1104900" y="5554663"/>
          <p14:tracePt t="163817" x="1104900" y="5570538"/>
          <p14:tracePt t="164049" x="1104900" y="5578475"/>
          <p14:tracePt t="164069" x="1104900" y="5584825"/>
          <p14:tracePt t="164078" x="1104900" y="5592763"/>
          <p14:tracePt t="164090" x="1104900" y="5608638"/>
          <p14:tracePt t="164100" x="1104900" y="5622925"/>
          <p14:tracePt t="164117" x="1104900" y="5646738"/>
          <p14:tracePt t="164134" x="1120775" y="5692775"/>
          <p14:tracePt t="164151" x="1135063" y="5753100"/>
          <p14:tracePt t="164167" x="1143000" y="5775325"/>
          <p14:tracePt t="164184" x="1165225" y="5837238"/>
          <p14:tracePt t="164201" x="1173163" y="5875338"/>
          <p14:tracePt t="164217" x="1181100" y="5905500"/>
          <p14:tracePt t="164235" x="1203325" y="5943600"/>
          <p14:tracePt t="164251" x="1203325" y="5965825"/>
          <p14:tracePt t="164267" x="1219200" y="5981700"/>
          <p14:tracePt t="164284" x="1219200" y="5989638"/>
          <p14:tracePt t="164301" x="1227138" y="5997575"/>
          <p14:tracePt t="164334" x="1235075" y="6003925"/>
          <p14:tracePt t="164344" x="1241425" y="6003925"/>
          <p14:tracePt t="164365" x="1249363" y="6003925"/>
          <p14:tracePt t="164384" x="1257300" y="6003925"/>
          <p14:tracePt t="164395" x="1265238" y="6011863"/>
          <p14:tracePt t="164404" x="1273175" y="6011863"/>
          <p14:tracePt t="164417" x="1279525" y="6019800"/>
          <p14:tracePt t="164434" x="1287463" y="6027738"/>
          <p14:tracePt t="164450" x="1303338" y="6035675"/>
          <p14:tracePt t="164467" x="1317625" y="6042025"/>
          <p14:tracePt t="164495" x="1317625" y="6049963"/>
          <p14:tracePt t="164851" x="1325563" y="6035675"/>
          <p14:tracePt t="164863" x="1333500" y="6011863"/>
          <p14:tracePt t="164872" x="1341438" y="5997575"/>
          <p14:tracePt t="164884" x="1349375" y="5981700"/>
          <p14:tracePt t="164901" x="1355725" y="5981700"/>
          <p14:tracePt t="164917" x="1363663" y="5973763"/>
          <p14:tracePt t="164934" x="1379538" y="5973763"/>
          <p14:tracePt t="164951" x="1393825" y="5973763"/>
          <p14:tracePt t="164967" x="1417638" y="5989638"/>
          <p14:tracePt t="164985" x="1439863" y="6003925"/>
          <p14:tracePt t="165001" x="1455738" y="6011863"/>
          <p14:tracePt t="165017" x="1470025" y="6027738"/>
          <p14:tracePt t="165034" x="1485900" y="6035675"/>
          <p14:tracePt t="165051" x="1501775" y="6042025"/>
          <p14:tracePt t="165067" x="1516063" y="6049963"/>
          <p14:tracePt t="165084" x="1531938" y="6057900"/>
          <p14:tracePt t="165101" x="1546225" y="6065838"/>
          <p14:tracePt t="165117" x="1562100" y="6073775"/>
          <p14:tracePt t="165134" x="1570038" y="6080125"/>
          <p14:tracePt t="165151" x="1592263" y="6080125"/>
          <p14:tracePt t="165167" x="1600200" y="6080125"/>
          <p14:tracePt t="165184" x="1622425" y="6080125"/>
          <p14:tracePt t="165201" x="1638300" y="6080125"/>
          <p14:tracePt t="165217" x="1646238" y="6080125"/>
          <p14:tracePt t="165235" x="1660525" y="6080125"/>
          <p14:tracePt t="165251" x="1692275" y="6080125"/>
          <p14:tracePt t="165267" x="1706563" y="6073775"/>
          <p14:tracePt t="165284" x="1736725" y="6057900"/>
          <p14:tracePt t="165301" x="1760538" y="6049963"/>
          <p14:tracePt t="165317" x="1774825" y="6042025"/>
          <p14:tracePt t="165334" x="1790700" y="6035675"/>
          <p14:tracePt t="165351" x="1790700" y="6027738"/>
          <p14:tracePt t="165514" x="1798638" y="6027738"/>
          <p14:tracePt t="165553" x="1806575" y="6027738"/>
          <p14:tracePt t="166194" x="1806575" y="6019800"/>
          <p14:tracePt t="166696" x="1874838" y="6003925"/>
          <p14:tracePt t="166707" x="1989138" y="5965825"/>
          <p14:tracePt t="166716" x="2155825" y="5913438"/>
          <p14:tracePt t="166728" x="2378075" y="5837238"/>
          <p14:tracePt t="166736" x="2613025" y="5737225"/>
          <p14:tracePt t="166751" x="2911475" y="5654675"/>
          <p14:tracePt t="166768" x="3505200" y="5486400"/>
          <p14:tracePt t="166785" x="3810000" y="5432425"/>
          <p14:tracePt t="166801" x="4365625" y="5334000"/>
          <p14:tracePt t="166818" x="4808538" y="5280025"/>
          <p14:tracePt t="166835" x="4960938" y="5280025"/>
          <p14:tracePt t="166851" x="5189538" y="5265738"/>
          <p14:tracePt t="166868" x="5280025" y="5257800"/>
          <p14:tracePt t="166885" x="5410200" y="5249863"/>
          <p14:tracePt t="166901" x="5448300" y="5241925"/>
          <p14:tracePt t="166918" x="5456238" y="5235575"/>
          <p14:tracePt t="166942" x="5448300" y="5227638"/>
          <p14:tracePt t="166952" x="5440363" y="5227638"/>
          <p14:tracePt t="166972" x="5426075" y="5227638"/>
          <p14:tracePt t="166984" x="5418138" y="5227638"/>
          <p14:tracePt t="167001" x="5387975" y="5227638"/>
          <p14:tracePt t="167018" x="5372100" y="5235575"/>
          <p14:tracePt t="167034" x="5349875" y="5241925"/>
          <p14:tracePt t="167051" x="5349875" y="5249863"/>
          <p14:tracePt t="167068" x="5349875" y="5257800"/>
          <p14:tracePt t="167084" x="5349875" y="5273675"/>
          <p14:tracePt t="167101" x="5364163" y="5280025"/>
          <p14:tracePt t="167118" x="5418138" y="5326063"/>
          <p14:tracePt t="167135" x="5478463" y="5372100"/>
          <p14:tracePt t="167151" x="5502275" y="5387975"/>
          <p14:tracePt t="167167" x="5546725" y="5410200"/>
          <p14:tracePt t="167184" x="5554663" y="5418138"/>
          <p14:tracePt t="167235" x="5532438" y="5410200"/>
          <p14:tracePt t="167245" x="5502275" y="5402263"/>
          <p14:tracePt t="167256" x="5456238" y="5387975"/>
          <p14:tracePt t="167268" x="5402263" y="5380038"/>
          <p14:tracePt t="167284" x="5334000" y="5372100"/>
          <p14:tracePt t="167301" x="5173663" y="5372100"/>
          <p14:tracePt t="167318" x="5029200" y="5387975"/>
          <p14:tracePt t="167335" x="4975225" y="5394325"/>
          <p14:tracePt t="167351" x="4937125" y="5402263"/>
          <p14:tracePt t="167368" x="4930775" y="5410200"/>
          <p14:tracePt t="167389" x="4937125" y="5410200"/>
          <p14:tracePt t="167401" x="4945063" y="5410200"/>
          <p14:tracePt t="167418" x="4968875" y="5410200"/>
          <p14:tracePt t="167435" x="4991100" y="5410200"/>
          <p14:tracePt t="167451" x="5021263" y="5402263"/>
          <p14:tracePt t="167468" x="5029200" y="5402263"/>
          <p14:tracePt t="167485" x="5045075" y="5394325"/>
          <p14:tracePt t="167540" x="5037138" y="5387975"/>
          <p14:tracePt t="167552" x="5013325" y="5387975"/>
          <p14:tracePt t="167560" x="4991100" y="5387975"/>
          <p14:tracePt t="167571" x="4968875" y="5380038"/>
          <p14:tracePt t="167584" x="4945063" y="5380038"/>
          <p14:tracePt t="167601" x="4914900" y="5372100"/>
          <p14:tracePt t="167618" x="4906963" y="5372100"/>
          <p14:tracePt t="167745" x="4892675" y="5372100"/>
          <p14:tracePt t="167765" x="4876800" y="5364163"/>
          <p14:tracePt t="167774" x="4868863" y="5364163"/>
          <p14:tracePt t="167794" x="4860925" y="5356225"/>
          <p14:tracePt t="167855" x="4860925" y="5349875"/>
          <p14:tracePt t="168079" x="4854575" y="5349875"/>
          <p14:tracePt t="168131" x="4854575" y="5341938"/>
          <p14:tracePt t="168211" x="4854575" y="5334000"/>
          <p14:tracePt t="168242" x="4860925" y="5334000"/>
          <p14:tracePt t="168262" x="4868863" y="5334000"/>
          <p14:tracePt t="168282" x="4876800" y="5334000"/>
          <p14:tracePt t="168384" x="4884738" y="5334000"/>
          <p14:tracePt t="168395" x="4892675" y="5334000"/>
          <p14:tracePt t="168404" x="4906963" y="5334000"/>
          <p14:tracePt t="168418" x="4922838" y="5334000"/>
          <p14:tracePt t="168435" x="4937125" y="5334000"/>
          <p14:tracePt t="168451" x="4983163" y="5326063"/>
          <p14:tracePt t="168468" x="5029200" y="5311775"/>
          <p14:tracePt t="168485" x="5051425" y="5311775"/>
          <p14:tracePt t="168507" x="5059363" y="5311775"/>
          <p14:tracePt t="168640" x="5051425" y="5311775"/>
          <p14:tracePt t="168771" x="5051425" y="5303838"/>
          <p14:tracePt t="168792" x="5059363" y="5295900"/>
          <p14:tracePt t="168822" x="5059363" y="5287963"/>
          <p14:tracePt t="169126" x="5075238" y="5287963"/>
          <p14:tracePt t="169137" x="5097463" y="5287963"/>
          <p14:tracePt t="169146" x="5113338" y="5287963"/>
          <p14:tracePt t="169158" x="5135563" y="5287963"/>
          <p14:tracePt t="169168" x="5159375" y="5287963"/>
          <p14:tracePt t="169185" x="5173663" y="5287963"/>
          <p14:tracePt t="169202" x="5211763" y="5287963"/>
          <p14:tracePt t="169218" x="5227638" y="5287963"/>
          <p14:tracePt t="169235" x="5265738" y="5287963"/>
          <p14:tracePt t="169251" x="5280025" y="5287963"/>
          <p14:tracePt t="169329" x="5287963" y="5287963"/>
          <p14:tracePt t="169594" x="5356225" y="5273675"/>
          <p14:tracePt t="169605" x="5440363" y="5265738"/>
          <p14:tracePt t="169614" x="5508625" y="5265738"/>
          <p14:tracePt t="169625" x="5578475" y="5265738"/>
          <p14:tracePt t="169635" x="5608638" y="5265738"/>
          <p14:tracePt t="169652" x="5630863" y="5280025"/>
          <p14:tracePt t="169668" x="5654675" y="5280025"/>
          <p14:tracePt t="169685" x="5654675" y="5287963"/>
          <p14:tracePt t="169705" x="5654675" y="5295900"/>
          <p14:tracePt t="169726" x="5646738" y="5295900"/>
          <p14:tracePt t="169737" x="5638800" y="5295900"/>
          <p14:tracePt t="169768" x="5630863" y="5295900"/>
          <p14:tracePt t="169818" x="5622925" y="5295900"/>
          <p14:tracePt t="169837" x="5616575" y="5295900"/>
          <p14:tracePt t="169848" x="5600700" y="5295900"/>
          <p14:tracePt t="169857" x="5584825" y="5287963"/>
          <p14:tracePt t="169870" x="5562600" y="5287963"/>
          <p14:tracePt t="169885" x="5524500" y="5280025"/>
          <p14:tracePt t="169902" x="5410200" y="5273675"/>
          <p14:tracePt t="169918" x="5311775" y="5273675"/>
          <p14:tracePt t="169935" x="5051425" y="5287963"/>
          <p14:tracePt t="169952" x="4579938" y="5364163"/>
          <p14:tracePt t="169969" x="4289425" y="5432425"/>
          <p14:tracePt t="169985" x="3717925" y="5600700"/>
          <p14:tracePt t="170002" x="3336925" y="5692775"/>
          <p14:tracePt t="170019" x="3246438" y="5722938"/>
          <p14:tracePt t="170035" x="3170238" y="5737225"/>
          <p14:tracePt t="170061" x="3184525" y="5737225"/>
          <p14:tracePt t="170072" x="3192463" y="5737225"/>
          <p14:tracePt t="170086" x="3200400" y="5737225"/>
          <p14:tracePt t="170102" x="3222625" y="5730875"/>
          <p14:tracePt t="170118" x="3230563" y="5730875"/>
          <p14:tracePt t="170174" x="3222625" y="5737225"/>
          <p14:tracePt t="170183" x="3208338" y="5753100"/>
          <p14:tracePt t="170377" x="3192463" y="5753100"/>
          <p14:tracePt t="170388" x="3184525" y="5761038"/>
          <p14:tracePt t="170397" x="3162300" y="5761038"/>
          <p14:tracePt t="170408" x="3124200" y="5768975"/>
          <p14:tracePt t="170418" x="3070225" y="5775325"/>
          <p14:tracePt t="170436" x="3001963" y="5783263"/>
          <p14:tracePt t="170452" x="2819400" y="5807075"/>
          <p14:tracePt t="170468" x="2727325" y="5813425"/>
          <p14:tracePt t="170485" x="2590800" y="5821363"/>
          <p14:tracePt t="170502" x="2514600" y="5829300"/>
          <p14:tracePt t="170519" x="2492375" y="5829300"/>
          <p14:tracePt t="170535" x="2484438" y="5829300"/>
          <p14:tracePt t="170552" x="2476500" y="5829300"/>
          <p14:tracePt t="170568" x="2468563" y="5837238"/>
          <p14:tracePt t="170585" x="2460625" y="5837238"/>
          <p14:tracePt t="170602" x="2454275" y="5851525"/>
          <p14:tracePt t="170618" x="2446338" y="5851525"/>
          <p14:tracePt t="170635" x="2438400" y="5859463"/>
          <p14:tracePt t="170652" x="2430463" y="5859463"/>
          <p14:tracePt t="170669" x="2422525" y="5867400"/>
          <p14:tracePt t="170686" x="2392363" y="5875338"/>
          <p14:tracePt t="170702" x="2370138" y="5883275"/>
          <p14:tracePt t="170718" x="2362200" y="5883275"/>
          <p14:tracePt t="170735" x="2354263" y="5883275"/>
          <p14:tracePt t="170752" x="2346325" y="5883275"/>
          <p14:tracePt t="171017" x="2339975" y="5883275"/>
          <p14:tracePt t="171028" x="2332038" y="5883275"/>
          <p14:tracePt t="171037" x="2316163" y="5875338"/>
          <p14:tracePt t="171052" x="2301875" y="5867400"/>
          <p14:tracePt t="171069" x="2278063" y="5859463"/>
          <p14:tracePt t="171085" x="2255838" y="5851525"/>
          <p14:tracePt t="171102" x="2239963" y="5837238"/>
          <p14:tracePt t="171118" x="2239963" y="5829300"/>
          <p14:tracePt t="171135" x="2232025" y="5821363"/>
          <p14:tracePt t="171152" x="2232025" y="5813425"/>
          <p14:tracePt t="171170" x="2232025" y="5807075"/>
          <p14:tracePt t="171202" x="2232025" y="5799138"/>
          <p14:tracePt t="171232" x="2225675" y="5799138"/>
          <p14:tracePt t="171241" x="2225675" y="5791200"/>
          <p14:tracePt t="171281" x="2225675" y="5783263"/>
          <p14:tracePt t="171759" x="2232025" y="5775325"/>
          <p14:tracePt t="171770" x="2239963" y="5753100"/>
          <p14:tracePt t="171779" x="2247900" y="5730875"/>
          <p14:tracePt t="171790" x="2255838" y="5707063"/>
          <p14:tracePt t="171802" x="2255838" y="5684838"/>
          <p14:tracePt t="171819" x="2255838" y="5668963"/>
          <p14:tracePt t="171835" x="2255838" y="5638800"/>
          <p14:tracePt t="171852" x="2255838" y="5616575"/>
          <p14:tracePt t="171869" x="2255838" y="5600700"/>
          <p14:tracePt t="171886" x="2247900" y="5578475"/>
          <p14:tracePt t="171902" x="2239963" y="5540375"/>
          <p14:tracePt t="171919" x="2239963" y="5532438"/>
          <p14:tracePt t="171936" x="2232025" y="5502275"/>
          <p14:tracePt t="171952" x="2232025" y="5486400"/>
          <p14:tracePt t="171969" x="2232025" y="5456238"/>
          <p14:tracePt t="171985" x="2232025" y="5440363"/>
          <p14:tracePt t="172004" x="2232025" y="5432425"/>
          <p14:tracePt t="172277" x="2232025" y="5418138"/>
          <p14:tracePt t="172288" x="2232025" y="5402263"/>
          <p14:tracePt t="172297" x="2232025" y="5394325"/>
          <p14:tracePt t="172317" x="2232025" y="5387975"/>
          <p14:tracePt t="172351" x="2232025" y="5380038"/>
          <p14:tracePt t="172382" x="2232025" y="5372100"/>
          <p14:tracePt t="172401" x="2232025" y="5356225"/>
          <p14:tracePt t="172421" x="2232025" y="5349875"/>
          <p14:tracePt t="172430" x="2232025" y="5334000"/>
          <p14:tracePt t="172441" x="2232025" y="5326063"/>
          <p14:tracePt t="172452" x="2232025" y="5318125"/>
          <p14:tracePt t="172469" x="2232025" y="5311775"/>
          <p14:tracePt t="172486" x="2232025" y="5295900"/>
          <p14:tracePt t="172502" x="2232025" y="5280025"/>
          <p14:tracePt t="172533" x="2232025" y="5273675"/>
          <p14:tracePt t="172583" x="2232025" y="5265738"/>
          <p14:tracePt t="172593" x="2232025" y="5257800"/>
          <p14:tracePt t="172614" x="2232025" y="5249863"/>
          <p14:tracePt t="172633" x="2232025" y="5241925"/>
          <p14:tracePt t="172653" x="2232025" y="5235575"/>
          <p14:tracePt t="172665" x="2232025" y="5227638"/>
          <p14:tracePt t="172969" x="2225675" y="5219700"/>
          <p14:tracePt t="172980" x="2217738" y="5211763"/>
          <p14:tracePt t="172989" x="2193925" y="5181600"/>
          <p14:tracePt t="173002" x="2163763" y="5135563"/>
          <p14:tracePt t="173019" x="2111375" y="5059363"/>
          <p14:tracePt t="173036" x="2003425" y="4884738"/>
          <p14:tracePt t="173052" x="1866900" y="4724400"/>
          <p14:tracePt t="173069" x="1820863" y="4656138"/>
          <p14:tracePt t="173086" x="1744663" y="4602163"/>
          <p14:tracePt t="173102" x="1706563" y="4594225"/>
          <p14:tracePt t="173123" x="1706563" y="4610100"/>
          <p14:tracePt t="173264" x="1706563" y="4618038"/>
          <p14:tracePt t="173275" x="1698625" y="4618038"/>
          <p14:tracePt t="173284" x="1692275" y="4632325"/>
          <p14:tracePt t="173295" x="1684338" y="4632325"/>
          <p14:tracePt t="173305" x="1668463" y="4640263"/>
          <p14:tracePt t="173319" x="1660525" y="4648200"/>
          <p14:tracePt t="173336" x="1638300" y="4664075"/>
          <p14:tracePt t="173352" x="1622425" y="4670425"/>
          <p14:tracePt t="173369" x="1608138" y="4702175"/>
          <p14:tracePt t="173386" x="1600200" y="4740275"/>
          <p14:tracePt t="173403" x="1592263" y="4762500"/>
          <p14:tracePt t="173419" x="1584325" y="4792663"/>
          <p14:tracePt t="173436" x="1584325" y="4808538"/>
          <p14:tracePt t="173452" x="1584325" y="4846638"/>
          <p14:tracePt t="173469" x="1584325" y="4860925"/>
          <p14:tracePt t="173486" x="1584325" y="4868863"/>
          <p14:tracePt t="173502" x="1584325" y="4876800"/>
          <p14:tracePt t="173673" x="1584325" y="4884738"/>
          <p14:tracePt t="173702" x="1584325" y="4892675"/>
          <p14:tracePt t="173734" x="1584325" y="4899025"/>
          <p14:tracePt t="174016" x="1577975" y="4899025"/>
          <p14:tracePt t="174027" x="1570038" y="4899025"/>
          <p14:tracePt t="174036" x="1554163" y="4899025"/>
          <p14:tracePt t="174052" x="1546225" y="4899025"/>
          <p14:tracePt t="174069" x="1516063" y="4899025"/>
          <p14:tracePt t="174086" x="1493838" y="4899025"/>
          <p14:tracePt t="174102" x="1455738" y="4914900"/>
          <p14:tracePt t="174119" x="1425575" y="4922838"/>
          <p14:tracePt t="174136" x="1401763" y="4930775"/>
          <p14:tracePt t="174152" x="1349375" y="4960938"/>
          <p14:tracePt t="174169" x="1311275" y="4975225"/>
          <p14:tracePt t="174186" x="1241425" y="5021263"/>
          <p14:tracePt t="174202" x="1181100" y="5059363"/>
          <p14:tracePt t="174220" x="1135063" y="5089525"/>
          <p14:tracePt t="174236" x="1127125" y="5097463"/>
          <p14:tracePt t="174252" x="1096963" y="5113338"/>
          <p14:tracePt t="174269" x="1089025" y="5127625"/>
          <p14:tracePt t="174286" x="1074738" y="5143500"/>
          <p14:tracePt t="174302" x="1050925" y="5159375"/>
          <p14:tracePt t="174320" x="1036638" y="5165725"/>
          <p14:tracePt t="174336" x="1006475" y="5189538"/>
          <p14:tracePt t="174353" x="974725" y="5211763"/>
          <p14:tracePt t="174369" x="960438" y="5219700"/>
          <p14:tracePt t="174386" x="930275" y="5219700"/>
          <p14:tracePt t="174403" x="914400" y="5219700"/>
          <p14:tracePt t="174419" x="914400" y="5211763"/>
          <p14:tracePt t="174436" x="914400" y="5197475"/>
          <p14:tracePt t="174453" x="922338" y="5181600"/>
          <p14:tracePt t="174469" x="944563" y="5159375"/>
          <p14:tracePt t="174486" x="960438" y="5127625"/>
          <p14:tracePt t="174779" x="968375" y="5127625"/>
          <p14:tracePt t="174789" x="968375" y="5135563"/>
          <p14:tracePt t="174810" x="982663" y="5135563"/>
          <p14:tracePt t="174830" x="990600" y="5135563"/>
          <p14:tracePt t="174839" x="1006475" y="5135563"/>
          <p14:tracePt t="174850" x="1012825" y="5127625"/>
          <p14:tracePt t="174859" x="1028700" y="5127625"/>
          <p14:tracePt t="174871" x="1036638" y="5121275"/>
          <p14:tracePt t="174886" x="1044575" y="5113338"/>
          <p14:tracePt t="174903" x="1050925" y="5113338"/>
          <p14:tracePt t="175195" x="1044575" y="5113338"/>
          <p14:tracePt t="175206" x="1044575" y="5121275"/>
          <p14:tracePt t="175216" x="1028700" y="5143500"/>
          <p14:tracePt t="175227" x="1020763" y="5159375"/>
          <p14:tracePt t="175236" x="1006475" y="5181600"/>
          <p14:tracePt t="175253" x="998538" y="5203825"/>
          <p14:tracePt t="175269" x="974725" y="5280025"/>
          <p14:tracePt t="175286" x="968375" y="5311775"/>
          <p14:tracePt t="175303" x="968375" y="5364163"/>
          <p14:tracePt t="175319" x="960438" y="5426075"/>
          <p14:tracePt t="175336" x="960438" y="5448300"/>
          <p14:tracePt t="175353" x="960438" y="5478463"/>
          <p14:tracePt t="175370" x="960438" y="5502275"/>
          <p14:tracePt t="175390" x="960438" y="5508625"/>
          <p14:tracePt t="175403" x="960438" y="5516563"/>
          <p14:tracePt t="175420" x="968375" y="5524500"/>
          <p14:tracePt t="175436" x="968375" y="5532438"/>
          <p14:tracePt t="175453" x="974725" y="5546725"/>
          <p14:tracePt t="175471" x="982663" y="5554663"/>
          <p14:tracePt t="175486" x="982663" y="5562600"/>
          <p14:tracePt t="175503" x="990600" y="5570538"/>
          <p14:tracePt t="175519" x="990600" y="5584825"/>
          <p14:tracePt t="175536" x="998538" y="5608638"/>
          <p14:tracePt t="175553" x="1006475" y="5622925"/>
          <p14:tracePt t="175569" x="1006475" y="5638800"/>
          <p14:tracePt t="175586" x="1006475" y="5661025"/>
          <p14:tracePt t="175603" x="1006475" y="5684838"/>
          <p14:tracePt t="175846" x="998538" y="5684838"/>
          <p14:tracePt t="175858" x="990600" y="5692775"/>
          <p14:tracePt t="175866" x="982663" y="5699125"/>
          <p14:tracePt t="175878" x="974725" y="5699125"/>
          <p14:tracePt t="175887" x="960438" y="5707063"/>
          <p14:tracePt t="175903" x="960438" y="5715000"/>
          <p14:tracePt t="175920" x="944563" y="5722938"/>
          <p14:tracePt t="175936" x="936625" y="5722938"/>
          <p14:tracePt t="175953" x="936625" y="5737225"/>
          <p14:tracePt t="176121" x="936625" y="5745163"/>
          <p14:tracePt t="176141" x="936625" y="5761038"/>
          <p14:tracePt t="176152" x="936625" y="5768975"/>
          <p14:tracePt t="176164" x="944563" y="5775325"/>
          <p14:tracePt t="176172" x="944563" y="5799138"/>
          <p14:tracePt t="176186" x="960438" y="5813425"/>
          <p14:tracePt t="176203" x="982663" y="5851525"/>
          <p14:tracePt t="176219" x="998538" y="5867400"/>
          <p14:tracePt t="176237" x="1020763" y="5897563"/>
          <p14:tracePt t="176253" x="1044575" y="5943600"/>
          <p14:tracePt t="176270" x="1050925" y="5965825"/>
          <p14:tracePt t="176286" x="1074738" y="5997575"/>
          <p14:tracePt t="176303" x="1074738" y="6003925"/>
          <p14:tracePt t="176319" x="1096963" y="6027738"/>
          <p14:tracePt t="176336" x="1112838" y="6042025"/>
          <p14:tracePt t="176353" x="1127125" y="6049963"/>
          <p14:tracePt t="176369" x="1135063" y="6049963"/>
          <p14:tracePt t="176386" x="1143000" y="6057900"/>
          <p14:tracePt t="176403" x="1150938" y="6065838"/>
          <p14:tracePt t="176420" x="1165225" y="6065838"/>
          <p14:tracePt t="176437" x="1173163" y="6073775"/>
          <p14:tracePt t="176453" x="1181100" y="6080125"/>
          <p14:tracePt t="176470" x="1189038" y="6080125"/>
          <p14:tracePt t="176487" x="1203325" y="6088063"/>
          <p14:tracePt t="176503" x="1211263" y="6088063"/>
          <p14:tracePt t="176520" x="1219200" y="6088063"/>
          <p14:tracePt t="176536" x="1235075" y="6088063"/>
          <p14:tracePt t="176553" x="1249363" y="6096000"/>
          <p14:tracePt t="176570" x="1265238" y="6103938"/>
          <p14:tracePt t="176586" x="1273175" y="6103938"/>
          <p14:tracePt t="176603" x="1287463" y="6111875"/>
          <p14:tracePt t="176620" x="1295400" y="6118225"/>
          <p14:tracePt t="176636" x="1295400" y="6126163"/>
          <p14:tracePt t="176653" x="1295400" y="6142038"/>
          <p14:tracePt t="176669" x="1295400" y="6164263"/>
          <p14:tracePt t="176686" x="1303338" y="6210300"/>
          <p14:tracePt t="176874" x="1303338" y="6218238"/>
          <p14:tracePt t="176883" x="1311275" y="6218238"/>
          <p14:tracePt t="176894" x="1311275" y="6226175"/>
          <p14:tracePt t="176904" x="1325563" y="6232525"/>
          <p14:tracePt t="176923" x="1333500" y="6232525"/>
          <p14:tracePt t="177209" x="1349375" y="6240463"/>
          <p14:tracePt t="177220" x="1363663" y="6240463"/>
          <p14:tracePt t="177230" x="1379538" y="6240463"/>
          <p14:tracePt t="177240" x="1393825" y="6248400"/>
          <p14:tracePt t="177253" x="1417638" y="6248400"/>
          <p14:tracePt t="177270" x="1431925" y="6248400"/>
          <p14:tracePt t="177271" x="1447800" y="6248400"/>
          <p14:tracePt t="177287" x="1455738" y="6248400"/>
          <p14:tracePt t="177303" x="1493838" y="6248400"/>
          <p14:tracePt t="177320" x="1501775" y="6248400"/>
          <p14:tracePt t="177337" x="1531938" y="6240463"/>
          <p14:tracePt t="177353" x="1554163" y="6226175"/>
          <p14:tracePt t="177370" x="1570038" y="6218238"/>
          <p14:tracePt t="177387" x="1600200" y="6210300"/>
          <p14:tracePt t="177403" x="1646238" y="6194425"/>
          <p14:tracePt t="177420" x="1660525" y="6188075"/>
          <p14:tracePt t="177437" x="1706563" y="6164263"/>
          <p14:tracePt t="177453" x="1722438" y="6164263"/>
          <p14:tracePt t="177470" x="1744663" y="6149975"/>
          <p14:tracePt t="177487" x="1768475" y="6134100"/>
          <p14:tracePt t="177503" x="1774825" y="6134100"/>
          <p14:tracePt t="177520" x="1798638" y="6118225"/>
          <p14:tracePt t="177537" x="1806575" y="6111875"/>
          <p14:tracePt t="177553" x="1812925" y="6103938"/>
          <p14:tracePt t="177570" x="1828800" y="6080125"/>
          <p14:tracePt t="177587" x="1836738" y="6073775"/>
          <p14:tracePt t="177606" x="1836738" y="6065838"/>
          <p14:tracePt t="177625" x="1836738" y="6057900"/>
          <p14:tracePt t="177637" x="1836738" y="6049963"/>
          <p14:tracePt t="177653" x="1851025" y="6042025"/>
          <p14:tracePt t="177670" x="1866900" y="6027738"/>
          <p14:tracePt t="177687" x="1874838" y="6019800"/>
          <p14:tracePt t="177687" x="1882775" y="6019800"/>
          <p14:tracePt t="177703" x="1905000" y="6019800"/>
          <p14:tracePt t="177720" x="1943100" y="6019800"/>
          <p14:tracePt t="177737" x="1965325" y="6027738"/>
          <p14:tracePt t="177753" x="2003425" y="6042025"/>
          <p14:tracePt t="177770" x="2027238" y="6057900"/>
          <p14:tracePt t="177787" x="2035175" y="6065838"/>
          <p14:tracePt t="177803" x="2041525" y="6080125"/>
          <p14:tracePt t="177830" x="2041525" y="6088063"/>
          <p14:tracePt t="177891" x="2035175" y="6088063"/>
          <p14:tracePt t="177981" x="2035175" y="6096000"/>
          <p14:tracePt t="178002" x="2035175" y="6103938"/>
          <p14:tracePt t="178022" x="2035175" y="6118225"/>
          <p14:tracePt t="178033" x="2035175" y="6126163"/>
          <p14:tracePt t="178042" x="2035175" y="6134100"/>
          <p14:tracePt t="178054" x="2035175" y="6142038"/>
          <p14:tracePt t="178070" x="2027238" y="6142038"/>
          <p14:tracePt t="178087" x="2027238" y="6149975"/>
          <p14:tracePt t="178165" x="2019300" y="6149975"/>
          <p14:tracePt t="178217" x="2011363" y="6149975"/>
          <p14:tracePt t="178439" x="2011363" y="6142038"/>
          <p14:tracePt t="178541" x="2011363" y="6134100"/>
          <p14:tracePt t="178550" x="2011363" y="6126163"/>
          <p14:tracePt t="178561" x="2011363" y="6111875"/>
          <p14:tracePt t="179584" x="2057400" y="6088063"/>
          <p14:tracePt t="179596" x="2125663" y="6049963"/>
          <p14:tracePt t="179605" x="2179638" y="6019800"/>
          <p14:tracePt t="179620" x="2239963" y="5997575"/>
          <p14:tracePt t="179637" x="2370138" y="5927725"/>
          <p14:tracePt t="179653" x="2438400" y="5905500"/>
          <p14:tracePt t="179670" x="2544763" y="5875338"/>
          <p14:tracePt t="179687" x="2628900" y="5859463"/>
          <p14:tracePt t="179704" x="2674938" y="5859463"/>
          <p14:tracePt t="179720" x="2713038" y="5859463"/>
          <p14:tracePt t="179737" x="2727325" y="5851525"/>
          <p14:tracePt t="179754" x="2751138" y="5851525"/>
          <p14:tracePt t="179770" x="2759075" y="5837238"/>
          <p14:tracePt t="179788" x="2759075" y="5829300"/>
          <p14:tracePt t="179818" x="2759075" y="5821363"/>
          <p14:tracePt t="179880" x="2751138" y="5821363"/>
          <p14:tracePt t="179891" x="2743200" y="5821363"/>
          <p14:tracePt t="179901" x="2727325" y="5829300"/>
          <p14:tracePt t="179911" x="2713038" y="5837238"/>
          <p14:tracePt t="179921" x="2697163" y="5851525"/>
          <p14:tracePt t="179937" x="2689225" y="5851525"/>
          <p14:tracePt t="179954" x="2682875" y="5875338"/>
          <p14:tracePt t="179970" x="2682875" y="5883275"/>
          <p14:tracePt t="179988" x="2689225" y="5905500"/>
          <p14:tracePt t="180004" x="2727325" y="5935663"/>
          <p14:tracePt t="180020" x="2751138" y="5951538"/>
          <p14:tracePt t="180037" x="2781300" y="5959475"/>
          <p14:tracePt t="180054" x="2819400" y="5959475"/>
          <p14:tracePt t="180070" x="2827338" y="5959475"/>
          <p14:tracePt t="180087" x="2857500" y="5935663"/>
          <p14:tracePt t="180104" x="2873375" y="5905500"/>
          <p14:tracePt t="180120" x="2873375" y="5889625"/>
          <p14:tracePt t="180137" x="2873375" y="5829300"/>
          <p14:tracePt t="180154" x="2865438" y="5791200"/>
          <p14:tracePt t="180170" x="2819400" y="5699125"/>
          <p14:tracePt t="180187" x="2759075" y="5646738"/>
          <p14:tracePt t="180204" x="2720975" y="5622925"/>
          <p14:tracePt t="180220" x="2651125" y="5616575"/>
          <p14:tracePt t="180237" x="2598738" y="5630863"/>
          <p14:tracePt t="180254" x="2590800" y="5646738"/>
          <p14:tracePt t="180270" x="2582863" y="5668963"/>
          <p14:tracePt t="180287" x="2590800" y="5692775"/>
          <p14:tracePt t="180304" x="2628900" y="5730875"/>
          <p14:tracePt t="180320" x="2689225" y="5768975"/>
          <p14:tracePt t="180337" x="2735263" y="5783263"/>
          <p14:tracePt t="180354" x="2819400" y="5783263"/>
          <p14:tracePt t="180370" x="2895600" y="5775325"/>
          <p14:tracePt t="180387" x="2933700" y="5753100"/>
          <p14:tracePt t="180388" x="2963863" y="5730875"/>
          <p14:tracePt t="180404" x="2979738" y="5699125"/>
          <p14:tracePt t="180420" x="3025775" y="5630863"/>
          <p14:tracePt t="180437" x="3032125" y="5592763"/>
          <p14:tracePt t="180454" x="3048000" y="5532438"/>
          <p14:tracePt t="180470" x="3048000" y="5494338"/>
          <p14:tracePt t="180487" x="3048000" y="5486400"/>
          <p14:tracePt t="180504" x="3048000" y="5478463"/>
          <p14:tracePt t="180734" x="3070225" y="5486400"/>
          <p14:tracePt t="180744" x="3108325" y="5494338"/>
          <p14:tracePt t="180755" x="3146425" y="5502275"/>
          <p14:tracePt t="180770" x="3192463" y="5516563"/>
          <p14:tracePt t="180787" x="3314700" y="5540375"/>
          <p14:tracePt t="180804" x="3352800" y="5546725"/>
          <p14:tracePt t="180821" x="3421063" y="5546725"/>
          <p14:tracePt t="180837" x="3444875" y="5546725"/>
          <p14:tracePt t="180897" x="3429000" y="5546725"/>
          <p14:tracePt t="180906" x="3413125" y="5540375"/>
          <p14:tracePt t="180917" x="3382963" y="5532438"/>
          <p14:tracePt t="180926" x="3336925" y="5524500"/>
          <p14:tracePt t="180938" x="3284538" y="5516563"/>
          <p14:tracePt t="180954" x="3222625" y="5508625"/>
          <p14:tracePt t="180970" x="3063875" y="5494338"/>
          <p14:tracePt t="180987" x="2911475" y="5486400"/>
          <p14:tracePt t="181004" x="2835275" y="5486400"/>
          <p14:tracePt t="181020" x="2727325" y="5486400"/>
          <p14:tracePt t="181037" x="2689225" y="5486400"/>
          <p14:tracePt t="181054" x="2613025" y="5508625"/>
          <p14:tracePt t="181070" x="2574925" y="5532438"/>
          <p14:tracePt t="181087" x="2552700" y="5546725"/>
          <p14:tracePt t="181104" x="2536825" y="5570538"/>
          <p14:tracePt t="181120" x="2536825" y="5584825"/>
          <p14:tracePt t="181137" x="2536825" y="5600700"/>
          <p14:tracePt t="181154" x="2536825" y="5622925"/>
          <p14:tracePt t="181171" x="2560638" y="5638800"/>
          <p14:tracePt t="181187" x="2568575" y="5646738"/>
          <p14:tracePt t="181204" x="2590800" y="5646738"/>
          <p14:tracePt t="181221" x="2590800" y="5654675"/>
          <p14:tracePt t="181237" x="2598738" y="5654675"/>
          <p14:tracePt t="181254" x="2606675" y="5654675"/>
          <p14:tracePt t="181303" x="2598738" y="5654675"/>
          <p14:tracePt t="181314" x="2590800" y="5654675"/>
          <p14:tracePt t="181323" x="2568575" y="5654675"/>
          <p14:tracePt t="181337" x="2552700" y="5654675"/>
          <p14:tracePt t="181354" x="2522538" y="5654675"/>
          <p14:tracePt t="181355" x="2484438" y="5661025"/>
          <p14:tracePt t="181370" x="2446338" y="5668963"/>
          <p14:tracePt t="181387" x="2378075" y="5684838"/>
          <p14:tracePt t="181404" x="2339975" y="5684838"/>
          <p14:tracePt t="181420" x="2332038" y="5692775"/>
          <p14:tracePt t="181437" x="2324100" y="5699125"/>
          <p14:tracePt t="181455" x="2324100" y="5707063"/>
          <p14:tracePt t="181471" x="2324100" y="5715000"/>
          <p14:tracePt t="181488" x="2324100" y="5745163"/>
          <p14:tracePt t="181504" x="2324100" y="5768975"/>
          <p14:tracePt t="181520" x="2324100" y="5821363"/>
          <p14:tracePt t="181538" x="2324100" y="5859463"/>
          <p14:tracePt t="181554" x="2324100" y="5867400"/>
          <p14:tracePt t="181571" x="2324100" y="5883275"/>
          <p14:tracePt t="181628" x="2316163" y="5883275"/>
          <p14:tracePt t="181648" x="2308225" y="5883275"/>
          <p14:tracePt t="181669" x="2301875" y="5883275"/>
          <p14:tracePt t="181680" x="2293938" y="5875338"/>
          <p14:tracePt t="181884" x="2293938" y="5867400"/>
          <p14:tracePt t="182116" x="2293938" y="5859463"/>
          <p14:tracePt t="182421" x="2301875" y="5859463"/>
          <p14:tracePt t="182441" x="2308225" y="5859463"/>
          <p14:tracePt t="182453" x="2324100" y="5859463"/>
          <p14:tracePt t="182462" x="2339975" y="5859463"/>
          <p14:tracePt t="182473" x="2354263" y="5859463"/>
          <p14:tracePt t="182488" x="2378075" y="5859463"/>
          <p14:tracePt t="182504" x="2422525" y="5859463"/>
          <p14:tracePt t="182521" x="2468563" y="5859463"/>
          <p14:tracePt t="182537" x="2544763" y="5875338"/>
          <p14:tracePt t="182555" x="2636838" y="5897563"/>
          <p14:tracePt t="182571" x="2659063" y="5905500"/>
          <p14:tracePt t="182587" x="2689225" y="5905500"/>
          <p14:tracePt t="182604" x="2682875" y="5875338"/>
          <p14:tracePt t="182621" x="2651125" y="5845175"/>
          <p14:tracePt t="182637" x="2536825" y="5791200"/>
          <p14:tracePt t="182654" x="2454275" y="5768975"/>
          <p14:tracePt t="182671" x="2286000" y="5737225"/>
          <p14:tracePt t="182687" x="2087563" y="5761038"/>
          <p14:tracePt t="182704" x="1973263" y="5807075"/>
          <p14:tracePt t="182721" x="1692275" y="5959475"/>
          <p14:tracePt t="182737" x="1516063" y="6080125"/>
          <p14:tracePt t="182754" x="1279525" y="6308725"/>
          <p14:tracePt t="182771" x="1150938" y="6461125"/>
          <p14:tracePt t="182787" x="1127125" y="6530975"/>
          <p14:tracePt t="182950" x="1112838" y="6530975"/>
          <p14:tracePt t="182961" x="1104900" y="6530975"/>
          <p14:tracePt t="182970" x="1096963" y="6530975"/>
          <p14:tracePt t="182981" x="1074738" y="6537325"/>
          <p14:tracePt t="182990" x="1058863" y="6545263"/>
          <p14:tracePt t="183004" x="1044575" y="6553200"/>
          <p14:tracePt t="183021" x="1028700" y="65611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50718" y="633845"/>
            <a:ext cx="9320646" cy="369332"/>
          </a:xfrm>
          <a:prstGeom prst="rect">
            <a:avLst/>
          </a:prstGeom>
          <a:noFill/>
        </p:spPr>
        <p:txBody>
          <a:bodyPr wrap="square" rtlCol="0">
            <a:spAutoFit/>
          </a:bodyPr>
          <a:lstStyle/>
          <a:p>
            <a:r>
              <a:rPr lang="es-CR" dirty="0" smtClean="0"/>
              <a:t>Capas de valencia: Es la última capa donde se alojan los electrones en la corteza.</a:t>
            </a:r>
            <a:endParaRPr lang="es-CR" dirty="0"/>
          </a:p>
        </p:txBody>
      </p:sp>
      <p:sp>
        <p:nvSpPr>
          <p:cNvPr id="5" name="CuadroTexto 4"/>
          <p:cNvSpPr txBox="1"/>
          <p:nvPr/>
        </p:nvSpPr>
        <p:spPr>
          <a:xfrm>
            <a:off x="3241963" y="2119745"/>
            <a:ext cx="8385464" cy="369332"/>
          </a:xfrm>
          <a:prstGeom prst="rect">
            <a:avLst/>
          </a:prstGeom>
          <a:noFill/>
        </p:spPr>
        <p:txBody>
          <a:bodyPr wrap="square" rtlCol="0">
            <a:spAutoFit/>
          </a:bodyPr>
          <a:lstStyle/>
          <a:p>
            <a:r>
              <a:rPr lang="es-CR" dirty="0" smtClean="0"/>
              <a:t>Mg (12): 1S</a:t>
            </a:r>
            <a:r>
              <a:rPr lang="es-CR" baseline="30000" dirty="0" smtClean="0"/>
              <a:t>2</a:t>
            </a:r>
            <a:r>
              <a:rPr lang="es-CR" dirty="0" smtClean="0"/>
              <a:t> 2s</a:t>
            </a:r>
            <a:r>
              <a:rPr lang="es-CR" baseline="30000" dirty="0" smtClean="0"/>
              <a:t>2</a:t>
            </a:r>
            <a:r>
              <a:rPr lang="es-CR" dirty="0" smtClean="0"/>
              <a:t> 2p</a:t>
            </a:r>
            <a:r>
              <a:rPr lang="es-CR" baseline="30000" dirty="0" smtClean="0"/>
              <a:t>6</a:t>
            </a:r>
            <a:r>
              <a:rPr lang="es-CR" dirty="0" smtClean="0"/>
              <a:t> 3s</a:t>
            </a:r>
            <a:r>
              <a:rPr lang="es-CR" baseline="30000" dirty="0" smtClean="0"/>
              <a:t>2</a:t>
            </a:r>
            <a:endParaRPr lang="es-CR" baseline="30000" dirty="0"/>
          </a:p>
        </p:txBody>
      </p:sp>
      <p:cxnSp>
        <p:nvCxnSpPr>
          <p:cNvPr id="7" name="Conector recto de flecha 6"/>
          <p:cNvCxnSpPr/>
          <p:nvPr/>
        </p:nvCxnSpPr>
        <p:spPr>
          <a:xfrm flipH="1">
            <a:off x="5735781" y="2026227"/>
            <a:ext cx="727364" cy="17664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CuadroTexto 8"/>
          <p:cNvSpPr txBox="1"/>
          <p:nvPr/>
        </p:nvSpPr>
        <p:spPr>
          <a:xfrm>
            <a:off x="6463145" y="1833540"/>
            <a:ext cx="3512127" cy="369332"/>
          </a:xfrm>
          <a:prstGeom prst="rect">
            <a:avLst/>
          </a:prstGeom>
          <a:noFill/>
        </p:spPr>
        <p:txBody>
          <a:bodyPr wrap="square" rtlCol="0">
            <a:spAutoFit/>
          </a:bodyPr>
          <a:lstStyle/>
          <a:p>
            <a:r>
              <a:rPr lang="es-CR" dirty="0" smtClean="0"/>
              <a:t>Electrones de valencia 2</a:t>
            </a:r>
            <a:endParaRPr lang="es-CR" dirty="0"/>
          </a:p>
        </p:txBody>
      </p:sp>
      <p:cxnSp>
        <p:nvCxnSpPr>
          <p:cNvPr id="11" name="Conector recto de flecha 10"/>
          <p:cNvCxnSpPr/>
          <p:nvPr/>
        </p:nvCxnSpPr>
        <p:spPr>
          <a:xfrm flipV="1">
            <a:off x="4717473" y="2421990"/>
            <a:ext cx="654627" cy="53467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 name="CuadroTexto 13"/>
          <p:cNvSpPr txBox="1"/>
          <p:nvPr/>
        </p:nvSpPr>
        <p:spPr>
          <a:xfrm>
            <a:off x="4457701" y="3008620"/>
            <a:ext cx="3574472" cy="369332"/>
          </a:xfrm>
          <a:prstGeom prst="rect">
            <a:avLst/>
          </a:prstGeom>
          <a:noFill/>
        </p:spPr>
        <p:txBody>
          <a:bodyPr wrap="square" rtlCol="0">
            <a:spAutoFit/>
          </a:bodyPr>
          <a:lstStyle/>
          <a:p>
            <a:r>
              <a:rPr lang="es-CR" dirty="0" smtClean="0"/>
              <a:t>Capas de valencia 3</a:t>
            </a:r>
            <a:endParaRPr lang="es-CR" dirty="0"/>
          </a:p>
        </p:txBody>
      </p:sp>
      <p:pic>
        <p:nvPicPr>
          <p:cNvPr id="15" name="Imagen 14"/>
          <p:cNvPicPr>
            <a:picLocks noChangeAspect="1"/>
          </p:cNvPicPr>
          <p:nvPr/>
        </p:nvPicPr>
        <p:blipFill rotWithShape="1">
          <a:blip r:embed="rId4"/>
          <a:srcRect l="18072" t="24251" r="16566" b="16143"/>
          <a:stretch/>
        </p:blipFill>
        <p:spPr>
          <a:xfrm>
            <a:off x="4094019" y="3605645"/>
            <a:ext cx="2805544" cy="255616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5472493"/>
      </p:ext>
    </p:extLst>
  </p:cSld>
  <p:clrMapOvr>
    <a:masterClrMapping/>
  </p:clrMapOvr>
  <mc:AlternateContent xmlns:mc="http://schemas.openxmlformats.org/markup-compatibility/2006">
    <mc:Choice xmlns:p14="http://schemas.microsoft.com/office/powerpoint/2010/main" Requires="p14">
      <p:transition spd="slow" p14:dur="2000" advTm="63375"/>
    </mc:Choice>
    <mc:Fallback>
      <p:transition spd="slow" advTm="6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4" x="441325" y="6408738"/>
          <p14:tracePt t="512" x="427038" y="6134100"/>
          <p14:tracePt t="524" x="427038" y="5768975"/>
          <p14:tracePt t="536" x="427038" y="5349875"/>
          <p14:tracePt t="553" x="449263" y="4435475"/>
          <p14:tracePt t="570" x="495300" y="4046538"/>
          <p14:tracePt t="586" x="609600" y="3489325"/>
          <p14:tracePt t="603" x="647700" y="3322638"/>
          <p14:tracePt t="620" x="708025" y="3140075"/>
          <p14:tracePt t="636" x="762000" y="3070225"/>
          <p14:tracePt t="820" x="746125" y="3055938"/>
          <p14:tracePt t="829" x="723900" y="3040063"/>
          <p14:tracePt t="840" x="701675" y="3001963"/>
          <p14:tracePt t="853" x="663575" y="2949575"/>
          <p14:tracePt t="870" x="609600" y="2759075"/>
          <p14:tracePt t="886" x="593725" y="2651125"/>
          <p14:tracePt t="903" x="593725" y="2430463"/>
          <p14:tracePt t="921" x="655638" y="2239963"/>
          <p14:tracePt t="936" x="708025" y="2163763"/>
          <p14:tracePt t="953" x="846138" y="2035175"/>
          <p14:tracePt t="970" x="922338" y="1997075"/>
          <p14:tracePt t="986" x="1104900" y="1935163"/>
          <p14:tracePt t="1003" x="1303338" y="1935163"/>
          <p14:tracePt t="1020" x="1401763" y="1935163"/>
          <p14:tracePt t="1036" x="1600200" y="1935163"/>
          <p14:tracePt t="1053" x="1798638" y="1958975"/>
          <p14:tracePt t="1070" x="1882775" y="1958975"/>
          <p14:tracePt t="1086" x="2049463" y="1965325"/>
          <p14:tracePt t="1103" x="2201863" y="1965325"/>
          <p14:tracePt t="1120" x="2255838" y="1965325"/>
          <p14:tracePt t="1136" x="2346325" y="1943100"/>
          <p14:tracePt t="1153" x="2392363" y="1920875"/>
          <p14:tracePt t="1397" x="2484438" y="1836738"/>
          <p14:tracePt t="1407" x="2582863" y="1736725"/>
          <p14:tracePt t="1418" x="2682875" y="1638300"/>
          <p14:tracePt t="1427" x="2743200" y="1570038"/>
          <p14:tracePt t="1438" x="2773363" y="1531938"/>
          <p14:tracePt t="1453" x="2789238" y="1516063"/>
          <p14:tracePt t="1489" x="2781300" y="1524000"/>
          <p14:tracePt t="1498" x="2751138" y="1531938"/>
          <p14:tracePt t="1509" x="2720975" y="1531938"/>
          <p14:tracePt t="1520" x="2667000" y="1539875"/>
          <p14:tracePt t="1536" x="2613025" y="1539875"/>
          <p14:tracePt t="1553" x="2506663" y="1539875"/>
          <p14:tracePt t="1571" x="2430463" y="1531938"/>
          <p14:tracePt t="1586" x="2408238" y="1508125"/>
          <p14:tracePt t="1603" x="2400300" y="1470025"/>
          <p14:tracePt t="1620" x="2400300" y="1455738"/>
          <p14:tracePt t="1636" x="2438400" y="1409700"/>
          <p14:tracePt t="1653" x="2544763" y="1333500"/>
          <p14:tracePt t="1670" x="2620963" y="1311275"/>
          <p14:tracePt t="1686" x="2811463" y="1257300"/>
          <p14:tracePt t="1703" x="3017838" y="1227138"/>
          <p14:tracePt t="1720" x="3101975" y="1227138"/>
          <p14:tracePt t="1736" x="3230563" y="1219200"/>
          <p14:tracePt t="1753" x="3268663" y="1219200"/>
          <p14:tracePt t="1754" x="3292475" y="1219200"/>
          <p14:tracePt t="1770" x="3306763" y="1219200"/>
          <p14:tracePt t="1786" x="3314700" y="1219200"/>
          <p14:tracePt t="2018" x="3382963" y="1196975"/>
          <p14:tracePt t="2028" x="3451225" y="1173163"/>
          <p14:tracePt t="2038" x="3527425" y="1158875"/>
          <p14:tracePt t="2053" x="3611563" y="1143000"/>
          <p14:tracePt t="2070" x="3771900" y="1143000"/>
          <p14:tracePt t="2086" x="3825875" y="1143000"/>
          <p14:tracePt t="2103" x="3886200" y="1143000"/>
          <p14:tracePt t="2120" x="3902075" y="1158875"/>
          <p14:tracePt t="2136" x="3908425" y="1158875"/>
          <p14:tracePt t="2153" x="3908425" y="1165225"/>
          <p14:tracePt t="2170" x="3908425" y="1173163"/>
          <p14:tracePt t="2425" x="3984625" y="1165225"/>
          <p14:tracePt t="2434" x="4114800" y="1143000"/>
          <p14:tracePt t="2445" x="4251325" y="1135063"/>
          <p14:tracePt t="2455" x="4351338" y="1135063"/>
          <p14:tracePt t="2470" x="4435475" y="1127125"/>
          <p14:tracePt t="2487" x="4549775" y="1120775"/>
          <p14:tracePt t="2503" x="4587875" y="1120775"/>
          <p14:tracePt t="2520" x="4587875" y="1112838"/>
          <p14:tracePt t="2738" x="4664075" y="1112838"/>
          <p14:tracePt t="2750" x="4754563" y="1112838"/>
          <p14:tracePt t="2759" x="4854575" y="1112838"/>
          <p14:tracePt t="2771" x="4945063" y="1112838"/>
          <p14:tracePt t="2787" x="5037138" y="1120775"/>
          <p14:tracePt t="2803" x="5181600" y="1120775"/>
          <p14:tracePt t="2821" x="5257800" y="1120775"/>
          <p14:tracePt t="2837" x="5273675" y="1112838"/>
          <p14:tracePt t="3105" x="5356225" y="1112838"/>
          <p14:tracePt t="3116" x="5464175" y="1120775"/>
          <p14:tracePt t="3125" x="5570538" y="1135063"/>
          <p14:tracePt t="3137" x="5684838" y="1150938"/>
          <p14:tracePt t="3153" x="5807075" y="1173163"/>
          <p14:tracePt t="3170" x="6011863" y="1189038"/>
          <p14:tracePt t="3187" x="6180138" y="1203325"/>
          <p14:tracePt t="3203" x="6210300" y="1203325"/>
          <p14:tracePt t="3220" x="6226175" y="1203325"/>
          <p14:tracePt t="3462" x="6324600" y="1196975"/>
          <p14:tracePt t="3471" x="6499225" y="1181100"/>
          <p14:tracePt t="3482" x="6743700" y="1158875"/>
          <p14:tracePt t="3491" x="6988175" y="1120775"/>
          <p14:tracePt t="3503" x="7208838" y="1096963"/>
          <p14:tracePt t="3520" x="7369175" y="1074738"/>
          <p14:tracePt t="3537" x="7521575" y="1012825"/>
          <p14:tracePt t="3776" x="7658100" y="990600"/>
          <p14:tracePt t="3787" x="7864475" y="952500"/>
          <p14:tracePt t="3796" x="8085138" y="930275"/>
          <p14:tracePt t="3807" x="8305800" y="898525"/>
          <p14:tracePt t="3821" x="8458200" y="892175"/>
          <p14:tracePt t="3837" x="8640763" y="868363"/>
          <p14:tracePt t="3854" x="8670925" y="868363"/>
          <p14:tracePt t="3870" x="8694738" y="868363"/>
          <p14:tracePt t="3887" x="8694738" y="860425"/>
          <p14:tracePt t="3903" x="8670925" y="860425"/>
          <p14:tracePt t="3921" x="8602663" y="854075"/>
          <p14:tracePt t="4071" x="8602663" y="868363"/>
          <p14:tracePt t="4080" x="8610600" y="884238"/>
          <p14:tracePt t="4092" x="8618538" y="898525"/>
          <p14:tracePt t="4104" x="8632825" y="914400"/>
          <p14:tracePt t="4121" x="8670925" y="960438"/>
          <p14:tracePt t="4137" x="8686800" y="974725"/>
          <p14:tracePt t="4154" x="8702675" y="990600"/>
          <p14:tracePt t="4171" x="8732838" y="998538"/>
          <p14:tracePt t="4187" x="8763000" y="998538"/>
          <p14:tracePt t="4204" x="8785225" y="998538"/>
          <p14:tracePt t="4220" x="8793163" y="998538"/>
          <p14:tracePt t="4237" x="8809038" y="998538"/>
          <p14:tracePt t="4254" x="8816975" y="998538"/>
          <p14:tracePt t="4285" x="8823325" y="998538"/>
          <p14:tracePt t="4294" x="8831263" y="998538"/>
          <p14:tracePt t="4314" x="8839200" y="998538"/>
          <p14:tracePt t="4335" x="8847138" y="998538"/>
          <p14:tracePt t="4346" x="8855075" y="998538"/>
          <p14:tracePt t="4366" x="8855075" y="1006475"/>
          <p14:tracePt t="4375" x="8861425" y="1006475"/>
          <p14:tracePt t="4387" x="8861425" y="1012825"/>
          <p14:tracePt t="4404" x="8861425" y="1020763"/>
          <p14:tracePt t="4421" x="8861425" y="1036638"/>
          <p14:tracePt t="4437" x="8861425" y="1058863"/>
          <p14:tracePt t="4454" x="8861425" y="1066800"/>
          <p14:tracePt t="4470" x="8861425" y="1096963"/>
          <p14:tracePt t="4487" x="8861425" y="1112838"/>
          <p14:tracePt t="4504" x="8855075" y="1120775"/>
          <p14:tracePt t="4521" x="8847138" y="1127125"/>
          <p14:tracePt t="4701" x="8847138" y="1135063"/>
          <p14:tracePt t="4712" x="8847138" y="1143000"/>
          <p14:tracePt t="4721" x="8847138" y="1150938"/>
          <p14:tracePt t="4737" x="8847138" y="1158875"/>
          <p14:tracePt t="4754" x="8847138" y="1189038"/>
          <p14:tracePt t="4771" x="8861425" y="1203325"/>
          <p14:tracePt t="4787" x="8877300" y="1241425"/>
          <p14:tracePt t="4804" x="8893175" y="1265238"/>
          <p14:tracePt t="4821" x="8899525" y="1279525"/>
          <p14:tracePt t="5525" x="8885238" y="1279525"/>
          <p14:tracePt t="5536" x="8869363" y="1273175"/>
          <p14:tracePt t="5545" x="8855075" y="1273175"/>
          <p14:tracePt t="5556" x="8831263" y="1265238"/>
          <p14:tracePt t="5571" x="8809038" y="1257300"/>
          <p14:tracePt t="5587" x="8732838" y="1249363"/>
          <p14:tracePt t="5604" x="8678863" y="1249363"/>
          <p14:tracePt t="5621" x="8534400" y="1249363"/>
          <p14:tracePt t="5638" x="8313738" y="1249363"/>
          <p14:tracePt t="5654" x="8175625" y="1249363"/>
          <p14:tracePt t="5671" x="7788275" y="1265238"/>
          <p14:tracePt t="5687" x="7353300" y="1287463"/>
          <p14:tracePt t="5704" x="7108825" y="1303338"/>
          <p14:tracePt t="5721" x="6727825" y="1349375"/>
          <p14:tracePt t="5737" x="6561138" y="1393825"/>
          <p14:tracePt t="5754" x="6316663" y="1470025"/>
          <p14:tracePt t="5771" x="6172200" y="1562100"/>
          <p14:tracePt t="5972" x="6156325" y="1562100"/>
          <p14:tracePt t="5984" x="6134100" y="1562100"/>
          <p14:tracePt t="5992" x="6080125" y="1562100"/>
          <p14:tracePt t="6004" x="5997575" y="1577975"/>
          <p14:tracePt t="6021" x="5867400" y="1608138"/>
          <p14:tracePt t="6037" x="5410200" y="1768475"/>
          <p14:tracePt t="6054" x="4914900" y="2057400"/>
          <p14:tracePt t="6071" x="4702175" y="2187575"/>
          <p14:tracePt t="6087" x="4389438" y="2370138"/>
          <p14:tracePt t="6104" x="4305300" y="2416175"/>
          <p14:tracePt t="6121" x="4191000" y="2460625"/>
          <p14:tracePt t="6137" x="4152900" y="2476500"/>
          <p14:tracePt t="6154" x="4144963" y="2476500"/>
          <p14:tracePt t="6171" x="4130675" y="2476500"/>
          <p14:tracePt t="6360" x="4122738" y="2476500"/>
          <p14:tracePt t="6370" x="4106863" y="2476500"/>
          <p14:tracePt t="6380" x="4092575" y="2476500"/>
          <p14:tracePt t="6389" x="4068763" y="2476500"/>
          <p14:tracePt t="6404" x="4038600" y="2476500"/>
          <p14:tracePt t="6421" x="3954463" y="2476500"/>
          <p14:tracePt t="6437" x="3902075" y="2468563"/>
          <p14:tracePt t="6454" x="3817938" y="2468563"/>
          <p14:tracePt t="6471" x="3741738" y="2468563"/>
          <p14:tracePt t="6487" x="3717925" y="2468563"/>
          <p14:tracePt t="6504" x="3679825" y="2484438"/>
          <p14:tracePt t="6522" x="3657600" y="2506663"/>
          <p14:tracePt t="6537" x="3649663" y="2514600"/>
          <p14:tracePt t="6554" x="3641725" y="2552700"/>
          <p14:tracePt t="6571" x="3641725" y="2590800"/>
          <p14:tracePt t="6587" x="3641725" y="2606675"/>
          <p14:tracePt t="6604" x="3649663" y="2667000"/>
          <p14:tracePt t="6621" x="3673475" y="2697163"/>
          <p14:tracePt t="6638" x="3725863" y="2773363"/>
          <p14:tracePt t="6654" x="3794125" y="2841625"/>
          <p14:tracePt t="6671" x="3840163" y="2865438"/>
          <p14:tracePt t="6687" x="3932238" y="2887663"/>
          <p14:tracePt t="6704" x="4022725" y="2879725"/>
          <p14:tracePt t="6721" x="4084638" y="2857500"/>
          <p14:tracePt t="6737" x="4152900" y="2803525"/>
          <p14:tracePt t="6754" x="4175125" y="2789238"/>
          <p14:tracePt t="6771" x="4183063" y="2735263"/>
          <p14:tracePt t="6788" x="4191000" y="2689225"/>
          <p14:tracePt t="6805" x="4191000" y="2674938"/>
          <p14:tracePt t="6821" x="4160838" y="2628900"/>
          <p14:tracePt t="6837" x="4106863" y="2590800"/>
          <p14:tracePt t="6854" x="4060825" y="2574925"/>
          <p14:tracePt t="6871" x="3984625" y="2552700"/>
          <p14:tracePt t="6888" x="3940175" y="2544763"/>
          <p14:tracePt t="6888" x="3902075" y="2544763"/>
          <p14:tracePt t="6904" x="3848100" y="2544763"/>
          <p14:tracePt t="6921" x="3749675" y="2544763"/>
          <p14:tracePt t="6938" x="3649663" y="2568575"/>
          <p14:tracePt t="6954" x="3611563" y="2574925"/>
          <p14:tracePt t="6971" x="3551238" y="2590800"/>
          <p14:tracePt t="6987" x="3535363" y="2598738"/>
          <p14:tracePt t="7004" x="3513138" y="2613025"/>
          <p14:tracePt t="7021" x="3505200" y="2628900"/>
          <p14:tracePt t="7038" x="3497263" y="2636838"/>
          <p14:tracePt t="7054" x="3497263" y="2651125"/>
          <p14:tracePt t="7071" x="3497263" y="2682875"/>
          <p14:tracePt t="7088" x="3497263" y="2705100"/>
          <p14:tracePt t="7104" x="3527425" y="2759075"/>
          <p14:tracePt t="7121" x="3565525" y="2811463"/>
          <p14:tracePt t="7137" x="3597275" y="2835275"/>
          <p14:tracePt t="7154" x="3649663" y="2857500"/>
          <p14:tracePt t="7171" x="3679825" y="2857500"/>
          <p14:tracePt t="7187" x="3771900" y="2827338"/>
          <p14:tracePt t="7204" x="3848100" y="2759075"/>
          <p14:tracePt t="7221" x="3878263" y="2713038"/>
          <p14:tracePt t="7237" x="3908425" y="2636838"/>
          <p14:tracePt t="7254" x="3908425" y="2560638"/>
          <p14:tracePt t="7271" x="3902075" y="2514600"/>
          <p14:tracePt t="7288" x="3848100" y="2438400"/>
          <p14:tracePt t="7304" x="3763963" y="2362200"/>
          <p14:tracePt t="7321" x="3703638" y="2332038"/>
          <p14:tracePt t="7337" x="3597275" y="2301875"/>
          <p14:tracePt t="7354" x="3565525" y="2301875"/>
          <p14:tracePt t="7371" x="3513138" y="2301875"/>
          <p14:tracePt t="7388" x="3489325" y="2339975"/>
          <p14:tracePt t="7404" x="3482975" y="2362200"/>
          <p14:tracePt t="7421" x="3475038" y="2416175"/>
          <p14:tracePt t="7598" x="3467100" y="2416175"/>
          <p14:tracePt t="7609" x="3459163" y="2416175"/>
          <p14:tracePt t="7618" x="3451225" y="2416175"/>
          <p14:tracePt t="7629" x="3436938" y="2416175"/>
          <p14:tracePt t="7640" x="3421063" y="2416175"/>
          <p14:tracePt t="7654" x="3390900" y="2400300"/>
          <p14:tracePt t="7671" x="3314700" y="2354263"/>
          <p14:tracePt t="7688" x="3276600" y="2332038"/>
          <p14:tracePt t="7704" x="3208338" y="2308225"/>
          <p14:tracePt t="7722" x="3162300" y="2293938"/>
          <p14:tracePt t="7738" x="3146425" y="2293938"/>
          <p14:tracePt t="7754" x="3132138" y="2308225"/>
          <p14:tracePt t="7771" x="3132138" y="2316163"/>
          <p14:tracePt t="7788" x="3116263" y="2362200"/>
          <p14:tracePt t="7804" x="3101975" y="2422525"/>
          <p14:tracePt t="7821" x="3101975" y="2454275"/>
          <p14:tracePt t="7838" x="3108325" y="2530475"/>
          <p14:tracePt t="7855" x="3154363" y="2598738"/>
          <p14:tracePt t="7872" x="3184525" y="2628900"/>
          <p14:tracePt t="7888" x="3276600" y="2689225"/>
          <p14:tracePt t="7904" x="3413125" y="2713038"/>
          <p14:tracePt t="7921" x="3489325" y="2713038"/>
          <p14:tracePt t="7938" x="3627438" y="2674938"/>
          <p14:tracePt t="7954" x="3679825" y="2628900"/>
          <p14:tracePt t="7971" x="3741738" y="2522538"/>
          <p14:tracePt t="7988" x="3756025" y="2400300"/>
          <p14:tracePt t="8005" x="3741738" y="2286000"/>
          <p14:tracePt t="8021" x="3717925" y="2217738"/>
          <p14:tracePt t="8038" x="3635375" y="2095500"/>
          <p14:tracePt t="8055" x="3573463" y="2041525"/>
          <p14:tracePt t="8071" x="3475038" y="1981200"/>
          <p14:tracePt t="8088" x="3375025" y="1965325"/>
          <p14:tracePt t="8104" x="3330575" y="1965325"/>
          <p14:tracePt t="8121" x="3254375" y="1981200"/>
          <p14:tracePt t="8138" x="3216275" y="2003425"/>
          <p14:tracePt t="8155" x="3178175" y="2041525"/>
          <p14:tracePt t="8171" x="3146425" y="2125663"/>
          <p14:tracePt t="8188" x="3132138" y="2171700"/>
          <p14:tracePt t="8188" x="3132138" y="2232025"/>
          <p14:tracePt t="8204" x="3124200" y="2293938"/>
          <p14:tracePt t="8221" x="3124200" y="2430463"/>
          <p14:tracePt t="8238" x="3124200" y="2498725"/>
          <p14:tracePt t="8254" x="3146425" y="2613025"/>
          <p14:tracePt t="8271" x="3192463" y="2705100"/>
          <p14:tracePt t="8288" x="3222625" y="2735263"/>
          <p14:tracePt t="8304" x="3284538" y="2765425"/>
          <p14:tracePt t="8322" x="3360738" y="2773363"/>
          <p14:tracePt t="8338" x="3413125" y="2773363"/>
          <p14:tracePt t="8354" x="3513138" y="2765425"/>
          <p14:tracePt t="8371" x="3611563" y="2743200"/>
          <p14:tracePt t="8388" x="3665538" y="2720975"/>
          <p14:tracePt t="8404" x="3771900" y="2674938"/>
          <p14:tracePt t="8421" x="3817938" y="2644775"/>
          <p14:tracePt t="8438" x="3908425" y="2574925"/>
          <p14:tracePt t="8454" x="3992563" y="2484438"/>
          <p14:tracePt t="8471" x="4022725" y="2438400"/>
          <p14:tracePt t="8488" x="4084638" y="2346325"/>
          <p14:tracePt t="8505" x="4114800" y="2263775"/>
          <p14:tracePt t="8521" x="4114800" y="2239963"/>
          <p14:tracePt t="8538" x="4114800" y="2187575"/>
          <p14:tracePt t="8555" x="4092575" y="2133600"/>
          <p14:tracePt t="8571" x="4076700" y="2103438"/>
          <p14:tracePt t="8588" x="4030663" y="2065338"/>
          <p14:tracePt t="8605" x="4008438" y="2057400"/>
          <p14:tracePt t="8621" x="3970338" y="2035175"/>
          <p14:tracePt t="8638" x="3932238" y="2027238"/>
          <p14:tracePt t="8655" x="3924300" y="2027238"/>
          <p14:tracePt t="8671" x="3902075" y="2019300"/>
          <p14:tracePt t="8688" x="3886200" y="2019300"/>
          <p14:tracePt t="8705" x="3878263" y="2027238"/>
          <p14:tracePt t="8721" x="3856038" y="2041525"/>
          <p14:tracePt t="8738" x="3825875" y="2073275"/>
          <p14:tracePt t="8754" x="3817938" y="2095500"/>
          <p14:tracePt t="8771" x="3794125" y="2163763"/>
          <p14:tracePt t="8788" x="3787775" y="2209800"/>
          <p14:tracePt t="8804" x="3779838" y="2278063"/>
          <p14:tracePt t="8821" x="3779838" y="2332038"/>
          <p14:tracePt t="8838" x="3787775" y="2354263"/>
          <p14:tracePt t="8854" x="3810000" y="2392363"/>
          <p14:tracePt t="8871" x="3848100" y="2422525"/>
          <p14:tracePt t="8888" x="3878263" y="2422525"/>
          <p14:tracePt t="8904" x="3946525" y="2430463"/>
          <p14:tracePt t="8922" x="4008438" y="2430463"/>
          <p14:tracePt t="8938" x="4046538" y="2430463"/>
          <p14:tracePt t="8954" x="4098925" y="2422525"/>
          <p14:tracePt t="8971" x="4122738" y="2408238"/>
          <p14:tracePt t="8988" x="4144963" y="2370138"/>
          <p14:tracePt t="9004" x="4152900" y="2332038"/>
          <p14:tracePt t="9021" x="4152900" y="2308225"/>
          <p14:tracePt t="9038" x="4144963" y="2247900"/>
          <p14:tracePt t="9055" x="4098925" y="2179638"/>
          <p14:tracePt t="9072" x="4068763" y="2141538"/>
          <p14:tracePt t="9088" x="3992563" y="2079625"/>
          <p14:tracePt t="9104" x="3916363" y="2041525"/>
          <p14:tracePt t="9122" x="3878263" y="2041525"/>
          <p14:tracePt t="9138" x="3810000" y="2049463"/>
          <p14:tracePt t="9155" x="3756025" y="2087563"/>
          <p14:tracePt t="9171" x="3749675" y="2117725"/>
          <p14:tracePt t="9188" x="3725863" y="2171700"/>
          <p14:tracePt t="9205" x="3717925" y="2247900"/>
          <p14:tracePt t="9221" x="3717925" y="2286000"/>
          <p14:tracePt t="9238" x="3717925" y="2370138"/>
          <p14:tracePt t="9255" x="3733800" y="2422525"/>
          <p14:tracePt t="9271" x="3771900" y="2498725"/>
          <p14:tracePt t="9288" x="3817938" y="2552700"/>
          <p14:tracePt t="9305" x="3840163" y="2582863"/>
          <p14:tracePt t="9322" x="3902075" y="2613025"/>
          <p14:tracePt t="9338" x="3946525" y="2620963"/>
          <p14:tracePt t="9355" x="3970338" y="2620963"/>
          <p14:tracePt t="9372" x="4008438" y="2613025"/>
          <p14:tracePt t="9388" x="4038600" y="2582863"/>
          <p14:tracePt t="9405" x="4054475" y="2552700"/>
          <p14:tracePt t="9421" x="4060825" y="2498725"/>
          <p14:tracePt t="9438" x="4060825" y="2460625"/>
          <p14:tracePt t="9455" x="4038600" y="2384425"/>
          <p14:tracePt t="9471" x="3978275" y="2301875"/>
          <p14:tracePt t="9488" x="3940175" y="2263775"/>
          <p14:tracePt t="9505" x="3856038" y="2217738"/>
          <p14:tracePt t="9522" x="3802063" y="2217738"/>
          <p14:tracePt t="9538" x="3779838" y="2225675"/>
          <p14:tracePt t="9555" x="3741738" y="2255838"/>
          <p14:tracePt t="9572" x="3725863" y="2301875"/>
          <p14:tracePt t="9588" x="3725863" y="2332038"/>
          <p14:tracePt t="9604" x="3725863" y="2408238"/>
          <p14:tracePt t="9621" x="3733800" y="2454275"/>
          <p14:tracePt t="9638" x="3756025" y="2530475"/>
          <p14:tracePt t="9655" x="3802063" y="2606675"/>
          <p14:tracePt t="9671" x="3832225" y="2636838"/>
          <p14:tracePt t="9688" x="3886200" y="2667000"/>
          <p14:tracePt t="9705" x="3932238" y="2674938"/>
          <p14:tracePt t="9721" x="3954463" y="2674938"/>
          <p14:tracePt t="9738" x="4016375" y="2659063"/>
          <p14:tracePt t="9754" x="4084638" y="2628900"/>
          <p14:tracePt t="9771" x="4122738" y="2613025"/>
          <p14:tracePt t="9788" x="4183063" y="2568575"/>
          <p14:tracePt t="9805" x="4213225" y="2544763"/>
          <p14:tracePt t="9806" x="4221163" y="2536825"/>
          <p14:tracePt t="9822" x="4229100" y="2530475"/>
          <p14:tracePt t="9918" x="4221163" y="2530475"/>
          <p14:tracePt t="9978" x="4221163" y="2522538"/>
          <p14:tracePt t="9991" x="4229100" y="2514600"/>
          <p14:tracePt t="9999" x="4237038" y="2514600"/>
          <p14:tracePt t="10008" x="4251325" y="2506663"/>
          <p14:tracePt t="10021" x="4259263" y="2506663"/>
          <p14:tracePt t="10038" x="4267200" y="2498725"/>
          <p14:tracePt t="10055" x="4283075" y="2492375"/>
          <p14:tracePt t="10072" x="4289425" y="2492375"/>
          <p14:tracePt t="10121" x="4289425" y="2484438"/>
          <p14:tracePt t="10130" x="4297363" y="2476500"/>
          <p14:tracePt t="10141" x="4305300" y="2468563"/>
          <p14:tracePt t="10155" x="4313238" y="2454275"/>
          <p14:tracePt t="10172" x="4343400" y="2416175"/>
          <p14:tracePt t="10189" x="4359275" y="2400300"/>
          <p14:tracePt t="10205" x="4397375" y="2362200"/>
          <p14:tracePt t="10222" x="4427538" y="2339975"/>
          <p14:tracePt t="10238" x="4427538" y="2332038"/>
          <p14:tracePt t="10255" x="4441825" y="2324100"/>
          <p14:tracePt t="10303" x="4435475" y="2324100"/>
          <p14:tracePt t="10312" x="4427538" y="2339975"/>
          <p14:tracePt t="10323" x="4419600" y="2346325"/>
          <p14:tracePt t="10338" x="4397375" y="2362200"/>
          <p14:tracePt t="10355" x="4381500" y="2378075"/>
          <p14:tracePt t="10372" x="4373563" y="2400300"/>
          <p14:tracePt t="10388" x="4365625" y="2408238"/>
          <p14:tracePt t="10405" x="4365625" y="2422525"/>
          <p14:tracePt t="10422" x="4365625" y="2438400"/>
          <p14:tracePt t="10438" x="4381500" y="2454275"/>
          <p14:tracePt t="10455" x="4411663" y="2476500"/>
          <p14:tracePt t="10472" x="4427538" y="2476500"/>
          <p14:tracePt t="10488" x="4457700" y="2498725"/>
          <p14:tracePt t="10505" x="4465638" y="2498725"/>
          <p14:tracePt t="10522" x="4487863" y="2498725"/>
          <p14:tracePt t="10538" x="4495800" y="2498725"/>
          <p14:tracePt t="10555" x="4503738" y="2498725"/>
          <p14:tracePt t="10618" x="4503738" y="2492375"/>
          <p14:tracePt t="10629" x="4503738" y="2484438"/>
          <p14:tracePt t="10824" x="4511675" y="2484438"/>
          <p14:tracePt t="10831" x="4525963" y="2492375"/>
          <p14:tracePt t="10844" x="4549775" y="2498725"/>
          <p14:tracePt t="10855" x="4594225" y="2506663"/>
          <p14:tracePt t="10872" x="4640263" y="2514600"/>
          <p14:tracePt t="10872" x="4694238" y="2522538"/>
          <p14:tracePt t="10888" x="4732338" y="2522538"/>
          <p14:tracePt t="10905" x="4792663" y="2522538"/>
          <p14:tracePt t="10922" x="4816475" y="2522538"/>
          <p14:tracePt t="10938" x="4876800" y="2506663"/>
          <p14:tracePt t="10955" x="4930775" y="2468563"/>
          <p14:tracePt t="10972" x="4960938" y="2446338"/>
          <p14:tracePt t="10988" x="4999038" y="2400300"/>
          <p14:tracePt t="11005" x="5013325" y="2362200"/>
          <p14:tracePt t="11022" x="5021263" y="2354263"/>
          <p14:tracePt t="11038" x="5021263" y="2346325"/>
          <p14:tracePt t="11055" x="5021263" y="2339975"/>
          <p14:tracePt t="11072" x="5013325" y="2332038"/>
          <p14:tracePt t="11088" x="4999038" y="2308225"/>
          <p14:tracePt t="11105" x="4975225" y="2301875"/>
          <p14:tracePt t="11122" x="4945063" y="2278063"/>
          <p14:tracePt t="11138" x="4884738" y="2255838"/>
          <p14:tracePt t="11155" x="4854575" y="2247900"/>
          <p14:tracePt t="11172" x="4808538" y="2247900"/>
          <p14:tracePt t="11189" x="4778375" y="2239963"/>
          <p14:tracePt t="11205" x="4762500" y="2239963"/>
          <p14:tracePt t="11222" x="4746625" y="2239963"/>
          <p14:tracePt t="11239" x="4740275" y="2239963"/>
          <p14:tracePt t="11255" x="4732338" y="2247900"/>
          <p14:tracePt t="11272" x="4724400" y="2255838"/>
          <p14:tracePt t="11288" x="4724400" y="2270125"/>
          <p14:tracePt t="11305" x="4724400" y="2286000"/>
          <p14:tracePt t="11322" x="4716463" y="2332038"/>
          <p14:tracePt t="11338" x="4716463" y="2354263"/>
          <p14:tracePt t="11355" x="4716463" y="2392363"/>
          <p14:tracePt t="11372" x="4724400" y="2446338"/>
          <p14:tracePt t="11388" x="4732338" y="2460625"/>
          <p14:tracePt t="11405" x="4762500" y="2492375"/>
          <p14:tracePt t="11422" x="4792663" y="2514600"/>
          <p14:tracePt t="11438" x="4808538" y="2522538"/>
          <p14:tracePt t="11455" x="4868863" y="2536825"/>
          <p14:tracePt t="11472" x="4899025" y="2544763"/>
          <p14:tracePt t="11488" x="4953000" y="2544763"/>
          <p14:tracePt t="11505" x="4983163" y="2536825"/>
          <p14:tracePt t="11522" x="4991100" y="2522538"/>
          <p14:tracePt t="11538" x="5006975" y="2498725"/>
          <p14:tracePt t="11555" x="5006975" y="2454275"/>
          <p14:tracePt t="11572" x="5006975" y="2438400"/>
          <p14:tracePt t="11588" x="4999038" y="2362200"/>
          <p14:tracePt t="11605" x="4953000" y="2286000"/>
          <p14:tracePt t="11622" x="4930775" y="2255838"/>
          <p14:tracePt t="11638" x="4876800" y="2179638"/>
          <p14:tracePt t="11655" x="4800600" y="2117725"/>
          <p14:tracePt t="11672" x="4770438" y="2103438"/>
          <p14:tracePt t="11688" x="4724400" y="2095500"/>
          <p14:tracePt t="11705" x="4678363" y="2095500"/>
          <p14:tracePt t="11723" x="4670425" y="2103438"/>
          <p14:tracePt t="11738" x="4648200" y="2133600"/>
          <p14:tracePt t="11755" x="4648200" y="2155825"/>
          <p14:tracePt t="11772" x="4632325" y="2201863"/>
          <p14:tracePt t="11789" x="4632325" y="2263775"/>
          <p14:tracePt t="11805" x="4632325" y="2308225"/>
          <p14:tracePt t="11822" x="4640263" y="2384425"/>
          <p14:tracePt t="11838" x="4656138" y="2416175"/>
          <p14:tracePt t="11855" x="4694238" y="2492375"/>
          <p14:tracePt t="11872" x="4732338" y="2530475"/>
          <p14:tracePt t="11889" x="4778375" y="2560638"/>
          <p14:tracePt t="11905" x="4816475" y="2568575"/>
          <p14:tracePt t="11922" x="4868863" y="2574925"/>
          <p14:tracePt t="11938" x="4906963" y="2574925"/>
          <p14:tracePt t="11955" x="4953000" y="2574925"/>
          <p14:tracePt t="11972" x="4991100" y="2552700"/>
          <p14:tracePt t="11988" x="5021263" y="2530475"/>
          <p14:tracePt t="12005" x="5075238" y="2484438"/>
          <p14:tracePt t="12022" x="5135563" y="2422525"/>
          <p14:tracePt t="12038" x="5143500" y="2400300"/>
          <p14:tracePt t="12055" x="5165725" y="2370138"/>
          <p14:tracePt t="12073" x="5165725" y="2362200"/>
          <p14:tracePt t="12088" x="5165725" y="2354263"/>
          <p14:tracePt t="12305" x="5165725" y="2362200"/>
          <p14:tracePt t="12317" x="5165725" y="2370138"/>
          <p14:tracePt t="12326" x="5165725" y="2384425"/>
          <p14:tracePt t="12338" x="5165725" y="2400300"/>
          <p14:tracePt t="12355" x="5173663" y="2416175"/>
          <p14:tracePt t="12372" x="5203825" y="2468563"/>
          <p14:tracePt t="12388" x="5257800" y="2536825"/>
          <p14:tracePt t="12406" x="5280025" y="2560638"/>
          <p14:tracePt t="12422" x="5326063" y="2598738"/>
          <p14:tracePt t="12439" x="5387975" y="2620963"/>
          <p14:tracePt t="12455" x="5410200" y="2620963"/>
          <p14:tracePt t="12472" x="5456238" y="2620963"/>
          <p14:tracePt t="12489" x="5478463" y="2598738"/>
          <p14:tracePt t="12505" x="5486400" y="2590800"/>
          <p14:tracePt t="12522" x="5508625" y="2552700"/>
          <p14:tracePt t="12539" x="5516563" y="2536825"/>
          <p14:tracePt t="12555" x="5524500" y="2492375"/>
          <p14:tracePt t="12572" x="5524500" y="2430463"/>
          <p14:tracePt t="12589" x="5508625" y="2400300"/>
          <p14:tracePt t="12605" x="5448300" y="2316163"/>
          <p14:tracePt t="12622" x="5364163" y="2217738"/>
          <p14:tracePt t="12639" x="5326063" y="2171700"/>
          <p14:tracePt t="12655" x="5235575" y="2125663"/>
          <p14:tracePt t="12672" x="5181600" y="2117725"/>
          <p14:tracePt t="12689" x="5159375" y="2117725"/>
          <p14:tracePt t="12705" x="5143500" y="2171700"/>
          <p14:tracePt t="12722" x="5135563" y="2217738"/>
          <p14:tracePt t="12739" x="5143500" y="2324100"/>
          <p14:tracePt t="12755" x="5203825" y="2476500"/>
          <p14:tracePt t="12772" x="5241925" y="2552700"/>
          <p14:tracePt t="12789" x="5334000" y="2667000"/>
          <p14:tracePt t="12806" x="5410200" y="2735263"/>
          <p14:tracePt t="12822" x="5440363" y="2751138"/>
          <p14:tracePt t="12839" x="5478463" y="2751138"/>
          <p14:tracePt t="12855" x="5524500" y="2727325"/>
          <p14:tracePt t="12872" x="5540375" y="2705100"/>
          <p14:tracePt t="12889" x="5584825" y="2651125"/>
          <p14:tracePt t="12905" x="5584825" y="2628900"/>
          <p14:tracePt t="12922" x="5608638" y="2590800"/>
          <p14:tracePt t="12939" x="5616575" y="2544763"/>
          <p14:tracePt t="12956" x="5616575" y="2522538"/>
          <p14:tracePt t="12972" x="5622925" y="2468563"/>
          <p14:tracePt t="12989" x="5622925" y="2430463"/>
          <p14:tracePt t="13005" x="5622925" y="2408238"/>
          <p14:tracePt t="13022" x="5622925" y="2384425"/>
          <p14:tracePt t="13160" x="5622925" y="2392363"/>
          <p14:tracePt t="13171" x="5622925" y="2400300"/>
          <p14:tracePt t="13180" x="5622925" y="2408238"/>
          <p14:tracePt t="13191" x="5622925" y="2416175"/>
          <p14:tracePt t="13211" x="5630863" y="2422525"/>
          <p14:tracePt t="13222" x="5646738" y="2430463"/>
          <p14:tracePt t="13239" x="5661025" y="2430463"/>
          <p14:tracePt t="13255" x="5692775" y="2422525"/>
          <p14:tracePt t="13273" x="5730875" y="2408238"/>
          <p14:tracePt t="13289" x="5745163" y="2384425"/>
          <p14:tracePt t="13305" x="5761038" y="2354263"/>
          <p14:tracePt t="13323" x="5768975" y="2316163"/>
          <p14:tracePt t="13339" x="5768975" y="2293938"/>
          <p14:tracePt t="13355" x="5761038" y="2247900"/>
          <p14:tracePt t="13372" x="5753100" y="2232025"/>
          <p14:tracePt t="13389" x="5730875" y="2201863"/>
          <p14:tracePt t="13406" x="5707063" y="2187575"/>
          <p14:tracePt t="13422" x="5699125" y="2179638"/>
          <p14:tracePt t="13439" x="5676900" y="2179638"/>
          <p14:tracePt t="13456" x="5661025" y="2179638"/>
          <p14:tracePt t="13472" x="5638800" y="2187575"/>
          <p14:tracePt t="13489" x="5616575" y="2217738"/>
          <p14:tracePt t="13506" x="5584825" y="2255838"/>
          <p14:tracePt t="13522" x="5562600" y="2270125"/>
          <p14:tracePt t="13539" x="5540375" y="2324100"/>
          <p14:tracePt t="13555" x="5524500" y="2346325"/>
          <p14:tracePt t="13572" x="5508625" y="2392363"/>
          <p14:tracePt t="13589" x="5502275" y="2430463"/>
          <p14:tracePt t="13605" x="5502275" y="2438400"/>
          <p14:tracePt t="13622" x="5502275" y="2460625"/>
          <p14:tracePt t="13639" x="5524500" y="2476500"/>
          <p14:tracePt t="13656" x="5532438" y="2484438"/>
          <p14:tracePt t="13672" x="5570538" y="2498725"/>
          <p14:tracePt t="13689" x="5592763" y="2522538"/>
          <p14:tracePt t="13705" x="5616575" y="2536825"/>
          <p14:tracePt t="13722" x="5646738" y="2552700"/>
          <p14:tracePt t="13739" x="5661025" y="2560638"/>
          <p14:tracePt t="13755" x="5684838" y="2568575"/>
          <p14:tracePt t="13772" x="5699125" y="2568575"/>
          <p14:tracePt t="13789" x="5707063" y="2568575"/>
          <p14:tracePt t="13806" x="5715000" y="2568575"/>
          <p14:tracePt t="13913" x="5715000" y="2560638"/>
          <p14:tracePt t="13972" x="5715000" y="2552700"/>
          <p14:tracePt t="14328" x="5715000" y="2544763"/>
          <p14:tracePt t="14339" x="5707063" y="2536825"/>
          <p14:tracePt t="14348" x="5699125" y="2514600"/>
          <p14:tracePt t="14360" x="5692775" y="2498725"/>
          <p14:tracePt t="14372" x="5684838" y="2476500"/>
          <p14:tracePt t="14389" x="5668963" y="2438400"/>
          <p14:tracePt t="14406" x="5668963" y="2416175"/>
          <p14:tracePt t="14422" x="5654675" y="2378075"/>
          <p14:tracePt t="14439" x="5654675" y="2370138"/>
          <p14:tracePt t="14456" x="5646738" y="2362200"/>
          <p14:tracePt t="14472" x="5646738" y="2354263"/>
          <p14:tracePt t="14494" x="5646738" y="2346325"/>
          <p14:tracePt t="14513" x="5638800" y="2346325"/>
          <p14:tracePt t="14523" x="5638800" y="2339975"/>
          <p14:tracePt t="14543" x="5638800" y="2324100"/>
          <p14:tracePt t="14563" x="5638800" y="2316163"/>
          <p14:tracePt t="14573" x="5638800" y="2293938"/>
          <p14:tracePt t="14589" x="5638800" y="2286000"/>
          <p14:tracePt t="14606" x="5638800" y="2263775"/>
          <p14:tracePt t="14622" x="5638800" y="2255838"/>
          <p14:tracePt t="14898" x="5638800" y="2247900"/>
          <p14:tracePt t="14907" x="5638800" y="2239963"/>
          <p14:tracePt t="15002" x="5638800" y="2247900"/>
          <p14:tracePt t="15021" x="5654675" y="2255838"/>
          <p14:tracePt t="15030" x="5654675" y="2263775"/>
          <p14:tracePt t="15041" x="5661025" y="2278063"/>
          <p14:tracePt t="15056" x="5668963" y="2278063"/>
          <p14:tracePt t="15072" x="5668963" y="2286000"/>
          <p14:tracePt t="15214" x="5661025" y="2286000"/>
          <p14:tracePt t="15223" x="5661025" y="2278063"/>
          <p14:tracePt t="15234" x="5654675" y="2270125"/>
          <p14:tracePt t="15243" x="5646738" y="2263775"/>
          <p14:tracePt t="15256" x="5630863" y="2247900"/>
          <p14:tracePt t="15272" x="5622925" y="2239963"/>
          <p14:tracePt t="15289" x="5600700" y="2225675"/>
          <p14:tracePt t="15306" x="5570538" y="2209800"/>
          <p14:tracePt t="15322" x="5554663" y="2201863"/>
          <p14:tracePt t="15339" x="5524500" y="2187575"/>
          <p14:tracePt t="15356" x="5508625" y="2187575"/>
          <p14:tracePt t="15372" x="5494338" y="2187575"/>
          <p14:tracePt t="15389" x="5464175" y="2187575"/>
          <p14:tracePt t="15406" x="5456238" y="2187575"/>
          <p14:tracePt t="15422" x="5432425" y="2201863"/>
          <p14:tracePt t="15439" x="5426075" y="2209800"/>
          <p14:tracePt t="15458" x="5426075" y="2217738"/>
          <p14:tracePt t="15472" x="5426075" y="2225675"/>
          <p14:tracePt t="15489" x="5426075" y="2247900"/>
          <p14:tracePt t="15506" x="5426075" y="2255838"/>
          <p14:tracePt t="15522" x="5426075" y="2278063"/>
          <p14:tracePt t="15540" x="5426075" y="2293938"/>
          <p14:tracePt t="15571" x="5426075" y="2301875"/>
          <p14:tracePt t="15580" x="5418138" y="2301875"/>
          <p14:tracePt t="15590" x="5410200" y="2301875"/>
          <p14:tracePt t="15606" x="5394325" y="2301875"/>
          <p14:tracePt t="15622" x="5364163" y="2301875"/>
          <p14:tracePt t="15639" x="5341938" y="2293938"/>
          <p14:tracePt t="15656" x="5303838" y="2270125"/>
          <p14:tracePt t="15672" x="5273675" y="2247900"/>
          <p14:tracePt t="15689" x="5257800" y="2232025"/>
          <p14:tracePt t="15706" x="5241925" y="2225675"/>
          <p14:tracePt t="15723" x="5235575" y="2225675"/>
          <p14:tracePt t="15792" x="5241925" y="2225675"/>
          <p14:tracePt t="15812" x="5249863" y="2225675"/>
          <p14:tracePt t="15824" x="5257800" y="2232025"/>
          <p14:tracePt t="15834" x="5257800" y="2239963"/>
          <p14:tracePt t="15844" x="5265738" y="2247900"/>
          <p14:tracePt t="15885" x="5265738" y="2255838"/>
          <p14:tracePt t="16026" x="5273675" y="2263775"/>
          <p14:tracePt t="16292" x="5265738" y="2263775"/>
          <p14:tracePt t="16301" x="5241925" y="2263775"/>
          <p14:tracePt t="16312" x="5211763" y="2263775"/>
          <p14:tracePt t="16322" x="5173663" y="2263775"/>
          <p14:tracePt t="16339" x="5135563" y="2255838"/>
          <p14:tracePt t="16356" x="5059363" y="2255838"/>
          <p14:tracePt t="16373" x="5029200" y="2255838"/>
          <p14:tracePt t="16389" x="4983163" y="2247900"/>
          <p14:tracePt t="16406" x="4960938" y="2232025"/>
          <p14:tracePt t="16423" x="4945063" y="2217738"/>
          <p14:tracePt t="16439" x="4945063" y="2209800"/>
          <p14:tracePt t="16456" x="4937125" y="2201863"/>
          <p14:tracePt t="16473" x="4937125" y="2193925"/>
          <p14:tracePt t="16489" x="4930775" y="2193925"/>
          <p14:tracePt t="16506" x="4906963" y="2187575"/>
          <p14:tracePt t="16524" x="4899025" y="2179638"/>
          <p14:tracePt t="16545" x="4892675" y="2179638"/>
          <p14:tracePt t="16585" x="4884738" y="2179638"/>
          <p14:tracePt t="16596" x="4884738" y="2187575"/>
          <p14:tracePt t="16616" x="4884738" y="2201863"/>
          <p14:tracePt t="16626" x="4876800" y="2217738"/>
          <p14:tracePt t="16638" x="4876800" y="2225675"/>
          <p14:tracePt t="16647" x="4876800" y="2239963"/>
          <p14:tracePt t="16658" x="4876800" y="2263775"/>
          <p14:tracePt t="16673" x="4876800" y="2270125"/>
          <p14:tracePt t="16689" x="4884738" y="2293938"/>
          <p14:tracePt t="16709" x="4892675" y="2293938"/>
          <p14:tracePt t="17002" x="4884738" y="2293938"/>
          <p14:tracePt t="17013" x="4876800" y="2293938"/>
          <p14:tracePt t="17023" x="4854575" y="2293938"/>
          <p14:tracePt t="17034" x="4830763" y="2293938"/>
          <p14:tracePt t="17043" x="4808538" y="2293938"/>
          <p14:tracePt t="17056" x="4784725" y="2293938"/>
          <p14:tracePt t="17073" x="4762500" y="2293938"/>
          <p14:tracePt t="17089" x="4702175" y="2278063"/>
          <p14:tracePt t="17106" x="4648200" y="2263775"/>
          <p14:tracePt t="17123" x="4625975" y="2263775"/>
          <p14:tracePt t="17139" x="4594225" y="2263775"/>
          <p14:tracePt t="17156" x="4579938" y="2263775"/>
          <p14:tracePt t="17186" x="4572000" y="2263775"/>
          <p14:tracePt t="17207" x="4564063" y="2263775"/>
          <p14:tracePt t="17216" x="4556125" y="2263775"/>
          <p14:tracePt t="17227" x="4549775" y="2270125"/>
          <p14:tracePt t="17239" x="4549775" y="2278063"/>
          <p14:tracePt t="17256" x="4541838" y="2286000"/>
          <p14:tracePt t="17429" x="4533900" y="2286000"/>
          <p14:tracePt t="17440" x="4525963" y="2286000"/>
          <p14:tracePt t="17449" x="4518025" y="2286000"/>
          <p14:tracePt t="17460" x="4503738" y="2278063"/>
          <p14:tracePt t="17473" x="4495800" y="2278063"/>
          <p14:tracePt t="17490" x="4479925" y="2255838"/>
          <p14:tracePt t="17511" x="4473575" y="2255838"/>
          <p14:tracePt t="17726" x="4465638" y="2255838"/>
          <p14:tracePt t="17735" x="4449763" y="2255838"/>
          <p14:tracePt t="17745" x="4427538" y="2247900"/>
          <p14:tracePt t="17756" x="4381500" y="2232025"/>
          <p14:tracePt t="17773" x="4327525" y="2217738"/>
          <p14:tracePt t="17790" x="4175125" y="2171700"/>
          <p14:tracePt t="17806" x="4030663" y="2133600"/>
          <p14:tracePt t="17823" x="3954463" y="2133600"/>
          <p14:tracePt t="17839" x="3825875" y="2141538"/>
          <p14:tracePt t="17856" x="3771900" y="2155825"/>
          <p14:tracePt t="17873" x="3687763" y="2179638"/>
          <p14:tracePt t="17890" x="3641725" y="2201863"/>
          <p14:tracePt t="17906" x="3635375" y="2201863"/>
          <p14:tracePt t="17923" x="3635375" y="2209800"/>
          <p14:tracePt t="17939" x="3635375" y="2225675"/>
          <p14:tracePt t="17956" x="3635375" y="2232025"/>
          <p14:tracePt t="17973" x="3635375" y="2270125"/>
          <p14:tracePt t="17990" x="3635375" y="2308225"/>
          <p14:tracePt t="18006" x="3635375" y="2339975"/>
          <p14:tracePt t="18023" x="3635375" y="2370138"/>
          <p14:tracePt t="18040" x="3635375" y="2392363"/>
          <p14:tracePt t="18056" x="3635375" y="2416175"/>
          <p14:tracePt t="18073" x="3641725" y="2438400"/>
          <p14:tracePt t="18090" x="3641725" y="2446338"/>
          <p14:tracePt t="18090" x="3649663" y="2454275"/>
          <p14:tracePt t="18106" x="3649663" y="2460625"/>
          <p14:tracePt t="18123" x="3679825" y="2484438"/>
          <p14:tracePt t="18140" x="3695700" y="2492375"/>
          <p14:tracePt t="18156" x="3749675" y="2514600"/>
          <p14:tracePt t="18173" x="3810000" y="2544763"/>
          <p14:tracePt t="18190" x="3832225" y="2560638"/>
          <p14:tracePt t="18207" x="3886200" y="2574925"/>
          <p14:tracePt t="18223" x="3916363" y="2582863"/>
          <p14:tracePt t="18240" x="3940175" y="2582863"/>
          <p14:tracePt t="18257" x="3970338" y="2582863"/>
          <p14:tracePt t="18273" x="4016375" y="2568575"/>
          <p14:tracePt t="18290" x="4038600" y="2552700"/>
          <p14:tracePt t="18306" x="4092575" y="2506663"/>
          <p14:tracePt t="18323" x="4122738" y="2484438"/>
          <p14:tracePt t="18340" x="4160838" y="2438400"/>
          <p14:tracePt t="18356" x="4191000" y="2392363"/>
          <p14:tracePt t="18373" x="4198938" y="2370138"/>
          <p14:tracePt t="18390" x="4206875" y="2332038"/>
          <p14:tracePt t="18406" x="4206875" y="2316163"/>
          <p14:tracePt t="18423" x="4206875" y="2270125"/>
          <p14:tracePt t="18440" x="4198938" y="2239963"/>
          <p14:tracePt t="18456" x="4183063" y="2217738"/>
          <p14:tracePt t="18473" x="4144963" y="2179638"/>
          <p14:tracePt t="18490" x="4098925" y="2133600"/>
          <p14:tracePt t="18506" x="4084638" y="2117725"/>
          <p14:tracePt t="18523" x="4038600" y="2087563"/>
          <p14:tracePt t="18540" x="4000500" y="2073275"/>
          <p14:tracePt t="18556" x="3984625" y="2065338"/>
          <p14:tracePt t="18557" x="3962400" y="2065338"/>
          <p14:tracePt t="18573" x="3946525" y="2065338"/>
          <p14:tracePt t="18590" x="3924300" y="2065338"/>
          <p14:tracePt t="18606" x="3902075" y="2073275"/>
          <p14:tracePt t="18623" x="3878263" y="2087563"/>
          <p14:tracePt t="18640" x="3856038" y="2117725"/>
          <p14:tracePt t="18657" x="3840163" y="2133600"/>
          <p14:tracePt t="18673" x="3817938" y="2171700"/>
          <p14:tracePt t="18690" x="3810000" y="2187575"/>
          <p14:tracePt t="18706" x="3794125" y="2217738"/>
          <p14:tracePt t="18723" x="3787775" y="2239963"/>
          <p14:tracePt t="18740" x="3787775" y="2247900"/>
          <p14:tracePt t="18756" x="3787775" y="2270125"/>
          <p14:tracePt t="18773" x="3787775" y="2293938"/>
          <p14:tracePt t="18790" x="3787775" y="2308225"/>
          <p14:tracePt t="18807" x="3802063" y="2346325"/>
          <p14:tracePt t="18823" x="3810000" y="2384425"/>
          <p14:tracePt t="18840" x="3825875" y="2408238"/>
          <p14:tracePt t="18856" x="3840163" y="2438400"/>
          <p14:tracePt t="18873" x="3848100" y="2460625"/>
          <p14:tracePt t="18890" x="3863975" y="2492375"/>
          <p14:tracePt t="18906" x="3886200" y="2522538"/>
          <p14:tracePt t="18923" x="3894138" y="2536825"/>
          <p14:tracePt t="18940" x="3924300" y="2574925"/>
          <p14:tracePt t="18956" x="3954463" y="2606675"/>
          <p14:tracePt t="18973" x="3962400" y="2613025"/>
          <p14:tracePt t="18990" x="3992563" y="2628900"/>
          <p14:tracePt t="19006" x="4022725" y="2628900"/>
          <p14:tracePt t="19023" x="4046538" y="2636838"/>
          <p14:tracePt t="19040" x="4092575" y="2636838"/>
          <p14:tracePt t="19057" x="4137025" y="2628900"/>
          <p14:tracePt t="19073" x="4152900" y="2620963"/>
          <p14:tracePt t="19090" x="4175125" y="2598738"/>
          <p14:tracePt t="19107" x="4183063" y="2574925"/>
          <p14:tracePt t="19123" x="4183063" y="2568575"/>
          <p14:tracePt t="19140" x="4183063" y="2530475"/>
          <p14:tracePt t="19157" x="4183063" y="2506663"/>
          <p14:tracePt t="19173" x="4175125" y="2430463"/>
          <p14:tracePt t="19190" x="4152900" y="2339975"/>
          <p14:tracePt t="19207" x="4137025" y="2286000"/>
          <p14:tracePt t="19223" x="4106863" y="2201863"/>
          <p14:tracePt t="19240" x="4076700" y="2149475"/>
          <p14:tracePt t="19256" x="4060825" y="2133600"/>
          <p14:tracePt t="19273" x="4038600" y="2117725"/>
          <p14:tracePt t="19290" x="4016375" y="2111375"/>
          <p14:tracePt t="19306" x="4000500" y="2111375"/>
          <p14:tracePt t="19323" x="3984625" y="2111375"/>
          <p14:tracePt t="19340" x="3962400" y="2111375"/>
          <p14:tracePt t="19356" x="3932238" y="2111375"/>
          <p14:tracePt t="19373" x="3894138" y="2117725"/>
          <p14:tracePt t="19390" x="3870325" y="2125663"/>
          <p14:tracePt t="19406" x="3848100" y="2133600"/>
          <p14:tracePt t="19423" x="3825875" y="2149475"/>
          <p14:tracePt t="19440" x="3817938" y="2155825"/>
          <p14:tracePt t="19456" x="3810000" y="2171700"/>
          <p14:tracePt t="19473" x="3802063" y="2179638"/>
          <p14:tracePt t="19474" x="3802063" y="2187575"/>
          <p14:tracePt t="19490" x="3802063" y="2209800"/>
          <p14:tracePt t="19507" x="3794125" y="2255838"/>
          <p14:tracePt t="19523" x="3794125" y="2316163"/>
          <p14:tracePt t="19540" x="3794125" y="2354263"/>
          <p14:tracePt t="19557" x="3817938" y="2430463"/>
          <p14:tracePt t="19573" x="3832225" y="2468563"/>
          <p14:tracePt t="19590" x="3863975" y="2530475"/>
          <p14:tracePt t="19608" x="3894138" y="2560638"/>
          <p14:tracePt t="19623" x="3908425" y="2568575"/>
          <p14:tracePt t="19640" x="3954463" y="2598738"/>
          <p14:tracePt t="19657" x="3992563" y="2613025"/>
          <p14:tracePt t="19673" x="4022725" y="2628900"/>
          <p14:tracePt t="19690" x="4068763" y="2644775"/>
          <p14:tracePt t="19707" x="4114800" y="2659063"/>
          <p14:tracePt t="19723" x="4130675" y="2659063"/>
          <p14:tracePt t="19740" x="4160838" y="2667000"/>
          <p14:tracePt t="19757" x="4183063" y="2674938"/>
          <p14:tracePt t="19773" x="4213225" y="2674938"/>
          <p14:tracePt t="19790" x="4267200" y="2667000"/>
          <p14:tracePt t="19807" x="4305300" y="2651125"/>
          <p14:tracePt t="19823" x="4389438" y="2606675"/>
          <p14:tracePt t="19840" x="4465638" y="2552700"/>
          <p14:tracePt t="19857" x="4495800" y="2536825"/>
          <p14:tracePt t="20123" x="4503738" y="2536825"/>
          <p14:tracePt t="20134" x="4511675" y="2536825"/>
          <p14:tracePt t="20143" x="4518025" y="2536825"/>
          <p14:tracePt t="20157" x="4525963" y="2544763"/>
          <p14:tracePt t="20173" x="4533900" y="2552700"/>
          <p14:tracePt t="20190" x="4564063" y="2560638"/>
          <p14:tracePt t="20207" x="4602163" y="2560638"/>
          <p14:tracePt t="20223" x="4632325" y="2560638"/>
          <p14:tracePt t="20240" x="4702175" y="2552700"/>
          <p14:tracePt t="20257" x="4784725" y="2530475"/>
          <p14:tracePt t="20273" x="4830763" y="2514600"/>
          <p14:tracePt t="20290" x="4899025" y="2492375"/>
          <p14:tracePt t="20307" x="4953000" y="2476500"/>
          <p14:tracePt t="20323" x="4983163" y="2468563"/>
          <p14:tracePt t="20340" x="5013325" y="2460625"/>
          <p14:tracePt t="20357" x="5029200" y="2460625"/>
          <p14:tracePt t="20373" x="5045075" y="2460625"/>
          <p14:tracePt t="20418" x="5037138" y="2460625"/>
          <p14:tracePt t="20429" x="5029200" y="2460625"/>
          <p14:tracePt t="20438" x="4999038" y="2460625"/>
          <p14:tracePt t="20450" x="4968875" y="2460625"/>
          <p14:tracePt t="20459" x="4930775" y="2468563"/>
          <p14:tracePt t="20473" x="4876800" y="2476500"/>
          <p14:tracePt t="20490" x="4762500" y="2492375"/>
          <p14:tracePt t="20507" x="4702175" y="2506663"/>
          <p14:tracePt t="20523" x="4618038" y="2522538"/>
          <p14:tracePt t="20540" x="4525963" y="2544763"/>
          <p14:tracePt t="20557" x="4487863" y="2560638"/>
          <p14:tracePt t="20573" x="4441825" y="2574925"/>
          <p14:tracePt t="20590" x="4419600" y="2582863"/>
          <p14:tracePt t="20607" x="4403725" y="2590800"/>
          <p14:tracePt t="20623" x="4403725" y="2598738"/>
          <p14:tracePt t="20652" x="4411663" y="2598738"/>
          <p14:tracePt t="20745" x="4403725" y="2598738"/>
          <p14:tracePt t="20754" x="4397375" y="2598738"/>
          <p14:tracePt t="20774" x="4381500" y="2598738"/>
          <p14:tracePt t="20785" x="4373563" y="2598738"/>
          <p14:tracePt t="20815" x="4365625" y="2598738"/>
          <p14:tracePt t="20998" x="4359275" y="2598738"/>
          <p14:tracePt t="21007" x="4343400" y="2598738"/>
          <p14:tracePt t="21018" x="4327525" y="2598738"/>
          <p14:tracePt t="21028" x="4321175" y="2598738"/>
          <p14:tracePt t="21040" x="4305300" y="2598738"/>
          <p14:tracePt t="21057" x="4283075" y="2598738"/>
          <p14:tracePt t="21073" x="4259263" y="2598738"/>
          <p14:tracePt t="21090" x="4229100" y="2598738"/>
          <p14:tracePt t="21107" x="4221163" y="2598738"/>
          <p14:tracePt t="21124" x="4191000" y="2598738"/>
          <p14:tracePt t="21140" x="4175125" y="2598738"/>
          <p14:tracePt t="21157" x="4152900" y="2598738"/>
          <p14:tracePt t="21174" x="4114800" y="2598738"/>
          <p14:tracePt t="21190" x="4098925" y="2598738"/>
          <p14:tracePt t="21207" x="4068763" y="2598738"/>
          <p14:tracePt t="21224" x="4022725" y="2606675"/>
          <p14:tracePt t="21240" x="4008438" y="2606675"/>
          <p14:tracePt t="21257" x="3978275" y="2606675"/>
          <p14:tracePt t="21273" x="3946525" y="2606675"/>
          <p14:tracePt t="21290" x="3940175" y="2606675"/>
          <p14:tracePt t="21307" x="3916363" y="2606675"/>
          <p14:tracePt t="21324" x="3908425" y="2606675"/>
          <p14:tracePt t="21340" x="3894138" y="2606675"/>
          <p14:tracePt t="21357" x="3878263" y="2606675"/>
          <p14:tracePt t="21374" x="3863975" y="2606675"/>
          <p14:tracePt t="21390" x="3856038" y="2606675"/>
          <p14:tracePt t="21407" x="3840163" y="2606675"/>
          <p14:tracePt t="21424" x="3832225" y="2606675"/>
          <p14:tracePt t="21440" x="3817938" y="2606675"/>
          <p14:tracePt t="21457" x="3810000" y="2606675"/>
          <p14:tracePt t="21476" x="3802063" y="2606675"/>
          <p14:tracePt t="21495" x="3794125" y="2606675"/>
          <p14:tracePt t="21629" x="3810000" y="2606675"/>
          <p14:tracePt t="21639" x="3817938" y="2606675"/>
          <p14:tracePt t="21650" x="3840163" y="2606675"/>
          <p14:tracePt t="21659" x="3863975" y="2606675"/>
          <p14:tracePt t="21674" x="3894138" y="2606675"/>
          <p14:tracePt t="21691" x="3992563" y="2598738"/>
          <p14:tracePt t="21707" x="4054475" y="2598738"/>
          <p14:tracePt t="21724" x="4213225" y="2590800"/>
          <p14:tracePt t="21741" x="4427538" y="2544763"/>
          <p14:tracePt t="21757" x="4541838" y="2530475"/>
          <p14:tracePt t="21774" x="4892675" y="2468563"/>
          <p14:tracePt t="21790" x="5051425" y="2438400"/>
          <p14:tracePt t="21807" x="5418138" y="2392363"/>
          <p14:tracePt t="21824" x="5722938" y="2370138"/>
          <p14:tracePt t="21840" x="5837238" y="2370138"/>
          <p14:tracePt t="21857" x="6049963" y="2384425"/>
          <p14:tracePt t="21874" x="6202363" y="2408238"/>
          <p14:tracePt t="21890" x="6264275" y="2422525"/>
          <p14:tracePt t="21907" x="6332538" y="2460625"/>
          <p14:tracePt t="21924" x="6362700" y="2468563"/>
          <p14:tracePt t="21940" x="6370638" y="2476500"/>
          <p14:tracePt t="22017" x="6362700" y="2476500"/>
          <p14:tracePt t="22036" x="6354763" y="2476500"/>
          <p14:tracePt t="22066" x="6346825" y="2476500"/>
          <p14:tracePt t="22075" x="6340475" y="2476500"/>
          <p14:tracePt t="22086" x="6324600" y="2476500"/>
          <p14:tracePt t="22096" x="6308725" y="2476500"/>
          <p14:tracePt t="22108" x="6286500" y="2484438"/>
          <p14:tracePt t="22124" x="6264275" y="2484438"/>
          <p14:tracePt t="22140" x="6194425" y="2514600"/>
          <p14:tracePt t="22157" x="6149975" y="2522538"/>
          <p14:tracePt t="22174" x="6065838" y="2552700"/>
          <p14:tracePt t="22190" x="5981700" y="2582863"/>
          <p14:tracePt t="22207" x="5921375" y="2590800"/>
          <p14:tracePt t="22224" x="5813425" y="2613025"/>
          <p14:tracePt t="22241" x="5730875" y="2628900"/>
          <p14:tracePt t="22257" x="5699125" y="2628900"/>
          <p14:tracePt t="22274" x="5654675" y="2628900"/>
          <p14:tracePt t="22290" x="5630863" y="2613025"/>
          <p14:tracePt t="22307" x="5622925" y="2606675"/>
          <p14:tracePt t="22324" x="5616575" y="2590800"/>
          <p14:tracePt t="22340" x="5616575" y="2582863"/>
          <p14:tracePt t="22380" x="5616575" y="2574925"/>
          <p14:tracePt t="22411" x="5616575" y="2568575"/>
          <p14:tracePt t="22441" x="5600700" y="2560638"/>
          <p14:tracePt t="22452" x="5584825" y="2552700"/>
          <p14:tracePt t="22461" x="5570538" y="2552700"/>
          <p14:tracePt t="22474" x="5546725" y="2544763"/>
          <p14:tracePt t="22490" x="5532438" y="2544763"/>
          <p14:tracePt t="22507" x="5502275" y="2536825"/>
          <p14:tracePt t="22717" x="5494338" y="2536825"/>
          <p14:tracePt t="22727" x="5486400" y="2536825"/>
          <p14:tracePt t="22737" x="5478463" y="2530475"/>
          <p14:tracePt t="22746" x="5470525" y="2522538"/>
          <p14:tracePt t="22758" x="5448300" y="2514600"/>
          <p14:tracePt t="22774" x="5432425" y="2506663"/>
          <p14:tracePt t="22790" x="5402263" y="2484438"/>
          <p14:tracePt t="22807" x="5387975" y="2468563"/>
          <p14:tracePt t="22824" x="5380038" y="2468563"/>
          <p14:tracePt t="22840" x="5372100" y="2460625"/>
          <p14:tracePt t="22878" x="5380038" y="2460625"/>
          <p14:tracePt t="22919" x="5387975" y="2460625"/>
          <p14:tracePt t="22928" x="5387975" y="2468563"/>
          <p14:tracePt t="23274" x="5394325" y="2468563"/>
          <p14:tracePt t="23295" x="5402263" y="2468563"/>
          <p14:tracePt t="23307" x="5418138" y="2476500"/>
          <p14:tracePt t="23315" x="5432425" y="2484438"/>
          <p14:tracePt t="23326" x="5464175" y="2506663"/>
          <p14:tracePt t="23341" x="5502275" y="2544763"/>
          <p14:tracePt t="23357" x="5654675" y="2697163"/>
          <p14:tracePt t="23374" x="5791200" y="2857500"/>
          <p14:tracePt t="23391" x="6149975" y="3330575"/>
          <p14:tracePt t="23408" x="6659563" y="4106863"/>
          <p14:tracePt t="23424" x="6896100" y="4465638"/>
          <p14:tracePt t="23441" x="7246938" y="5089525"/>
          <p14:tracePt t="23457" x="7345363" y="5257800"/>
          <p14:tracePt t="23631" x="7337425" y="5257800"/>
          <p14:tracePt t="23641" x="7331075" y="5257800"/>
          <p14:tracePt t="23652" x="7323138" y="5265738"/>
          <p14:tracePt t="23661" x="7315200" y="5273675"/>
          <p14:tracePt t="23674" x="7307263" y="5295900"/>
          <p14:tracePt t="23691" x="7299325" y="5303838"/>
          <p14:tracePt t="23707" x="7277100" y="5341938"/>
          <p14:tracePt t="23724" x="7223125" y="5394325"/>
          <p14:tracePt t="23741" x="7208838" y="5426075"/>
          <p14:tracePt t="23758" x="7146925" y="5486400"/>
          <p14:tracePt t="23774" x="7078663" y="5554663"/>
          <p14:tracePt t="23791" x="7056438" y="5570538"/>
          <p14:tracePt t="23808" x="7002463" y="5592763"/>
          <p14:tracePt t="23825" x="6956425" y="5592763"/>
          <p14:tracePt t="23841" x="6942138" y="5584825"/>
          <p14:tracePt t="23857" x="6911975" y="5540375"/>
          <p14:tracePt t="23874" x="6896100" y="5516563"/>
          <p14:tracePt t="23891" x="6888163" y="5486400"/>
          <p14:tracePt t="23907" x="6888163" y="5456238"/>
          <p14:tracePt t="23924" x="6888163" y="5432425"/>
          <p14:tracePt t="24098" x="6880225" y="5432425"/>
          <p14:tracePt t="24109" x="6873875" y="5432425"/>
          <p14:tracePt t="24118" x="6858000" y="5432425"/>
          <p14:tracePt t="24129" x="6827838" y="5432425"/>
          <p14:tracePt t="24141" x="6797675" y="5426075"/>
          <p14:tracePt t="24157" x="6743700" y="5410200"/>
          <p14:tracePt t="24174" x="6583363" y="5356225"/>
          <p14:tracePt t="24191" x="6408738" y="5287963"/>
          <p14:tracePt t="24207" x="6332538" y="5265738"/>
          <p14:tracePt t="24224" x="6240463" y="5227638"/>
          <p14:tracePt t="24241" x="6218238" y="5219700"/>
          <p14:tracePt t="24258" x="6188075" y="5203825"/>
          <p14:tracePt t="24274" x="6180138" y="5189538"/>
          <p14:tracePt t="24293" x="6172200" y="5181600"/>
          <p14:tracePt t="24307" x="6164263" y="5181600"/>
          <p14:tracePt t="24324" x="6149975" y="5165725"/>
          <p14:tracePt t="24343" x="6149975" y="5151438"/>
          <p14:tracePt t="24357" x="6142038" y="5151438"/>
          <p14:tracePt t="24375" x="6134100" y="5135563"/>
          <p14:tracePt t="24391" x="6126163" y="5127625"/>
          <p14:tracePt t="24407" x="6126163" y="5113338"/>
          <p14:tracePt t="24424" x="6118225" y="5097463"/>
          <p14:tracePt t="24441" x="6118225" y="5089525"/>
          <p14:tracePt t="24457" x="6111875" y="5075238"/>
          <p14:tracePt t="24474" x="6103938" y="5067300"/>
          <p14:tracePt t="24491" x="6103938" y="5059363"/>
          <p14:tracePt t="24507" x="6103938" y="5051425"/>
          <p14:tracePt t="24524" x="6103938" y="5045075"/>
          <p14:tracePt t="24720" x="6096000" y="5037138"/>
          <p14:tracePt t="24729" x="6096000" y="5029200"/>
          <p14:tracePt t="24740" x="6088063" y="5029200"/>
          <p14:tracePt t="24750" x="6080125" y="5021263"/>
          <p14:tracePt t="24770" x="6080125" y="5006975"/>
          <p14:tracePt t="24781" x="6073775" y="5006975"/>
          <p14:tracePt t="24791" x="6073775" y="4999038"/>
          <p14:tracePt t="24808" x="6073775" y="4983163"/>
          <p14:tracePt t="24824" x="6073775" y="4968875"/>
          <p14:tracePt t="24841" x="6065838" y="4960938"/>
          <p14:tracePt t="24857" x="6065838" y="4945063"/>
          <p14:tracePt t="24874" x="6065838" y="4937125"/>
          <p14:tracePt t="24891" x="6065838" y="4930775"/>
          <p14:tracePt t="25004" x="6065838" y="4922838"/>
          <p14:tracePt t="25034" x="6065838" y="4914900"/>
          <p14:tracePt t="25043" x="6065838" y="4906963"/>
          <p14:tracePt t="25054" x="6073775" y="4892675"/>
          <p14:tracePt t="25064" x="6080125" y="4884738"/>
          <p14:tracePt t="25084" x="6080125" y="4876800"/>
          <p14:tracePt t="25095" x="6088063" y="4876800"/>
          <p14:tracePt t="25359" x="6103938" y="4876800"/>
          <p14:tracePt t="25370" x="6118225" y="4876800"/>
          <p14:tracePt t="25379" x="6134100" y="4876800"/>
          <p14:tracePt t="25391" x="6156325" y="4876800"/>
          <p14:tracePt t="25408" x="6180138" y="4868863"/>
          <p14:tracePt t="25424" x="6232525" y="4846638"/>
          <p14:tracePt t="25441" x="6270625" y="4830763"/>
          <p14:tracePt t="25458" x="6294438" y="4816475"/>
          <p14:tracePt t="25474" x="6308725" y="4808538"/>
          <p14:tracePt t="25492" x="6316663" y="4808538"/>
          <p14:tracePt t="25531" x="6324600" y="4800600"/>
          <p14:tracePt t="25542" x="6332538" y="4800600"/>
          <p14:tracePt t="25574" x="6340475" y="4800600"/>
          <p14:tracePt t="25595" x="6346825" y="4800600"/>
          <p14:tracePt t="25603" x="6354763" y="4800600"/>
          <p14:tracePt t="25614" x="6362700" y="4792663"/>
          <p14:tracePt t="25625" x="6370638" y="4792663"/>
          <p14:tracePt t="25641" x="6384925" y="4792663"/>
          <p14:tracePt t="25658" x="6392863" y="4792663"/>
          <p14:tracePt t="25726" x="6392863" y="4784725"/>
          <p14:tracePt t="25786" x="6384925" y="4784725"/>
          <p14:tracePt t="25807" x="6378575" y="4784725"/>
          <p14:tracePt t="25827" x="6370638" y="4784725"/>
          <p14:tracePt t="25836" x="6362700" y="4784725"/>
          <p14:tracePt t="25847" x="6354763" y="4784725"/>
          <p14:tracePt t="25858" x="6346825" y="4784725"/>
          <p14:tracePt t="25877" x="6332538" y="4784725"/>
          <p14:tracePt t="25897" x="6324600" y="4784725"/>
          <p14:tracePt t="25917" x="6316663" y="4784725"/>
          <p14:tracePt t="26002" x="6316663" y="4778375"/>
          <p14:tracePt t="26010" x="6316663" y="4770438"/>
          <p14:tracePt t="26041" x="6316663" y="4762500"/>
          <p14:tracePt t="26183" x="6316663" y="4754563"/>
          <p14:tracePt t="26214" x="6316663" y="4746625"/>
          <p14:tracePt t="26243" x="6316663" y="4740275"/>
          <p14:tracePt t="26265" x="6316663" y="4732338"/>
          <p14:tracePt t="26284" x="6316663" y="4724400"/>
          <p14:tracePt t="26304" x="6316663" y="4716463"/>
          <p14:tracePt t="26315" x="6324600" y="4708525"/>
          <p14:tracePt t="26335" x="6332538" y="4694238"/>
          <p14:tracePt t="26345" x="6340475" y="4686300"/>
          <p14:tracePt t="26358" x="6346825" y="4670425"/>
          <p14:tracePt t="26375" x="6354763" y="4664075"/>
          <p14:tracePt t="26391" x="6370638" y="4625975"/>
          <p14:tracePt t="26408" x="6384925" y="4594225"/>
          <p14:tracePt t="26424" x="6384925" y="4587875"/>
          <p14:tracePt t="26441" x="6384925" y="4572000"/>
          <p14:tracePt t="26458" x="6392863" y="4564063"/>
          <p14:tracePt t="26569" x="6400800" y="4556125"/>
          <p14:tracePt t="26580" x="6400800" y="4549775"/>
          <p14:tracePt t="26599" x="6408738" y="4549775"/>
          <p14:tracePt t="26610" x="6408738" y="4541838"/>
          <p14:tracePt t="26619" x="6416675" y="4533900"/>
          <p14:tracePt t="26630" x="6416675" y="4525963"/>
          <p14:tracePt t="26641" x="6423025" y="4518025"/>
          <p14:tracePt t="26658" x="6423025" y="4511675"/>
          <p14:tracePt t="26675" x="6430963" y="4503738"/>
          <p14:tracePt t="26692" x="6438900" y="4487863"/>
          <p14:tracePt t="26712" x="6438900" y="4479925"/>
          <p14:tracePt t="26732" x="6438900" y="4473575"/>
          <p14:tracePt t="26752" x="6446838" y="4465638"/>
          <p14:tracePt t="26761" x="6446838" y="4457700"/>
          <p14:tracePt t="26775" x="6454775" y="4457700"/>
          <p14:tracePt t="26792" x="6454775" y="4449763"/>
          <p14:tracePt t="26905" x="6454775" y="4457700"/>
          <p14:tracePt t="26915" x="6454775" y="4465638"/>
          <p14:tracePt t="26925" x="6446838" y="4479925"/>
          <p14:tracePt t="26941" x="6446838" y="4503738"/>
          <p14:tracePt t="26958" x="6423025" y="4541838"/>
          <p14:tracePt t="26975" x="6416675" y="4556125"/>
          <p14:tracePt t="26991" x="6392863" y="4594225"/>
          <p14:tracePt t="27008" x="6384925" y="4610100"/>
          <p14:tracePt t="27025" x="6378575" y="4610100"/>
          <p14:tracePt t="27149" x="6370638" y="4602163"/>
          <p14:tracePt t="27169" x="6354763" y="4602163"/>
          <p14:tracePt t="27189" x="6346825" y="4602163"/>
          <p14:tracePt t="27198" x="6340475" y="4602163"/>
          <p14:tracePt t="27210" x="6332538" y="4602163"/>
          <p14:tracePt t="27230" x="6324600" y="4602163"/>
          <p14:tracePt t="27333" x="6316663" y="4602163"/>
          <p14:tracePt t="27342" x="6308725" y="4602163"/>
          <p14:tracePt t="27353" x="6294438" y="4602163"/>
          <p14:tracePt t="27362" x="6286500" y="4602163"/>
          <p14:tracePt t="27374" x="6278563" y="4602163"/>
          <p14:tracePt t="27391" x="6256338" y="4618038"/>
          <p14:tracePt t="27408" x="6232525" y="4632325"/>
          <p14:tracePt t="27425" x="6226175" y="4632325"/>
          <p14:tracePt t="27441" x="6226175" y="4640263"/>
          <p14:tracePt t="27525" x="6218238" y="4640263"/>
          <p14:tracePt t="27545" x="6210300" y="4648200"/>
          <p14:tracePt t="27564" x="6202363" y="4648200"/>
          <p14:tracePt t="27656" x="6194425" y="4648200"/>
          <p14:tracePt t="27687" x="6188075" y="4648200"/>
          <p14:tracePt t="27699" x="6180138" y="4648200"/>
          <p14:tracePt t="27709" x="6172200" y="4640263"/>
          <p14:tracePt t="27719" x="6164263" y="4640263"/>
          <p14:tracePt t="27729" x="6156325" y="4640263"/>
          <p14:tracePt t="27750" x="6149975" y="4640263"/>
          <p14:tracePt t="27870" x="6149975" y="4632325"/>
          <p14:tracePt t="27881" x="6142038" y="4632325"/>
          <p14:tracePt t="27892" x="6134100" y="4632325"/>
          <p14:tracePt t="27931" x="6126163" y="4632325"/>
          <p14:tracePt t="27952" x="6126163" y="4625975"/>
          <p14:tracePt t="28465" x="6118225" y="4625975"/>
          <p14:tracePt t="28495" x="6111875" y="4618038"/>
          <p14:tracePt t="28506" x="6103938" y="4610100"/>
          <p14:tracePt t="28526" x="6096000" y="4602163"/>
          <p14:tracePt t="28535" x="6088063" y="4587875"/>
          <p14:tracePt t="28546" x="6073775" y="4572000"/>
          <p14:tracePt t="28558" x="6065838" y="4541838"/>
          <p14:tracePt t="28575" x="6042025" y="4518025"/>
          <p14:tracePt t="28592" x="5989638" y="4435475"/>
          <p14:tracePt t="28609" x="5935663" y="4373563"/>
          <p14:tracePt t="28625" x="5821363" y="4229100"/>
          <p14:tracePt t="28642" x="5699125" y="4084638"/>
          <p14:tracePt t="28659" x="5600700" y="3978275"/>
          <p14:tracePt t="28675" x="5570538" y="3946525"/>
          <p14:tracePt t="28692" x="5540375" y="3924300"/>
          <p14:tracePt t="28902" x="5524500" y="3908425"/>
          <p14:tracePt t="28911" x="5508625" y="3894138"/>
          <p14:tracePt t="28922" x="5478463" y="3863975"/>
          <p14:tracePt t="28932" x="5432425" y="3810000"/>
          <p14:tracePt t="28943" x="5364163" y="3725863"/>
          <p14:tracePt t="28958" x="5273675" y="3611563"/>
          <p14:tracePt t="28975" x="5029200" y="3284538"/>
          <p14:tracePt t="28992" x="4876800" y="3048000"/>
          <p14:tracePt t="29009" x="4854575" y="2971800"/>
          <p14:tracePt t="29187" x="4846638" y="2971800"/>
          <p14:tracePt t="29196" x="4830763" y="2971800"/>
          <p14:tracePt t="29207" x="4808538" y="2963863"/>
          <p14:tracePt t="29217" x="4762500" y="2941638"/>
          <p14:tracePt t="29228" x="4694238" y="2903538"/>
          <p14:tracePt t="29242" x="4618038" y="2841625"/>
          <p14:tracePt t="29259" x="4427538" y="2628900"/>
          <p14:tracePt t="29275" x="4335463" y="2514600"/>
          <p14:tracePt t="29292" x="4229100" y="2362200"/>
          <p14:tracePt t="29309" x="4206875" y="2308225"/>
          <p14:tracePt t="29309" x="4206875" y="2263775"/>
          <p14:tracePt t="29325" x="4206875" y="2247900"/>
          <p14:tracePt t="29583" x="4229100" y="2247900"/>
          <p14:tracePt t="29594" x="4267200" y="2247900"/>
          <p14:tracePt t="29603" x="4289425" y="2247900"/>
          <p14:tracePt t="29614" x="4321175" y="2255838"/>
          <p14:tracePt t="29625" x="4343400" y="2255838"/>
          <p14:tracePt t="29642" x="4373563" y="2255838"/>
          <p14:tracePt t="29659" x="4411663" y="2255838"/>
          <p14:tracePt t="29676" x="4449763" y="2239963"/>
          <p14:tracePt t="29692" x="4457700" y="2225675"/>
          <p14:tracePt t="29709" x="4479925" y="2193925"/>
          <p14:tracePt t="29725" x="4479925" y="2171700"/>
          <p14:tracePt t="29742" x="4479925" y="2149475"/>
          <p14:tracePt t="29758" x="4465638" y="2103438"/>
          <p14:tracePt t="29775" x="4457700" y="2079625"/>
          <p14:tracePt t="29792" x="4441825" y="2049463"/>
          <p14:tracePt t="29809" x="4435475" y="2027238"/>
          <p14:tracePt t="29827" x="4427538" y="2027238"/>
          <p14:tracePt t="29859" x="4419600" y="2027238"/>
          <p14:tracePt t="29867" x="4411663" y="2027238"/>
          <p14:tracePt t="29879" x="4411663" y="2041525"/>
          <p14:tracePt t="29892" x="4397375" y="2057400"/>
          <p14:tracePt t="29909" x="4373563" y="2117725"/>
          <p14:tracePt t="29925" x="4365625" y="2149475"/>
          <p14:tracePt t="29942" x="4359275" y="2225675"/>
          <p14:tracePt t="29959" x="4359275" y="2270125"/>
          <p14:tracePt t="29975" x="4359275" y="2316163"/>
          <p14:tracePt t="29992" x="4373563" y="2346325"/>
          <p14:tracePt t="30009" x="4381500" y="2362200"/>
          <p14:tracePt t="30010" x="4397375" y="2370138"/>
          <p14:tracePt t="30025" x="4411663" y="2384425"/>
          <p14:tracePt t="30042" x="4441825" y="2400300"/>
          <p14:tracePt t="30059" x="4457700" y="2400300"/>
          <p14:tracePt t="30075" x="4479925" y="2408238"/>
          <p14:tracePt t="30092" x="4495800" y="2408238"/>
          <p14:tracePt t="30111" x="4503738" y="2408238"/>
          <p14:tracePt t="30125" x="4511675" y="2408238"/>
          <p14:tracePt t="30142" x="4518025" y="2408238"/>
          <p14:tracePt t="30159" x="4525963" y="2392363"/>
          <p14:tracePt t="30175" x="4541838" y="2362200"/>
          <p14:tracePt t="30192" x="4549775" y="2339975"/>
          <p14:tracePt t="30193" x="4549775" y="2324100"/>
          <p14:tracePt t="30209" x="4549775" y="2293938"/>
          <p14:tracePt t="30225" x="4541838" y="2239963"/>
          <p14:tracePt t="30242" x="4533900" y="2217738"/>
          <p14:tracePt t="30259" x="4511675" y="2179638"/>
          <p14:tracePt t="30276" x="4473575" y="2149475"/>
          <p14:tracePt t="30292" x="4465638" y="2133600"/>
          <p14:tracePt t="30309" x="4435475" y="2125663"/>
          <p14:tracePt t="30325" x="4427538" y="2125663"/>
          <p14:tracePt t="30342" x="4411663" y="2125663"/>
          <p14:tracePt t="30359" x="4403725" y="2133600"/>
          <p14:tracePt t="30375" x="4403725" y="2141538"/>
          <p14:tracePt t="30392" x="4403725" y="2163763"/>
          <p14:tracePt t="30409" x="4397375" y="2201863"/>
          <p14:tracePt t="30425" x="4397375" y="2225675"/>
          <p14:tracePt t="30442" x="4403725" y="2263775"/>
          <p14:tracePt t="30459" x="4427538" y="2308225"/>
          <p14:tracePt t="30475" x="4435475" y="2332038"/>
          <p14:tracePt t="30492" x="4465638" y="2370138"/>
          <p14:tracePt t="30509" x="4487863" y="2392363"/>
          <p14:tracePt t="30525" x="4503738" y="2392363"/>
          <p14:tracePt t="30542" x="4533900" y="2392363"/>
          <p14:tracePt t="30559" x="4564063" y="2392363"/>
          <p14:tracePt t="30575" x="4579938" y="2378075"/>
          <p14:tracePt t="30592" x="4594225" y="2346325"/>
          <p14:tracePt t="30609" x="4602163" y="2324100"/>
          <p14:tracePt t="30625" x="4602163" y="2286000"/>
          <p14:tracePt t="30642" x="4602163" y="2263775"/>
          <p14:tracePt t="30659" x="4587875" y="2255838"/>
          <p14:tracePt t="30675" x="4564063" y="2263775"/>
          <p14:tracePt t="30692" x="4525963" y="2301875"/>
          <p14:tracePt t="30709" x="4503738" y="2346325"/>
          <p14:tracePt t="30725" x="4479925" y="2446338"/>
          <p14:tracePt t="30742" x="4487863" y="2613025"/>
          <p14:tracePt t="30759" x="4511675" y="2705100"/>
          <p14:tracePt t="30775" x="4602163" y="2865438"/>
          <p14:tracePt t="30792" x="4648200" y="2933700"/>
          <p14:tracePt t="30809" x="4702175" y="2979738"/>
          <p14:tracePt t="31007" x="4702175" y="2987675"/>
          <p14:tracePt t="31016" x="4708525" y="2994025"/>
          <p14:tracePt t="31027" x="4716463" y="3009900"/>
          <p14:tracePt t="31042" x="4732338" y="3048000"/>
          <p14:tracePt t="31059" x="4816475" y="3162300"/>
          <p14:tracePt t="31075" x="4860925" y="3230563"/>
          <p14:tracePt t="31092" x="4991100" y="3421063"/>
          <p14:tracePt t="31109" x="5097463" y="3581400"/>
          <p14:tracePt t="31125" x="5143500" y="3641725"/>
          <p14:tracePt t="31142" x="5211763" y="3725863"/>
          <p14:tracePt t="31159" x="5235575" y="3763963"/>
          <p14:tracePt t="31175" x="5241925" y="3779838"/>
          <p14:tracePt t="31192" x="5249863" y="3810000"/>
          <p14:tracePt t="31209" x="5249863" y="3848100"/>
          <p14:tracePt t="31225" x="5249863" y="3863975"/>
          <p14:tracePt t="31242" x="5249863" y="3878263"/>
          <p14:tracePt t="31259" x="5249863" y="3886200"/>
          <p14:tracePt t="31275" x="5249863" y="3894138"/>
          <p14:tracePt t="31473" x="5249863" y="3902075"/>
          <p14:tracePt t="31485" x="5257800" y="3908425"/>
          <p14:tracePt t="31494" x="5257800" y="3916363"/>
          <p14:tracePt t="31509" x="5273675" y="3940175"/>
          <p14:tracePt t="31526" x="5311775" y="3992563"/>
          <p14:tracePt t="31542" x="5341938" y="4030663"/>
          <p14:tracePt t="31559" x="5380038" y="4092575"/>
          <p14:tracePt t="31576" x="5410200" y="4130675"/>
          <p14:tracePt t="31592" x="5418138" y="4137025"/>
          <p14:tracePt t="31610" x="5426075" y="4137025"/>
          <p14:tracePt t="31626" x="5432425" y="4137025"/>
          <p14:tracePt t="31642" x="5440363" y="4137025"/>
          <p14:tracePt t="31659" x="5448300" y="4137025"/>
          <p14:tracePt t="31679" x="5464175" y="4130675"/>
          <p14:tracePt t="31701" x="5470525" y="4130675"/>
          <p14:tracePt t="31709" x="5486400" y="4130675"/>
          <p14:tracePt t="31726" x="5494338" y="4130675"/>
          <p14:tracePt t="31742" x="5524500" y="4137025"/>
          <p14:tracePt t="31759" x="5540375" y="4144963"/>
          <p14:tracePt t="31776" x="5540375" y="4152900"/>
          <p14:tracePt t="31792" x="5546725" y="4160838"/>
          <p14:tracePt t="31811" x="5546725" y="4168775"/>
          <p14:tracePt t="31901" x="5546725" y="4175125"/>
          <p14:tracePt t="31912" x="5546725" y="4183063"/>
          <p14:tracePt t="31921" x="5546725" y="4198938"/>
          <p14:tracePt t="31941" x="5546725" y="4206875"/>
          <p14:tracePt t="31952" x="5546725" y="4213225"/>
          <p14:tracePt t="31961" x="5546725" y="4221163"/>
          <p14:tracePt t="32165" x="5540375" y="4221163"/>
          <p14:tracePt t="32186" x="5524500" y="4221163"/>
          <p14:tracePt t="32196" x="5524500" y="4229100"/>
          <p14:tracePt t="32207" x="5508625" y="4229100"/>
          <p14:tracePt t="32216" x="5508625" y="4244975"/>
          <p14:tracePt t="32227" x="5494338" y="4251325"/>
          <p14:tracePt t="32242" x="5486400" y="4259263"/>
          <p14:tracePt t="32259" x="5478463" y="4275138"/>
          <p14:tracePt t="32276" x="5470525" y="4275138"/>
          <p14:tracePt t="32420" x="5464175" y="4275138"/>
          <p14:tracePt t="32562" x="5470525" y="4275138"/>
          <p14:tracePt t="32571" x="5478463" y="4275138"/>
          <p14:tracePt t="32593" x="5486400" y="4275138"/>
          <p14:tracePt t="32603" x="5494338" y="4275138"/>
          <p14:tracePt t="32695" x="5494338" y="4267200"/>
          <p14:tracePt t="32886" x="5486400" y="4267200"/>
          <p14:tracePt t="32898" x="5486400" y="4259263"/>
          <p14:tracePt t="32907" x="5478463" y="4251325"/>
          <p14:tracePt t="32937" x="5470525" y="4244975"/>
          <p14:tracePt t="33029" x="5486400" y="4251325"/>
          <p14:tracePt t="33040" x="5502275" y="4259263"/>
          <p14:tracePt t="33051" x="5508625" y="4267200"/>
          <p14:tracePt t="33060" x="5532438" y="4275138"/>
          <p14:tracePt t="33076" x="5554663" y="4297363"/>
          <p14:tracePt t="33093" x="5600700" y="4327525"/>
          <p14:tracePt t="33110" x="5616575" y="4343400"/>
          <p14:tracePt t="33126" x="5668963" y="4389438"/>
          <p14:tracePt t="33142" x="5715000" y="4449763"/>
          <p14:tracePt t="33159" x="5722938" y="4473575"/>
          <p14:tracePt t="33176" x="5745163" y="4511675"/>
          <p14:tracePt t="33193" x="5745163" y="4533900"/>
          <p14:tracePt t="33365" x="5745163" y="4541838"/>
          <p14:tracePt t="33376" x="5753100" y="4549775"/>
          <p14:tracePt t="33384" x="5753100" y="4556125"/>
          <p14:tracePt t="33396" x="5753100" y="4572000"/>
          <p14:tracePt t="33410" x="5761038" y="4587875"/>
          <p14:tracePt t="33426" x="5761038" y="4625975"/>
          <p14:tracePt t="33443" x="5761038" y="4664075"/>
          <p14:tracePt t="33459" x="5775325" y="4784725"/>
          <p14:tracePt t="33476" x="5783263" y="4854575"/>
          <p14:tracePt t="33492" x="5799138" y="5006975"/>
          <p14:tracePt t="33509" x="5799138" y="5127625"/>
          <p14:tracePt t="33526" x="5807075" y="5173663"/>
          <p14:tracePt t="33543" x="5807075" y="5227638"/>
          <p14:tracePt t="33560" x="5807075" y="5273675"/>
          <p14:tracePt t="33576" x="5799138" y="5287963"/>
          <p14:tracePt t="33593" x="5783263" y="5303838"/>
          <p14:tracePt t="33610" x="5753100" y="5326063"/>
          <p14:tracePt t="33626" x="5737225" y="5334000"/>
          <p14:tracePt t="33643" x="5715000" y="5341938"/>
          <p14:tracePt t="33659" x="5699125" y="5356225"/>
          <p14:tracePt t="33676" x="5676900" y="5372100"/>
          <p14:tracePt t="33693" x="5661025" y="5394325"/>
          <p14:tracePt t="33709" x="5654675" y="5402263"/>
          <p14:tracePt t="33726" x="5638800" y="5432425"/>
          <p14:tracePt t="33743" x="5630863" y="5456238"/>
          <p14:tracePt t="33760" x="5622925" y="5470525"/>
          <p14:tracePt t="33776" x="5616575" y="5486400"/>
          <p14:tracePt t="33793" x="5608638" y="5494338"/>
          <p14:tracePt t="33810" x="5600700" y="5494338"/>
          <p14:tracePt t="33826" x="5592763" y="5494338"/>
          <p14:tracePt t="33843" x="5578475" y="5486400"/>
          <p14:tracePt t="33860" x="5578475" y="5470525"/>
          <p14:tracePt t="33876" x="5570538" y="5464175"/>
          <p14:tracePt t="33893" x="5562600" y="5456238"/>
          <p14:tracePt t="33909" x="5562600" y="5448300"/>
          <p14:tracePt t="33926" x="5554663" y="5448300"/>
          <p14:tracePt t="33996" x="5546725" y="5448300"/>
          <p14:tracePt t="34028" x="5540375" y="5448300"/>
          <p14:tracePt t="34046" x="5532438" y="5448300"/>
          <p14:tracePt t="34057" x="5524500" y="5448300"/>
          <p14:tracePt t="34078" x="5508625" y="5448300"/>
          <p14:tracePt t="34108" x="5502275" y="5448300"/>
          <p14:tracePt t="34209" x="5494338" y="5448300"/>
          <p14:tracePt t="34228" x="5486400" y="5448300"/>
          <p14:tracePt t="34657" x="5478463" y="5448300"/>
          <p14:tracePt t="34839" x="5478463" y="5440363"/>
          <p14:tracePt t="34849" x="5486400" y="5426075"/>
          <p14:tracePt t="34859" x="5502275" y="5394325"/>
          <p14:tracePt t="34876" x="5524500" y="5326063"/>
          <p14:tracePt t="34893" x="5592763" y="5097463"/>
          <p14:tracePt t="34910" x="5638800" y="4906963"/>
          <p14:tracePt t="34926" x="5699125" y="4503738"/>
          <p14:tracePt t="34943" x="5707063" y="4092575"/>
          <p14:tracePt t="34960" x="5684838" y="3924300"/>
          <p14:tracePt t="34976" x="5592763" y="3665538"/>
          <p14:tracePt t="34993" x="5486400" y="3505200"/>
          <p14:tracePt t="35010" x="5440363" y="3451225"/>
          <p14:tracePt t="35026" x="5349875" y="3413125"/>
          <p14:tracePt t="35043" x="5318125" y="3413125"/>
          <p14:tracePt t="35215" x="5303838" y="3398838"/>
          <p14:tracePt t="35226" x="5295900" y="3390900"/>
          <p14:tracePt t="35235" x="5273675" y="3360738"/>
          <p14:tracePt t="35246" x="5241925" y="3314700"/>
          <p14:tracePt t="35260" x="5203825" y="3238500"/>
          <p14:tracePt t="35276" x="5121275" y="3055938"/>
          <p14:tracePt t="35293" x="5089525" y="2971800"/>
          <p14:tracePt t="35310" x="5029200" y="2827338"/>
          <p14:tracePt t="35326" x="5013325" y="2781300"/>
          <p14:tracePt t="35343" x="4999038" y="2743200"/>
          <p14:tracePt t="35360" x="4991100" y="2727325"/>
          <p14:tracePt t="35379" x="4983163" y="2727325"/>
          <p14:tracePt t="35400" x="4975225" y="2727325"/>
          <p14:tracePt t="35411" x="4968875" y="2727325"/>
          <p14:tracePt t="35591" x="4968875" y="2720975"/>
          <p14:tracePt t="35602" x="4953000" y="2713038"/>
          <p14:tracePt t="35611" x="4945063" y="2713038"/>
          <p14:tracePt t="35626" x="4937125" y="2697163"/>
          <p14:tracePt t="35644" x="4899025" y="2651125"/>
          <p14:tracePt t="35660" x="4868863" y="2628900"/>
          <p14:tracePt t="35676" x="4808538" y="2568575"/>
          <p14:tracePt t="35693" x="4778375" y="2530475"/>
          <p14:tracePt t="35710" x="4770438" y="2530475"/>
          <p14:tracePt t="35726" x="4754563" y="2522538"/>
          <p14:tracePt t="35816" x="4746625" y="2522538"/>
          <p14:tracePt t="35846" x="4740275" y="2522538"/>
          <p14:tracePt t="35857" x="4732338" y="2522538"/>
          <p14:tracePt t="35877" x="4724400" y="2522538"/>
          <p14:tracePt t="35896" x="4716463" y="2522538"/>
          <p14:tracePt t="35917" x="4708525" y="2522538"/>
          <p14:tracePt t="35978" x="4702175" y="2522538"/>
          <p14:tracePt t="36019" x="4694238" y="2522538"/>
          <p14:tracePt t="36039" x="4686300" y="2522538"/>
          <p14:tracePt t="36059" x="4678363" y="2522538"/>
          <p14:tracePt t="36191" x="4678363" y="2514600"/>
          <p14:tracePt t="36241" x="4678363" y="2506663"/>
          <p14:tracePt t="36324" x="4678363" y="2498725"/>
          <p14:tracePt t="36375" x="4686300" y="2498725"/>
          <p14:tracePt t="36395" x="4694238" y="2498725"/>
          <p14:tracePt t="36404" x="4708525" y="2498725"/>
          <p14:tracePt t="36415" x="4716463" y="2498725"/>
          <p14:tracePt t="36427" x="4732338" y="2498725"/>
          <p14:tracePt t="36443" x="4740275" y="2498725"/>
          <p14:tracePt t="36460" x="4770438" y="2498725"/>
          <p14:tracePt t="36477" x="4800600" y="2498725"/>
          <p14:tracePt t="36493" x="4822825" y="2498725"/>
          <p14:tracePt t="36510" x="4860925" y="2498725"/>
          <p14:tracePt t="36527" x="4906963" y="2492375"/>
          <p14:tracePt t="36543" x="4930775" y="2484438"/>
          <p14:tracePt t="36560" x="4999038" y="2484438"/>
          <p14:tracePt t="36577" x="5029200" y="2468563"/>
          <p14:tracePt t="36593" x="5113338" y="2446338"/>
          <p14:tracePt t="36610" x="5165725" y="2430463"/>
          <p14:tracePt t="36627" x="5197475" y="2422525"/>
          <p14:tracePt t="36643" x="5249863" y="2408238"/>
          <p14:tracePt t="36660" x="5295900" y="2400300"/>
          <p14:tracePt t="36677" x="5318125" y="2392363"/>
          <p14:tracePt t="36693" x="5341938" y="2384425"/>
          <p14:tracePt t="36710" x="5349875" y="2384425"/>
          <p14:tracePt t="36771" x="5341938" y="2384425"/>
          <p14:tracePt t="36802" x="5334000" y="2384425"/>
          <p14:tracePt t="36831" x="5326063" y="2384425"/>
          <p14:tracePt t="36953" x="5318125" y="2384425"/>
          <p14:tracePt t="36964" x="5318125" y="2378075"/>
          <p14:tracePt t="36973" x="5311775" y="2370138"/>
          <p14:tracePt t="36984" x="5303838" y="2354263"/>
          <p14:tracePt t="36994" x="5295900" y="2346325"/>
          <p14:tracePt t="37011" x="5287963" y="2339975"/>
          <p14:tracePt t="37026" x="5273675" y="2316163"/>
          <p14:tracePt t="37043" x="5273675" y="2308225"/>
          <p14:tracePt t="37060" x="5273675" y="2301875"/>
          <p14:tracePt t="37077" x="5273675" y="2293938"/>
          <p14:tracePt t="37093" x="5273675" y="2286000"/>
          <p14:tracePt t="37117" x="5273675" y="2278063"/>
          <p14:tracePt t="37127" x="5273675" y="2270125"/>
          <p14:tracePt t="37169" x="5280025" y="2270125"/>
          <p14:tracePt t="37178" x="5280025" y="2263775"/>
          <p14:tracePt t="37198" x="5280025" y="2255838"/>
          <p14:tracePt t="37209" x="5280025" y="2247900"/>
          <p14:tracePt t="37229" x="5280025" y="2239963"/>
          <p14:tracePt t="37249" x="5280025" y="2232025"/>
          <p14:tracePt t="37258" x="5273675" y="2225675"/>
          <p14:tracePt t="37269" x="5265738" y="2225675"/>
          <p14:tracePt t="37279" x="5249863" y="2225675"/>
          <p14:tracePt t="37293" x="5235575" y="2217738"/>
          <p14:tracePt t="37311" x="5173663" y="2201863"/>
          <p14:tracePt t="37327" x="5143500" y="2193925"/>
          <p14:tracePt t="37343" x="5067300" y="2193925"/>
          <p14:tracePt t="37360" x="4991100" y="2201863"/>
          <p14:tracePt t="37377" x="4968875" y="2209800"/>
          <p14:tracePt t="37393" x="4922838" y="2225675"/>
          <p14:tracePt t="37412" x="4906963" y="2239963"/>
          <p14:tracePt t="37427" x="4892675" y="2247900"/>
          <p14:tracePt t="37443" x="4884738" y="2263775"/>
          <p14:tracePt t="37460" x="4876800" y="2270125"/>
          <p14:tracePt t="37477" x="4868863" y="2301875"/>
          <p14:tracePt t="37494" x="4860925" y="2324100"/>
          <p14:tracePt t="37510" x="4860925" y="2332038"/>
          <p14:tracePt t="37527" x="4846638" y="2339975"/>
          <p14:tracePt t="37544" x="4846638" y="2346325"/>
          <p14:tracePt t="37594" x="4846638" y="2362200"/>
          <p14:tracePt t="37605" x="4854575" y="2370138"/>
          <p14:tracePt t="37614" x="4868863" y="2384425"/>
          <p14:tracePt t="37627" x="4884738" y="2392363"/>
          <p14:tracePt t="37643" x="4914900" y="2408238"/>
          <p14:tracePt t="37660" x="4983163" y="2438400"/>
          <p14:tracePt t="37677" x="5083175" y="2454275"/>
          <p14:tracePt t="37694" x="5135563" y="2454275"/>
          <p14:tracePt t="37710" x="5211763" y="2446338"/>
          <p14:tracePt t="37727" x="5241925" y="2422525"/>
          <p14:tracePt t="37743" x="5257800" y="2408238"/>
          <p14:tracePt t="37760" x="5265738" y="2384425"/>
          <p14:tracePt t="37777" x="5265738" y="2339975"/>
          <p14:tracePt t="37793" x="5257800" y="2324100"/>
          <p14:tracePt t="37810" x="5227638" y="2270125"/>
          <p14:tracePt t="37827" x="5203825" y="2255838"/>
          <p14:tracePt t="37843" x="5159375" y="2225675"/>
          <p14:tracePt t="37860" x="5097463" y="2225675"/>
          <p14:tracePt t="37877" x="5083175" y="2225675"/>
          <p14:tracePt t="37893" x="5051425" y="2225675"/>
          <p14:tracePt t="37911" x="5021263" y="2270125"/>
          <p14:tracePt t="37927" x="5006975" y="2301875"/>
          <p14:tracePt t="37943" x="4999038" y="2408238"/>
          <p14:tracePt t="37960" x="5021263" y="2628900"/>
          <p14:tracePt t="37977" x="5067300" y="2835275"/>
          <p14:tracePt t="37993" x="5273675" y="3360738"/>
          <p14:tracePt t="38010" x="5410200" y="3603625"/>
          <p14:tracePt t="38027" x="5753100" y="4114800"/>
          <p14:tracePt t="38043" x="6027738" y="4411663"/>
          <p14:tracePt t="38060" x="6142038" y="4511675"/>
          <p14:tracePt t="38077" x="6324600" y="4594225"/>
          <p14:tracePt t="38094" x="6446838" y="4594225"/>
          <p14:tracePt t="38110" x="6507163" y="4556125"/>
          <p14:tracePt t="38127" x="6583363" y="4441825"/>
          <p14:tracePt t="38144" x="6591300" y="4313238"/>
          <p14:tracePt t="38161" x="6575425" y="4251325"/>
          <p14:tracePt t="38177" x="6553200" y="4191000"/>
          <p14:tracePt t="38255" x="6545263" y="4198938"/>
          <p14:tracePt t="38264" x="6537325" y="4206875"/>
          <p14:tracePt t="38276" x="6537325" y="4221163"/>
          <p14:tracePt t="38285" x="6523038" y="4237038"/>
          <p14:tracePt t="38296" x="6515100" y="4267200"/>
          <p14:tracePt t="38310" x="6492875" y="4289425"/>
          <p14:tracePt t="38327" x="6446838" y="4327525"/>
          <p14:tracePt t="38343" x="6408738" y="4351338"/>
          <p14:tracePt t="38361" x="6340475" y="4389438"/>
          <p14:tracePt t="38377" x="6294438" y="4403725"/>
          <p14:tracePt t="38394" x="6218238" y="4419600"/>
          <p14:tracePt t="38410" x="6149975" y="4419600"/>
          <p14:tracePt t="38427" x="6126163" y="4419600"/>
          <p14:tracePt t="38443" x="6096000" y="4403725"/>
          <p14:tracePt t="38460" x="6057900" y="4397375"/>
          <p14:tracePt t="38477" x="6042025" y="4381500"/>
          <p14:tracePt t="38493" x="6011863" y="4365625"/>
          <p14:tracePt t="38511" x="5981700" y="4351338"/>
          <p14:tracePt t="38527" x="5981700" y="4335463"/>
          <p14:tracePt t="38682" x="5973763" y="4335463"/>
          <p14:tracePt t="38691" x="5965825" y="4327525"/>
          <p14:tracePt t="38703" x="5951538" y="4321175"/>
          <p14:tracePt t="38712" x="5935663" y="4313238"/>
          <p14:tracePt t="38727" x="5905500" y="4289425"/>
          <p14:tracePt t="38744" x="5821363" y="4237038"/>
          <p14:tracePt t="38760" x="5761038" y="4206875"/>
          <p14:tracePt t="38777" x="5661025" y="4144963"/>
          <p14:tracePt t="38794" x="5600700" y="4106863"/>
          <p14:tracePt t="38810" x="5578475" y="4098925"/>
          <p14:tracePt t="38827" x="5554663" y="4098925"/>
          <p14:tracePt t="38844" x="5540375" y="4098925"/>
          <p14:tracePt t="38860" x="5532438" y="4098925"/>
          <p14:tracePt t="38877" x="5524500" y="4098925"/>
          <p14:tracePt t="38893" x="5516563" y="4098925"/>
          <p14:tracePt t="38915" x="5508625" y="4098925"/>
          <p14:tracePt t="38936" x="5502275" y="4098925"/>
          <p14:tracePt t="38956" x="5494338" y="4098925"/>
          <p14:tracePt t="38967" x="5486400" y="4098925"/>
          <p14:tracePt t="38987" x="5478463" y="4098925"/>
          <p14:tracePt t="39078" x="5478463" y="4092575"/>
          <p14:tracePt t="39099" x="5486400" y="4084638"/>
          <p14:tracePt t="39283" x="5478463" y="4084638"/>
          <p14:tracePt t="39304" x="5470525" y="4084638"/>
          <p14:tracePt t="39312" x="5456238" y="4084638"/>
          <p14:tracePt t="39323" x="5448300" y="4084638"/>
          <p14:tracePt t="39332" x="5440363" y="4084638"/>
          <p14:tracePt t="39344" x="5426075" y="4084638"/>
          <p14:tracePt t="39361" x="5418138" y="4084638"/>
          <p14:tracePt t="39377" x="5394325" y="4084638"/>
          <p14:tracePt t="39394" x="5372100" y="4084638"/>
          <p14:tracePt t="39411" x="5356225" y="4084638"/>
          <p14:tracePt t="39427" x="5318125" y="4084638"/>
          <p14:tracePt t="39444" x="5311775" y="4092575"/>
          <p14:tracePt t="39461" x="5280025" y="4098925"/>
          <p14:tracePt t="39477" x="5257800" y="4114800"/>
          <p14:tracePt t="39494" x="5249863" y="4114800"/>
          <p14:tracePt t="39511" x="5241925" y="4130675"/>
          <p14:tracePt t="39527" x="5227638" y="4137025"/>
          <p14:tracePt t="39546" x="5219700" y="4144963"/>
          <p14:tracePt t="39560" x="5219700" y="4152900"/>
          <p14:tracePt t="39577" x="5203825" y="4160838"/>
          <p14:tracePt t="39594" x="5203825" y="4175125"/>
          <p14:tracePt t="39611" x="5189538" y="4191000"/>
          <p14:tracePt t="39627" x="5173663" y="4198938"/>
          <p14:tracePt t="39644" x="5143500" y="4237038"/>
          <p14:tracePt t="39661" x="5105400" y="4275138"/>
          <p14:tracePt t="39678" x="5075238" y="4297363"/>
          <p14:tracePt t="39694" x="5067300" y="4297363"/>
          <p14:tracePt t="39711" x="5051425" y="4313238"/>
          <p14:tracePt t="39727" x="5045075" y="4327525"/>
          <p14:tracePt t="39744" x="5037138" y="4343400"/>
          <p14:tracePt t="39761" x="5021263" y="4359275"/>
          <p14:tracePt t="39777" x="5021263" y="4373563"/>
          <p14:tracePt t="39794" x="5006975" y="4397375"/>
          <p14:tracePt t="39810" x="5006975" y="4411663"/>
          <p14:tracePt t="39827" x="4991100" y="4435475"/>
          <p14:tracePt t="39844" x="4983163" y="4457700"/>
          <p14:tracePt t="39861" x="4983163" y="4473575"/>
          <p14:tracePt t="39877" x="4968875" y="4495800"/>
          <p14:tracePt t="39894" x="4960938" y="4518025"/>
          <p14:tracePt t="39911" x="4953000" y="4525963"/>
          <p14:tracePt t="39927" x="4945063" y="4541838"/>
          <p14:tracePt t="39944" x="4937125" y="4556125"/>
          <p14:tracePt t="39961" x="4937125" y="4564063"/>
          <p14:tracePt t="39977" x="4937125" y="4572000"/>
          <p14:tracePt t="39994" x="4937125" y="4579938"/>
          <p14:tracePt t="40011" x="4937125" y="4587875"/>
          <p14:tracePt t="40027" x="4937125" y="4594225"/>
          <p14:tracePt t="40044" x="4937125" y="4602163"/>
          <p14:tracePt t="40061" x="4937125" y="4610100"/>
          <p14:tracePt t="40085" x="4937125" y="4618038"/>
          <p14:tracePt t="40095" x="4945063" y="4618038"/>
          <p14:tracePt t="40319" x="4945063" y="4625975"/>
          <p14:tracePt t="40339" x="4937125" y="4632325"/>
          <p14:tracePt t="40350" x="4930775" y="4632325"/>
          <p14:tracePt t="40359" x="4914900" y="4640263"/>
          <p14:tracePt t="40370" x="4906963" y="4648200"/>
          <p14:tracePt t="40379" x="4892675" y="4656138"/>
          <p14:tracePt t="40394" x="4868863" y="4678363"/>
          <p14:tracePt t="40411" x="4822825" y="4716463"/>
          <p14:tracePt t="40427" x="4808538" y="4732338"/>
          <p14:tracePt t="40444" x="4770438" y="4778375"/>
          <p14:tracePt t="40461" x="4740275" y="4808538"/>
          <p14:tracePt t="40477" x="4732338" y="4816475"/>
          <p14:tracePt t="40494" x="4708525" y="4830763"/>
          <p14:tracePt t="40511" x="4702175" y="4846638"/>
          <p14:tracePt t="40527" x="4694238" y="4860925"/>
          <p14:tracePt t="40544" x="4686300" y="4884738"/>
          <p14:tracePt t="40561" x="4678363" y="4892675"/>
          <p14:tracePt t="40577" x="4664075" y="4914900"/>
          <p14:tracePt t="40594" x="4664075" y="4930775"/>
          <p14:tracePt t="40611" x="4664075" y="4945063"/>
          <p14:tracePt t="40627" x="4664075" y="4960938"/>
          <p14:tracePt t="40644" x="4664075" y="4983163"/>
          <p14:tracePt t="40661" x="4678363" y="4991100"/>
          <p14:tracePt t="40677" x="4686300" y="5006975"/>
          <p14:tracePt t="40695" x="4694238" y="5021263"/>
          <p14:tracePt t="40711" x="4716463" y="5045075"/>
          <p14:tracePt t="40727" x="4732338" y="5067300"/>
          <p14:tracePt t="40744" x="4740275" y="5075238"/>
          <p14:tracePt t="40761" x="4754563" y="5083175"/>
          <p14:tracePt t="40778" x="4778375" y="5097463"/>
          <p14:tracePt t="40797" x="4792663" y="5105400"/>
          <p14:tracePt t="40817" x="4800600" y="5113338"/>
          <p14:tracePt t="40828" x="4808538" y="5121275"/>
          <p14:tracePt t="40844" x="4816475" y="5121275"/>
          <p14:tracePt t="40861" x="4822825" y="5127625"/>
          <p14:tracePt t="40878" x="4822825" y="5135563"/>
          <p14:tracePt t="40894" x="4830763" y="5143500"/>
          <p14:tracePt t="40911" x="4846638" y="5151438"/>
          <p14:tracePt t="40939" x="4854575" y="5159375"/>
          <p14:tracePt t="40959" x="4860925" y="5159375"/>
          <p14:tracePt t="40969" x="4868863" y="5165725"/>
          <p14:tracePt t="40980" x="4868863" y="5173663"/>
          <p14:tracePt t="40994" x="4876800" y="5173663"/>
          <p14:tracePt t="41010" x="4884738" y="5181600"/>
          <p14:tracePt t="41029" x="4899025" y="5189538"/>
          <p14:tracePt t="41050" x="4906963" y="5197475"/>
          <p14:tracePt t="41070" x="4922838" y="5203825"/>
          <p14:tracePt t="41090" x="4937125" y="5203825"/>
          <p14:tracePt t="41101" x="4945063" y="5211763"/>
          <p14:tracePt t="41111" x="4953000" y="5219700"/>
          <p14:tracePt t="41127" x="4968875" y="5227638"/>
          <p14:tracePt t="41144" x="5006975" y="5241925"/>
          <p14:tracePt t="41161" x="5029200" y="5249863"/>
          <p14:tracePt t="41177" x="5045075" y="5249863"/>
          <p14:tracePt t="41375" x="5045075" y="5257800"/>
          <p14:tracePt t="41386" x="5045075" y="5265738"/>
          <p14:tracePt t="41396" x="5045075" y="5280025"/>
          <p14:tracePt t="41411" x="5051425" y="5295900"/>
          <p14:tracePt t="41428" x="5067300" y="5334000"/>
          <p14:tracePt t="41444" x="5089525" y="5372100"/>
          <p14:tracePt t="41461" x="5127625" y="5440363"/>
          <p14:tracePt t="41478" x="5165725" y="5508625"/>
          <p14:tracePt t="41494" x="5181600" y="5524500"/>
          <p14:tracePt t="41511" x="5211763" y="5540375"/>
          <p14:tracePt t="41528" x="5227638" y="5540375"/>
          <p14:tracePt t="41544" x="5257800" y="5540375"/>
          <p14:tracePt t="41561" x="5295900" y="5540375"/>
          <p14:tracePt t="41577" x="5318125" y="5540375"/>
          <p14:tracePt t="41594" x="5364163" y="5524500"/>
          <p14:tracePt t="41611" x="5394325" y="5516563"/>
          <p14:tracePt t="41627" x="5410200" y="5508625"/>
          <p14:tracePt t="41644" x="5456238" y="5494338"/>
          <p14:tracePt t="41661" x="5486400" y="5486400"/>
          <p14:tracePt t="41677" x="5502275" y="5478463"/>
          <p14:tracePt t="41905" x="5562600" y="5478463"/>
          <p14:tracePt t="41914" x="5661025" y="5478463"/>
          <p14:tracePt t="41925" x="5753100" y="5494338"/>
          <p14:tracePt t="41934" x="5821363" y="5494338"/>
          <p14:tracePt t="41946" x="5889625" y="5494338"/>
          <p14:tracePt t="41961" x="5921375" y="5494338"/>
          <p14:tracePt t="41978" x="5951538" y="5494338"/>
          <p14:tracePt t="42230" x="5965825" y="5478463"/>
          <p14:tracePt t="42240" x="5989638" y="5448300"/>
          <p14:tracePt t="42250" x="6003925" y="5418138"/>
          <p14:tracePt t="42261" x="6019800" y="5387975"/>
          <p14:tracePt t="42278" x="6042025" y="5349875"/>
          <p14:tracePt t="42294" x="6096000" y="5257800"/>
          <p14:tracePt t="42311" x="6118225" y="5211763"/>
          <p14:tracePt t="42312" x="6142038" y="5173663"/>
          <p14:tracePt t="42328" x="6164263" y="5151438"/>
          <p14:tracePt t="42344" x="6180138" y="5113338"/>
          <p14:tracePt t="42361" x="6188075" y="5105400"/>
          <p14:tracePt t="42362" x="6188075" y="5097463"/>
          <p14:tracePt t="42656" x="6188075" y="5045075"/>
          <p14:tracePt t="42667" x="6202363" y="4953000"/>
          <p14:tracePt t="42677" x="6210300" y="4884738"/>
          <p14:tracePt t="42688" x="6226175" y="4830763"/>
          <p14:tracePt t="42697" x="6232525" y="4784725"/>
          <p14:tracePt t="42711" x="6240463" y="4762500"/>
          <p14:tracePt t="42728" x="6248400" y="4740275"/>
          <p14:tracePt t="42744" x="6248400" y="4732338"/>
          <p14:tracePt t="42942" x="6240463" y="4732338"/>
          <p14:tracePt t="42953" x="6232525" y="4724400"/>
          <p14:tracePt t="42963" x="6218238" y="4708525"/>
          <p14:tracePt t="42978" x="6210300" y="4678363"/>
          <p14:tracePt t="42994" x="6164263" y="4602163"/>
          <p14:tracePt t="43011" x="6142038" y="4549775"/>
          <p14:tracePt t="43028" x="6080125" y="4449763"/>
          <p14:tracePt t="43045" x="6065838" y="4397375"/>
          <p14:tracePt t="43061" x="6057900" y="4381500"/>
          <p14:tracePt t="43078" x="6057900" y="4373563"/>
          <p14:tracePt t="43329" x="6049963" y="4351338"/>
          <p14:tracePt t="43338" x="6049963" y="4327525"/>
          <p14:tracePt t="43349" x="6042025" y="4283075"/>
          <p14:tracePt t="43361" x="6042025" y="4237038"/>
          <p14:tracePt t="43378" x="6035675" y="4198938"/>
          <p14:tracePt t="43394" x="6011863" y="4144963"/>
          <p14:tracePt t="43412" x="6003925" y="4122738"/>
          <p14:tracePt t="43664" x="5981700" y="4114800"/>
          <p14:tracePt t="43673" x="5965825" y="4098925"/>
          <p14:tracePt t="43684" x="5935663" y="4084638"/>
          <p14:tracePt t="43694" x="5859463" y="4046538"/>
          <p14:tracePt t="43711" x="5768975" y="3984625"/>
          <p14:tracePt t="43728" x="5478463" y="3763963"/>
          <p14:tracePt t="43744" x="5334000" y="3619500"/>
          <p14:tracePt t="43761" x="5135563" y="3336925"/>
          <p14:tracePt t="43778" x="5075238" y="3132138"/>
          <p14:tracePt t="43795" x="5075238" y="3032125"/>
          <p14:tracePt t="43811" x="5159375" y="2865438"/>
          <p14:tracePt t="43828" x="5273675" y="2743200"/>
          <p14:tracePt t="43845" x="5341938" y="2705100"/>
          <p14:tracePt t="43861" x="5464175" y="2620963"/>
          <p14:tracePt t="43878" x="5592763" y="2544763"/>
          <p14:tracePt t="43895" x="5646738" y="2514600"/>
          <p14:tracePt t="43911" x="5737225" y="2438400"/>
          <p14:tracePt t="43928" x="5813425" y="2392363"/>
          <p14:tracePt t="43945" x="5845175" y="2370138"/>
          <p14:tracePt t="43961" x="5859463" y="2339975"/>
          <p14:tracePt t="43978" x="5867400" y="2332038"/>
          <p14:tracePt t="44222" x="5867400" y="2255838"/>
          <p14:tracePt t="44233" x="5867400" y="2187575"/>
          <p14:tracePt t="44242" x="5859463" y="2125663"/>
          <p14:tracePt t="44254" x="5845175" y="2087563"/>
          <p14:tracePt t="44263" x="5829300" y="2057400"/>
          <p14:tracePt t="44278" x="5813425" y="2049463"/>
          <p14:tracePt t="44295" x="5791200" y="2041525"/>
          <p14:tracePt t="44311" x="5775325" y="2041525"/>
          <p14:tracePt t="44328" x="5737225" y="2065338"/>
          <p14:tracePt t="44345" x="5684838" y="2095500"/>
          <p14:tracePt t="44361" x="5654675" y="2117725"/>
          <p14:tracePt t="44378" x="5592763" y="2179638"/>
          <p14:tracePt t="44395" x="5570538" y="2201863"/>
          <p14:tracePt t="44411" x="5540375" y="2239963"/>
          <p14:tracePt t="44428" x="5532438" y="2263775"/>
          <p14:tracePt t="44445" x="5532438" y="2286000"/>
          <p14:tracePt t="44461" x="5532438" y="2308225"/>
          <p14:tracePt t="44478" x="5546725" y="2346325"/>
          <p14:tracePt t="44495" x="5554663" y="2362200"/>
          <p14:tracePt t="44511" x="5584825" y="2408238"/>
          <p14:tracePt t="44528" x="5616575" y="2430463"/>
          <p14:tracePt t="44545" x="5661025" y="2498725"/>
          <p14:tracePt t="44546" x="5676900" y="2522538"/>
          <p14:tracePt t="44561" x="5699125" y="2544763"/>
          <p14:tracePt t="44578" x="5715000" y="2544763"/>
          <p14:tracePt t="44595" x="5737225" y="2560638"/>
          <p14:tracePt t="44611" x="5775325" y="2552700"/>
          <p14:tracePt t="44628" x="5791200" y="2530475"/>
          <p14:tracePt t="44645" x="5829300" y="2438400"/>
          <p14:tracePt t="44661" x="5837238" y="2332038"/>
          <p14:tracePt t="44678" x="5837238" y="2278063"/>
          <p14:tracePt t="44695" x="5813425" y="2193925"/>
          <p14:tracePt t="44711" x="5761038" y="2163763"/>
          <p14:tracePt t="44728" x="5737225" y="2163763"/>
          <p14:tracePt t="44745" x="5684838" y="2171700"/>
          <p14:tracePt t="44762" x="5661025" y="2209800"/>
          <p14:tracePt t="44762" x="5630863" y="2239963"/>
          <p14:tracePt t="44778" x="5608638" y="2278063"/>
          <p14:tracePt t="44795" x="5562600" y="2384425"/>
          <p14:tracePt t="44812" x="5562600" y="2506663"/>
          <p14:tracePt t="44828" x="5584825" y="2582863"/>
          <p14:tracePt t="44845" x="5707063" y="2751138"/>
          <p14:tracePt t="44861" x="5807075" y="2849563"/>
          <p14:tracePt t="44878" x="6126163" y="3078163"/>
          <p14:tracePt t="44895" x="6316663" y="3178175"/>
          <p14:tracePt t="45016" x="6308725" y="3184525"/>
          <p14:tracePt t="45026" x="6302375" y="3184525"/>
          <p14:tracePt t="45037" x="6286500" y="3192463"/>
          <p14:tracePt t="45046" x="6248400" y="3200400"/>
          <p14:tracePt t="45061" x="6218238" y="3222625"/>
          <p14:tracePt t="45078" x="6142038" y="3292475"/>
          <p14:tracePt t="45095" x="6088063" y="3344863"/>
          <p14:tracePt t="45111" x="6011863" y="3444875"/>
          <p14:tracePt t="45128" x="5943600" y="3573463"/>
          <p14:tracePt t="45145" x="5921375" y="3627438"/>
          <p14:tracePt t="45161" x="5889625" y="3733800"/>
          <p14:tracePt t="45178" x="5889625" y="3779838"/>
          <p14:tracePt t="45179" x="5889625" y="3817938"/>
          <p14:tracePt t="45195" x="5889625" y="3863975"/>
          <p14:tracePt t="45211" x="5921375" y="3916363"/>
          <p14:tracePt t="45229" x="5951538" y="3940175"/>
          <p14:tracePt t="45350" x="5943600" y="3940175"/>
          <p14:tracePt t="45362" x="5935663" y="3940175"/>
          <p14:tracePt t="45370" x="5921375" y="3946525"/>
          <p14:tracePt t="45382" x="5913438" y="3946525"/>
          <p14:tracePt t="45395" x="5905500" y="3954463"/>
          <p14:tracePt t="45412" x="5875338" y="3970338"/>
          <p14:tracePt t="45428" x="5859463" y="3970338"/>
          <p14:tracePt t="45445" x="5813425" y="3992563"/>
          <p14:tracePt t="45462" x="5799138" y="4000500"/>
          <p14:tracePt t="45478" x="5761038" y="4008438"/>
          <p14:tracePt t="45495" x="5730875" y="4016375"/>
          <p14:tracePt t="45512" x="5722938" y="4022725"/>
          <p14:tracePt t="45528" x="5692775" y="4022725"/>
          <p14:tracePt t="45545" x="5668963" y="4022725"/>
          <p14:tracePt t="45562" x="5654675" y="4022725"/>
          <p14:tracePt t="45578" x="5638800" y="4022725"/>
          <p14:tracePt t="45595" x="5622925" y="4022725"/>
          <p14:tracePt t="45616" x="5616575" y="4022725"/>
          <p14:tracePt t="45635" x="5616575" y="4016375"/>
          <p14:tracePt t="45665" x="5616575" y="4008438"/>
          <p14:tracePt t="45686" x="5616575" y="4000500"/>
          <p14:tracePt t="45697" x="5622925" y="3992563"/>
          <p14:tracePt t="45706" x="5622925" y="3978275"/>
          <p14:tracePt t="45717" x="5638800" y="3962400"/>
          <p14:tracePt t="45728" x="5646738" y="3954463"/>
          <p14:tracePt t="45745" x="5654675" y="3940175"/>
          <p14:tracePt t="45762" x="5661025" y="3924300"/>
          <p14:tracePt t="45798" x="5654675" y="3916363"/>
          <p14:tracePt t="45808" x="5646738" y="3908425"/>
          <p14:tracePt t="45819" x="5630863" y="3908425"/>
          <p14:tracePt t="45829" x="5616575" y="3902075"/>
          <p14:tracePt t="45845" x="5584825" y="3902075"/>
          <p14:tracePt t="45862" x="5540375" y="3902075"/>
          <p14:tracePt t="45878" x="5516563" y="3902075"/>
          <p14:tracePt t="45895" x="5486400" y="3916363"/>
          <p14:tracePt t="45912" x="5486400" y="3924300"/>
          <p14:tracePt t="46093" x="5478463" y="3924300"/>
          <p14:tracePt t="46123" x="5470525" y="3924300"/>
          <p14:tracePt t="46154" x="5470525" y="3916363"/>
          <p14:tracePt t="46163" x="5464175" y="3916363"/>
          <p14:tracePt t="46174" x="5464175" y="3902075"/>
          <p14:tracePt t="46184" x="5456238" y="3902075"/>
          <p14:tracePt t="46196" x="5456238" y="3894138"/>
          <p14:tracePt t="46212" x="5456238" y="3886200"/>
          <p14:tracePt t="46228" x="5456238" y="3870325"/>
          <p14:tracePt t="46245" x="5456238" y="3856038"/>
          <p14:tracePt t="46265" x="5464175" y="3848100"/>
          <p14:tracePt t="46469" x="5456238" y="3848100"/>
          <p14:tracePt t="46480" x="5448300" y="3848100"/>
          <p14:tracePt t="46489" x="5440363" y="3848100"/>
          <p14:tracePt t="46509" x="5432425" y="3848100"/>
          <p14:tracePt t="46520" x="5426075" y="3848100"/>
          <p14:tracePt t="46530" x="5418138" y="3848100"/>
          <p14:tracePt t="46552" x="5402263" y="3848100"/>
          <p14:tracePt t="46570" x="5387975" y="3848100"/>
          <p14:tracePt t="46581" x="5387975" y="3856038"/>
          <p14:tracePt t="46595" x="5380038" y="3863975"/>
          <p14:tracePt t="46612" x="5364163" y="3870325"/>
          <p14:tracePt t="46629" x="5356225" y="3878263"/>
          <p14:tracePt t="46645" x="5334000" y="3894138"/>
          <p14:tracePt t="46662" x="5326063" y="3902075"/>
          <p14:tracePt t="46678" x="5303838" y="3908425"/>
          <p14:tracePt t="46695" x="5280025" y="3932238"/>
          <p14:tracePt t="46712" x="5249863" y="3940175"/>
          <p14:tracePt t="46728" x="5241925" y="3946525"/>
          <p14:tracePt t="46745" x="5219700" y="3946525"/>
          <p14:tracePt t="46762" x="5211763" y="3954463"/>
          <p14:tracePt t="46778" x="5197475" y="3954463"/>
          <p14:tracePt t="46795" x="5181600" y="3962400"/>
          <p14:tracePt t="46814" x="5165725" y="3962400"/>
          <p14:tracePt t="46835" x="5151438" y="3970338"/>
          <p14:tracePt t="46846" x="5143500" y="3978275"/>
          <p14:tracePt t="46862" x="5135563" y="3978275"/>
          <p14:tracePt t="46878" x="5105400" y="3992563"/>
          <p14:tracePt t="46895" x="5089525" y="4000500"/>
          <p14:tracePt t="46912" x="5051425" y="4016375"/>
          <p14:tracePt t="46928" x="5029200" y="4030663"/>
          <p14:tracePt t="46945" x="5006975" y="4046538"/>
          <p14:tracePt t="46962" x="4983163" y="4060825"/>
          <p14:tracePt t="46978" x="4968875" y="4076700"/>
          <p14:tracePt t="47191" x="4960938" y="4076700"/>
          <p14:tracePt t="47203" x="4953000" y="4076700"/>
          <p14:tracePt t="47212" x="4937125" y="4084638"/>
          <p14:tracePt t="47222" x="4906963" y="4092575"/>
          <p14:tracePt t="47231" x="4884738" y="4092575"/>
          <p14:tracePt t="47245" x="4854575" y="4098925"/>
          <p14:tracePt t="47262" x="4822825" y="4098925"/>
          <p14:tracePt t="47279" x="4754563" y="4122738"/>
          <p14:tracePt t="47295" x="4694238" y="4144963"/>
          <p14:tracePt t="47312" x="4664075" y="4160838"/>
          <p14:tracePt t="47329" x="4602163" y="4206875"/>
          <p14:tracePt t="47345" x="4556125" y="4244975"/>
          <p14:tracePt t="47362" x="4525963" y="4275138"/>
          <p14:tracePt t="47378" x="4495800" y="4313238"/>
          <p14:tracePt t="47395" x="4465638" y="4359275"/>
          <p14:tracePt t="47412" x="4457700" y="4373563"/>
          <p14:tracePt t="47429" x="4441825" y="4411663"/>
          <p14:tracePt t="47446" x="4419600" y="4449763"/>
          <p14:tracePt t="47462" x="4411663" y="4473575"/>
          <p14:tracePt t="47479" x="4411663" y="4503738"/>
          <p14:tracePt t="47495" x="4411663" y="4549775"/>
          <p14:tracePt t="47512" x="4411663" y="4579938"/>
          <p14:tracePt t="47529" x="4411663" y="4664075"/>
          <p14:tracePt t="47545" x="4419600" y="4708525"/>
          <p14:tracePt t="47562" x="4441825" y="4808538"/>
          <p14:tracePt t="47578" x="4457700" y="4876800"/>
          <p14:tracePt t="47595" x="4473575" y="4892675"/>
          <p14:tracePt t="47612" x="4479925" y="4914900"/>
          <p14:tracePt t="47629" x="4495800" y="4930775"/>
          <p14:tracePt t="47645" x="4503738" y="4937125"/>
          <p14:tracePt t="47662" x="4518025" y="4945063"/>
          <p14:tracePt t="47953" x="4518025" y="4953000"/>
          <p14:tracePt t="47974" x="4518025" y="4968875"/>
          <p14:tracePt t="47984" x="4511675" y="4983163"/>
          <p14:tracePt t="47996" x="4511675" y="5006975"/>
          <p14:tracePt t="48004" x="4511675" y="5037138"/>
          <p14:tracePt t="48016" x="4503738" y="5075238"/>
          <p14:tracePt t="48029" x="4503738" y="5105400"/>
          <p14:tracePt t="48045" x="4495800" y="5197475"/>
          <p14:tracePt t="48062" x="4495800" y="5265738"/>
          <p14:tracePt t="48079" x="4503738" y="5410200"/>
          <p14:tracePt t="48095" x="4518025" y="5486400"/>
          <p14:tracePt t="48112" x="4572000" y="5592763"/>
          <p14:tracePt t="48129" x="4625975" y="5654675"/>
          <p14:tracePt t="48145" x="4656138" y="5668963"/>
          <p14:tracePt t="48162" x="4678363" y="5668963"/>
          <p14:tracePt t="48359" x="4694238" y="5676900"/>
          <p14:tracePt t="48370" x="4716463" y="5676900"/>
          <p14:tracePt t="48380" x="4746625" y="5684838"/>
          <p14:tracePt t="48395" x="4778375" y="5692775"/>
          <p14:tracePt t="48412" x="4860925" y="5707063"/>
          <p14:tracePt t="48429" x="4899025" y="5715000"/>
          <p14:tracePt t="48445" x="4983163" y="5737225"/>
          <p14:tracePt t="48462" x="5051425" y="5768975"/>
          <p14:tracePt t="48479" x="5089525" y="5791200"/>
          <p14:tracePt t="48496" x="5151438" y="5821363"/>
          <p14:tracePt t="48512" x="5173663" y="5837238"/>
          <p14:tracePt t="48529" x="5197475" y="5859463"/>
          <p14:tracePt t="48545" x="5203825" y="5859463"/>
          <p14:tracePt t="48573" x="5211763" y="5859463"/>
          <p14:tracePt t="48595" x="5219700" y="5859463"/>
          <p14:tracePt t="48604" x="5227638" y="5859463"/>
          <p14:tracePt t="48624" x="5235575" y="5851525"/>
          <p14:tracePt t="48637" x="5241925" y="5851525"/>
          <p14:tracePt t="48645" x="5249863" y="5845175"/>
          <p14:tracePt t="48662" x="5265738" y="5837238"/>
          <p14:tracePt t="48679" x="5311775" y="5829300"/>
          <p14:tracePt t="48696" x="5326063" y="5829300"/>
          <p14:tracePt t="48696" x="5349875" y="5829300"/>
          <p14:tracePt t="48712" x="5372100" y="5829300"/>
          <p14:tracePt t="48729" x="5402263" y="5845175"/>
          <p14:tracePt t="48746" x="5426075" y="5851525"/>
          <p14:tracePt t="48762" x="5426075" y="5859463"/>
          <p14:tracePt t="48992" x="5432425" y="5859463"/>
          <p14:tracePt t="49001" x="5448300" y="5867400"/>
          <p14:tracePt t="49012" x="5464175" y="5875338"/>
          <p14:tracePt t="49029" x="5486400" y="5883275"/>
          <p14:tracePt t="49045" x="5508625" y="5889625"/>
          <p14:tracePt t="49063" x="5516563" y="5897563"/>
          <p14:tracePt t="49079" x="5524500" y="5897563"/>
          <p14:tracePt t="49095" x="5532438" y="5897563"/>
          <p14:tracePt t="49203" x="5540375" y="5897563"/>
          <p14:tracePt t="49223" x="5546725" y="5897563"/>
          <p14:tracePt t="49235" x="5554663" y="5897563"/>
          <p14:tracePt t="49409" x="5562600" y="5905500"/>
          <p14:tracePt t="49417" x="5578475" y="5905500"/>
          <p14:tracePt t="49429" x="5608638" y="5897563"/>
          <p14:tracePt t="49446" x="5654675" y="5883275"/>
          <p14:tracePt t="49462" x="5821363" y="5799138"/>
          <p14:tracePt t="49479" x="6088063" y="5646738"/>
          <p14:tracePt t="49498" x="6270625" y="5546725"/>
          <p14:tracePt t="49512" x="6637338" y="5280025"/>
          <p14:tracePt t="49529" x="6789738" y="5165725"/>
          <p14:tracePt t="49546" x="7064375" y="4884738"/>
          <p14:tracePt t="49562" x="7154863" y="4678363"/>
          <p14:tracePt t="49579" x="7170738" y="4587875"/>
          <p14:tracePt t="49596" x="7170738" y="4403725"/>
          <p14:tracePt t="49612" x="7132638" y="4206875"/>
          <p14:tracePt t="49629" x="7094538" y="4122738"/>
          <p14:tracePt t="49646" x="7018338" y="3946525"/>
          <p14:tracePt t="49662" x="6904038" y="3771900"/>
          <p14:tracePt t="49679" x="6842125" y="3687763"/>
          <p14:tracePt t="49696" x="6727825" y="3467100"/>
          <p14:tracePt t="49713" x="6659563" y="3216275"/>
          <p14:tracePt t="49729" x="6659563" y="3116263"/>
          <p14:tracePt t="49925" x="6651625" y="3108325"/>
          <p14:tracePt t="49937" x="6651625" y="3086100"/>
          <p14:tracePt t="49946" x="6651625" y="3048000"/>
          <p14:tracePt t="49962" x="6667500" y="2971800"/>
          <p14:tracePt t="49979" x="6743700" y="2720975"/>
          <p14:tracePt t="49996" x="6819900" y="2574925"/>
          <p14:tracePt t="50013" x="6942138" y="2339975"/>
          <p14:tracePt t="50029" x="6980238" y="2217738"/>
          <p14:tracePt t="50046" x="6980238" y="2193925"/>
          <p14:tracePt t="50062" x="6972300" y="2187575"/>
          <p14:tracePt t="50079" x="6904038" y="2187575"/>
          <p14:tracePt t="50096" x="6850063" y="2201863"/>
          <p14:tracePt t="50112" x="6689725" y="2247900"/>
          <p14:tracePt t="50129" x="6523038" y="2286000"/>
          <p14:tracePt t="50146" x="6446838" y="2308225"/>
          <p14:tracePt t="50162" x="6302375" y="2370138"/>
          <p14:tracePt t="50179" x="6256338" y="2384425"/>
          <p14:tracePt t="50196" x="6218238" y="2416175"/>
          <p14:tracePt t="50212" x="6194425" y="2438400"/>
          <p14:tracePt t="50229" x="6194425" y="2454275"/>
          <p14:tracePt t="50246" x="6188075" y="2476500"/>
          <p14:tracePt t="50263" x="6188075" y="2492375"/>
          <p14:tracePt t="50282" x="6188075" y="2498725"/>
          <p14:tracePt t="50303" x="6194425" y="2498725"/>
          <p14:tracePt t="50313" x="6194425" y="2506663"/>
          <p14:tracePt t="50329" x="6210300" y="2506663"/>
          <p14:tracePt t="50346" x="6264275" y="2506663"/>
          <p14:tracePt t="50363" x="6302375" y="2506663"/>
          <p14:tracePt t="50379" x="6430963" y="2476500"/>
          <p14:tracePt t="50396" x="6553200" y="2446338"/>
          <p14:tracePt t="50413" x="6599238" y="2430463"/>
          <p14:tracePt t="50429" x="6645275" y="2416175"/>
          <p14:tracePt t="50446" x="6645275" y="2408238"/>
          <p14:tracePt t="50464" x="6637338" y="2408238"/>
          <p14:tracePt t="50479" x="6621463" y="2408238"/>
          <p14:tracePt t="50496" x="6561138" y="2416175"/>
          <p14:tracePt t="50512" x="6523038" y="2416175"/>
          <p14:tracePt t="50529" x="6430963" y="2422525"/>
          <p14:tracePt t="50546" x="6340475" y="2430463"/>
          <p14:tracePt t="50562" x="6286500" y="2438400"/>
          <p14:tracePt t="50579" x="6202363" y="2454275"/>
          <p14:tracePt t="50596" x="6172200" y="2460625"/>
          <p14:tracePt t="50613" x="6111875" y="2476500"/>
          <p14:tracePt t="50629" x="6073775" y="2492375"/>
          <p14:tracePt t="50646" x="6057900" y="2498725"/>
          <p14:tracePt t="50663" x="6042025" y="2514600"/>
          <p14:tracePt t="50679" x="6035675" y="2530475"/>
          <p14:tracePt t="50697" x="6027738" y="2536825"/>
          <p14:tracePt t="50713" x="6003925" y="2574925"/>
          <p14:tracePt t="50729" x="5981700" y="2636838"/>
          <p14:tracePt t="50746" x="5959475" y="2659063"/>
          <p14:tracePt t="50763" x="5897563" y="2735263"/>
          <p14:tracePt t="50779" x="5867400" y="2765425"/>
          <p14:tracePt t="50796" x="5791200" y="2811463"/>
          <p14:tracePt t="50813" x="5730875" y="2835275"/>
          <p14:tracePt t="50829" x="5707063" y="2841625"/>
          <p14:tracePt t="50846" x="5692775" y="2849563"/>
          <p14:tracePt t="50891" x="5692775" y="2841625"/>
          <p14:tracePt t="50922" x="5692775" y="2835275"/>
          <p14:tracePt t="50943" x="5692775" y="2827338"/>
          <p14:tracePt t="50963" x="5707063" y="2827338"/>
          <p14:tracePt t="50983" x="5722938" y="2819400"/>
          <p14:tracePt t="50994" x="5737225" y="2811463"/>
          <p14:tracePt t="51003" x="5768975" y="2811463"/>
          <p14:tracePt t="51015" x="5791200" y="2811463"/>
          <p14:tracePt t="51029" x="5821363" y="2811463"/>
          <p14:tracePt t="51046" x="5867400" y="2811463"/>
          <p14:tracePt t="51063" x="5897563" y="2819400"/>
          <p14:tracePt t="51079" x="5951538" y="2865438"/>
          <p14:tracePt t="51096" x="5989638" y="2903538"/>
          <p14:tracePt t="51113" x="5989638" y="2925763"/>
          <p14:tracePt t="51129" x="5989638" y="2949575"/>
          <p14:tracePt t="51146" x="5989638" y="2979738"/>
          <p14:tracePt t="51163" x="5973763" y="2987675"/>
          <p14:tracePt t="51179" x="5965825" y="3001963"/>
          <p14:tracePt t="51196" x="5951538" y="3001963"/>
          <p14:tracePt t="51212" x="5935663" y="3001963"/>
          <p14:tracePt t="51229" x="5913438" y="3001963"/>
          <p14:tracePt t="51246" x="5905500" y="3001963"/>
          <p14:tracePt t="51263" x="5889625" y="2994025"/>
          <p14:tracePt t="51280" x="5883275" y="2941638"/>
          <p14:tracePt t="51451" x="5867400" y="2941638"/>
          <p14:tracePt t="51460" x="5867400" y="2933700"/>
          <p14:tracePt t="51472" x="5859463" y="2925763"/>
          <p14:tracePt t="51481" x="5837238" y="2917825"/>
          <p14:tracePt t="51497" x="5813425" y="2903538"/>
          <p14:tracePt t="51513" x="5753100" y="2887663"/>
          <p14:tracePt t="51529" x="5707063" y="2879725"/>
          <p14:tracePt t="51546" x="5592763" y="2865438"/>
          <p14:tracePt t="51563" x="5478463" y="2857500"/>
          <p14:tracePt t="51579" x="5432425" y="2857500"/>
          <p14:tracePt t="51596" x="5380038" y="2857500"/>
          <p14:tracePt t="51613" x="5364163" y="2857500"/>
          <p14:tracePt t="51725" x="5349875" y="2857500"/>
          <p14:tracePt t="51736" x="5334000" y="2857500"/>
          <p14:tracePt t="51746" x="5318125" y="2857500"/>
          <p14:tracePt t="51757" x="5303838" y="2849563"/>
          <p14:tracePt t="51766" x="5287963" y="2841625"/>
          <p14:tracePt t="51779" x="5273675" y="2835275"/>
          <p14:tracePt t="51796" x="5265738" y="2827338"/>
          <p14:tracePt t="51813" x="5249863" y="2803525"/>
          <p14:tracePt t="51829" x="5249863" y="2789238"/>
          <p14:tracePt t="51846" x="5249863" y="2781300"/>
          <p14:tracePt t="51863" x="5249863" y="2773363"/>
          <p14:tracePt t="52111" x="5241925" y="2773363"/>
          <p14:tracePt t="52132" x="5227638" y="2781300"/>
          <p14:tracePt t="52141" x="5211763" y="2797175"/>
          <p14:tracePt t="52152" x="5189538" y="2811463"/>
          <p14:tracePt t="52163" x="5173663" y="2841625"/>
          <p14:tracePt t="52179" x="5143500" y="2873375"/>
          <p14:tracePt t="52196" x="5089525" y="2925763"/>
          <p14:tracePt t="52213" x="5059363" y="2955925"/>
          <p14:tracePt t="52229" x="5029200" y="2979738"/>
          <p14:tracePt t="52246" x="5021263" y="2987675"/>
          <p14:tracePt t="52263" x="5021263" y="2994025"/>
          <p14:tracePt t="52280" x="5021263" y="3001963"/>
          <p14:tracePt t="52296" x="5021263" y="3017838"/>
          <p14:tracePt t="52313" x="5021263" y="3025775"/>
          <p14:tracePt t="52330" x="5021263" y="3040063"/>
          <p14:tracePt t="52346" x="5021263" y="3055938"/>
          <p14:tracePt t="52568" x="5013325" y="3055938"/>
          <p14:tracePt t="52580" x="5006975" y="3055938"/>
          <p14:tracePt t="52590" x="4999038" y="3055938"/>
          <p14:tracePt t="52609" x="4991100" y="3055938"/>
          <p14:tracePt t="52620" x="4983163" y="3055938"/>
          <p14:tracePt t="52650" x="4983163" y="3040063"/>
          <p14:tracePt t="52661" x="4983163" y="3025775"/>
          <p14:tracePt t="52671" x="4983163" y="2994025"/>
          <p14:tracePt t="52682" x="4991100" y="2949575"/>
          <p14:tracePt t="52697" x="4999038" y="2917825"/>
          <p14:tracePt t="52713" x="5045075" y="2819400"/>
          <p14:tracePt t="52730" x="5083175" y="2765425"/>
          <p14:tracePt t="52746" x="5127625" y="2667000"/>
          <p14:tracePt t="52763" x="5173663" y="2590800"/>
          <p14:tracePt t="52780" x="5181600" y="2568575"/>
          <p14:tracePt t="52797" x="5203825" y="2536825"/>
          <p14:tracePt t="52813" x="5203825" y="2522538"/>
          <p14:tracePt t="52830" x="5203825" y="2514600"/>
          <p14:tracePt t="52847" x="5203825" y="2506663"/>
          <p14:tracePt t="52956" x="5203825" y="2514600"/>
          <p14:tracePt t="52965" x="5197475" y="2514600"/>
          <p14:tracePt t="52976" x="5197475" y="2522538"/>
          <p14:tracePt t="52985" x="5189538" y="2522538"/>
          <p14:tracePt t="53036" x="5197475" y="2530475"/>
          <p14:tracePt t="53047" x="5203825" y="2530475"/>
          <p14:tracePt t="53056" x="5219700" y="2530475"/>
          <p14:tracePt t="53067" x="5241925" y="2536825"/>
          <p14:tracePt t="53080" x="5280025" y="2544763"/>
          <p14:tracePt t="53097" x="5341938" y="2544763"/>
          <p14:tracePt t="53113" x="5372100" y="2544763"/>
          <p14:tracePt t="53130" x="5426075" y="2530475"/>
          <p14:tracePt t="53146" x="5448300" y="2506663"/>
          <p14:tracePt t="53163" x="5456238" y="2484438"/>
          <p14:tracePt t="53180" x="5456238" y="2460625"/>
          <p14:tracePt t="53200" x="5456238" y="2446338"/>
          <p14:tracePt t="53219" x="5456238" y="2438400"/>
          <p14:tracePt t="53231" x="5456238" y="2430463"/>
          <p14:tracePt t="53246" x="5456238" y="2422525"/>
          <p14:tracePt t="53263" x="5456238" y="2416175"/>
          <p14:tracePt t="53433" x="5464175" y="2408238"/>
          <p14:tracePt t="53442" x="5478463" y="2392363"/>
          <p14:tracePt t="53453" x="5486400" y="2378075"/>
          <p14:tracePt t="53464" x="5494338" y="2362200"/>
          <p14:tracePt t="53480" x="5502275" y="2339975"/>
          <p14:tracePt t="53497" x="5508625" y="2308225"/>
          <p14:tracePt t="53513" x="5508625" y="2301875"/>
          <p14:tracePt t="53530" x="5508625" y="2278063"/>
          <p14:tracePt t="53546" x="5502275" y="2263775"/>
          <p14:tracePt t="53563" x="5494338" y="2255838"/>
          <p14:tracePt t="53580" x="5478463" y="2255838"/>
          <p14:tracePt t="53597" x="5448300" y="2255838"/>
          <p14:tracePt t="53613" x="5440363" y="2255838"/>
          <p14:tracePt t="53630" x="5426075" y="2263775"/>
          <p14:tracePt t="53647" x="5410200" y="2263775"/>
          <p14:tracePt t="53663" x="5402263" y="2270125"/>
          <p14:tracePt t="53680" x="5394325" y="2286000"/>
          <p14:tracePt t="53697" x="5394325" y="2293938"/>
          <p14:tracePt t="53713" x="5380038" y="2308225"/>
          <p14:tracePt t="53730" x="5380038" y="2339975"/>
          <p14:tracePt t="53747" x="5380038" y="2346325"/>
          <p14:tracePt t="53763" x="5380038" y="2370138"/>
          <p14:tracePt t="53780" x="5380038" y="2392363"/>
          <p14:tracePt t="53797" x="5380038" y="2408238"/>
          <p14:tracePt t="53813" x="5387975" y="2422525"/>
          <p14:tracePt t="53830" x="5402263" y="2438400"/>
          <p14:tracePt t="53847" x="5402263" y="2446338"/>
          <p14:tracePt t="53863" x="5426075" y="2454275"/>
          <p14:tracePt t="53880" x="5432425" y="2468563"/>
          <p14:tracePt t="53897" x="5440363" y="2468563"/>
          <p14:tracePt t="53913" x="5448300" y="2468563"/>
          <p14:tracePt t="53952" x="5456238" y="2460625"/>
          <p14:tracePt t="53961" x="5456238" y="2446338"/>
          <p14:tracePt t="53972" x="5464175" y="2430463"/>
          <p14:tracePt t="53981" x="5464175" y="2416175"/>
          <p14:tracePt t="53997" x="5464175" y="2392363"/>
          <p14:tracePt t="54014" x="5464175" y="2339975"/>
          <p14:tracePt t="54030" x="5464175" y="2308225"/>
          <p14:tracePt t="54047" x="5464175" y="2255838"/>
          <p14:tracePt t="54063" x="5456238" y="2239963"/>
          <p14:tracePt t="54080" x="5448300" y="2217738"/>
          <p14:tracePt t="54097" x="5432425" y="2209800"/>
          <p14:tracePt t="54113" x="5426075" y="2209800"/>
          <p14:tracePt t="54130" x="5410200" y="2209800"/>
          <p14:tracePt t="54147" x="5402263" y="2209800"/>
          <p14:tracePt t="54163" x="5394325" y="2209800"/>
          <p14:tracePt t="54180" x="5380038" y="2209800"/>
          <p14:tracePt t="54197" x="5372100" y="2217738"/>
          <p14:tracePt t="54213" x="5364163" y="2217738"/>
          <p14:tracePt t="54230" x="5356225" y="2225675"/>
          <p14:tracePt t="54247" x="5349875" y="2239963"/>
          <p14:tracePt t="54263" x="5341938" y="2255838"/>
          <p14:tracePt t="54280" x="5341938" y="2293938"/>
          <p14:tracePt t="54297" x="5341938" y="2324100"/>
          <p14:tracePt t="54313" x="5341938" y="2370138"/>
          <p14:tracePt t="54330" x="5356225" y="2416175"/>
          <p14:tracePt t="54347" x="5364163" y="2438400"/>
          <p14:tracePt t="54363" x="5394325" y="2484438"/>
          <p14:tracePt t="54380" x="5418138" y="2514600"/>
          <p14:tracePt t="54397" x="5426075" y="2522538"/>
          <p14:tracePt t="54413" x="5440363" y="2522538"/>
          <p14:tracePt t="54430" x="5464175" y="2522538"/>
          <p14:tracePt t="54449" x="5470525" y="2522538"/>
          <p14:tracePt t="54463" x="5486400" y="2522538"/>
          <p14:tracePt t="54481" x="5502275" y="2514600"/>
          <p14:tracePt t="54497" x="5502275" y="2506663"/>
          <p14:tracePt t="54513" x="5516563" y="2476500"/>
          <p14:tracePt t="54530" x="5524500" y="2454275"/>
          <p14:tracePt t="54547" x="5524500" y="2408238"/>
          <p14:tracePt t="54563" x="5524500" y="2370138"/>
          <p14:tracePt t="54580" x="5516563" y="2346325"/>
          <p14:tracePt t="54597" x="5508625" y="2301875"/>
          <p14:tracePt t="54613" x="5486400" y="2270125"/>
          <p14:tracePt t="54630" x="5486400" y="2255838"/>
          <p14:tracePt t="54647" x="5464175" y="2239963"/>
          <p14:tracePt t="54664" x="5456238" y="2232025"/>
          <p14:tracePt t="54684" x="5448300" y="2232025"/>
          <p14:tracePt t="54704" x="5440363" y="2232025"/>
          <p14:tracePt t="54723" x="5432425" y="2232025"/>
          <p14:tracePt t="54796" x="5432425" y="2239963"/>
          <p14:tracePt t="54816" x="5432425" y="2247900"/>
          <p14:tracePt t="54825" x="5426075" y="2263775"/>
          <p14:tracePt t="54836" x="5418138" y="2278063"/>
          <p14:tracePt t="54847" x="5418138" y="2293938"/>
          <p14:tracePt t="54863" x="5418138" y="2316163"/>
          <p14:tracePt t="54880" x="5418138" y="2339975"/>
          <p14:tracePt t="54897" x="5418138" y="2362200"/>
          <p14:tracePt t="54913" x="5418138" y="2370138"/>
          <p14:tracePt t="54930" x="5418138" y="2392363"/>
          <p14:tracePt t="54947" x="5426075" y="2400300"/>
          <p14:tracePt t="54963" x="5432425" y="2422525"/>
          <p14:tracePt t="54980" x="5456238" y="2446338"/>
          <p14:tracePt t="54997" x="5464175" y="2454275"/>
          <p14:tracePt t="55013" x="5478463" y="2468563"/>
          <p14:tracePt t="55030" x="5494338" y="2476500"/>
          <p14:tracePt t="55049" x="5502275" y="2476500"/>
          <p14:tracePt t="55063" x="5508625" y="2476500"/>
          <p14:tracePt t="55090" x="5508625" y="2468563"/>
          <p14:tracePt t="55101" x="5508625" y="2446338"/>
          <p14:tracePt t="55114" x="5508625" y="2430463"/>
          <p14:tracePt t="55130" x="5508625" y="2378075"/>
          <p14:tracePt t="55147" x="5508625" y="2354263"/>
          <p14:tracePt t="55163" x="5508625" y="2316163"/>
          <p14:tracePt t="55180" x="5508625" y="2293938"/>
          <p14:tracePt t="55197" x="5486400" y="2263775"/>
          <p14:tracePt t="55213" x="5470525" y="2247900"/>
          <p14:tracePt t="55230" x="5464175" y="2239963"/>
          <p14:tracePt t="55247" x="5440363" y="2239963"/>
          <p14:tracePt t="55264" x="5426075" y="2239963"/>
          <p14:tracePt t="55280" x="5418138" y="2239963"/>
          <p14:tracePt t="55314" x="5410200" y="2239963"/>
          <p14:tracePt t="55355" x="5402263" y="2255838"/>
          <p14:tracePt t="55364" x="5402263" y="2263775"/>
          <p14:tracePt t="55375" x="5402263" y="2278063"/>
          <p14:tracePt t="55384" x="5402263" y="2293938"/>
          <p14:tracePt t="55397" x="5402263" y="2308225"/>
          <p14:tracePt t="55413" x="5402263" y="2339975"/>
          <p14:tracePt t="55430" x="5402263" y="2370138"/>
          <p14:tracePt t="55447" x="5410200" y="2400300"/>
          <p14:tracePt t="55464" x="5418138" y="2416175"/>
          <p14:tracePt t="55480" x="5426075" y="2446338"/>
          <p14:tracePt t="55497" x="5440363" y="2468563"/>
          <p14:tracePt t="55513" x="5440363" y="2476500"/>
          <p14:tracePt t="55530" x="5448300" y="2492375"/>
          <p14:tracePt t="55547" x="5464175" y="2498725"/>
          <p14:tracePt t="55567" x="5470525" y="2498725"/>
          <p14:tracePt t="55598" x="5478463" y="2498725"/>
          <p14:tracePt t="55650" x="5478463" y="2484438"/>
          <p14:tracePt t="55659" x="5486400" y="2468563"/>
          <p14:tracePt t="55670" x="5486400" y="2438400"/>
          <p14:tracePt t="55680" x="5486400" y="2408238"/>
          <p14:tracePt t="55697" x="5486400" y="2370138"/>
          <p14:tracePt t="55714" x="5486400" y="2308225"/>
          <p14:tracePt t="55730" x="5486400" y="2278063"/>
          <p14:tracePt t="55747" x="5486400" y="2232025"/>
          <p14:tracePt t="55764" x="5470525" y="2209800"/>
          <p14:tracePt t="55781" x="5456238" y="2209800"/>
          <p14:tracePt t="55801" x="5448300" y="2209800"/>
          <p14:tracePt t="55813" x="5440363" y="2209800"/>
          <p14:tracePt t="55831" x="5432425" y="2209800"/>
          <p14:tracePt t="55847" x="5418138" y="2217738"/>
          <p14:tracePt t="55864" x="5402263" y="2239963"/>
          <p14:tracePt t="55880" x="5394325" y="2239963"/>
          <p14:tracePt t="55897" x="5380038" y="2255838"/>
          <p14:tracePt t="55914" x="5380038" y="2263775"/>
          <p14:tracePt t="55930" x="5372100" y="2278063"/>
          <p14:tracePt t="55947" x="5364163" y="2316163"/>
          <p14:tracePt t="55964" x="5364163" y="2332038"/>
          <p14:tracePt t="55980" x="5364163" y="2362200"/>
          <p14:tracePt t="55997" x="5372100" y="2416175"/>
          <p14:tracePt t="56014" x="5387975" y="2446338"/>
          <p14:tracePt t="56030" x="5410200" y="2498725"/>
          <p14:tracePt t="56047" x="5440363" y="2552700"/>
          <p14:tracePt t="56064" x="5470525" y="2568575"/>
          <p14:tracePt t="56080" x="5502275" y="2598738"/>
          <p14:tracePt t="56098" x="5554663" y="2606675"/>
          <p14:tracePt t="56114" x="5578475" y="2613025"/>
          <p14:tracePt t="56131" x="5630863" y="2613025"/>
          <p14:tracePt t="56147" x="5730875" y="2582863"/>
          <p14:tracePt t="56164" x="5813425" y="2536825"/>
          <p14:tracePt t="56181" x="6011863" y="2454275"/>
          <p14:tracePt t="56197" x="6142038" y="2392363"/>
          <p14:tracePt t="56214" x="6384925" y="2301875"/>
          <p14:tracePt t="56230" x="6575425" y="2239963"/>
          <p14:tracePt t="56247" x="6637338" y="2225675"/>
          <p14:tracePt t="56264" x="6697663" y="2209800"/>
          <p14:tracePt t="56280" x="6705600" y="2209800"/>
          <p14:tracePt t="56300" x="6697663" y="2209800"/>
          <p14:tracePt t="56314" x="6689725" y="2209800"/>
          <p14:tracePt t="56330" x="6651625" y="2193925"/>
          <p14:tracePt t="56347" x="6599238" y="2187575"/>
          <p14:tracePt t="56364" x="6454775" y="2163763"/>
          <p14:tracePt t="56380" x="6378575" y="2163763"/>
          <p14:tracePt t="56397" x="6194425" y="2179638"/>
          <p14:tracePt t="56414" x="6049963" y="2263775"/>
          <p14:tracePt t="56430" x="6003925" y="2324100"/>
          <p14:tracePt t="56447" x="5965825" y="2498725"/>
          <p14:tracePt t="56464" x="5981700" y="2697163"/>
          <p14:tracePt t="56480" x="6019800" y="2819400"/>
          <p14:tracePt t="56498" x="6118225" y="3040063"/>
          <p14:tracePt t="56514" x="6240463" y="3154363"/>
          <p14:tracePt t="56530" x="6302375" y="3192463"/>
          <p14:tracePt t="56547" x="6400800" y="3200400"/>
          <p14:tracePt t="56564" x="6430963" y="3192463"/>
          <p14:tracePt t="56580" x="6477000" y="3124200"/>
          <p14:tracePt t="56817" x="6607175" y="3116263"/>
          <p14:tracePt t="56829" x="6789738" y="3094038"/>
          <p14:tracePt t="56837" x="7032625" y="3055938"/>
          <p14:tracePt t="56849" x="7285038" y="3001963"/>
          <p14:tracePt t="56864" x="7535863" y="2933700"/>
          <p14:tracePt t="56880" x="8016875" y="2751138"/>
          <p14:tracePt t="56898" x="8175625" y="2651125"/>
          <p14:tracePt t="56914" x="8359775" y="2522538"/>
          <p14:tracePt t="56930" x="8397875" y="2468563"/>
          <p14:tracePt t="56947" x="8397875" y="2384425"/>
          <p14:tracePt t="56964" x="8359775" y="2232025"/>
          <p14:tracePt t="56981" x="8251825" y="2041525"/>
          <p14:tracePt t="56997" x="8169275" y="1965325"/>
          <p14:tracePt t="57014" x="7940675" y="1790700"/>
          <p14:tracePt t="57031" x="7802563" y="1736725"/>
          <p14:tracePt t="57047" x="7597775" y="1706563"/>
          <p14:tracePt t="57064" x="7475538" y="1744663"/>
          <p14:tracePt t="57080" x="7429500" y="1790700"/>
          <p14:tracePt t="57098" x="7421563" y="1889125"/>
          <p14:tracePt t="57114" x="7483475" y="2049463"/>
          <p14:tracePt t="57131" x="7559675" y="2155825"/>
          <p14:tracePt t="57147" x="7712075" y="2324100"/>
          <p14:tracePt t="57164" x="7894638" y="2460625"/>
          <p14:tracePt t="57180" x="7970838" y="2492375"/>
          <p14:tracePt t="57197" x="8107363" y="2530475"/>
          <p14:tracePt t="57214" x="8161338" y="2530475"/>
          <p14:tracePt t="57230" x="8221663" y="2492375"/>
          <p14:tracePt t="57247" x="8251825" y="2430463"/>
          <p14:tracePt t="57264" x="8251825" y="2400300"/>
          <p14:tracePt t="57280" x="8251825" y="2316163"/>
          <p14:tracePt t="57298" x="8237538" y="2217738"/>
          <p14:tracePt t="57314" x="8221663" y="2179638"/>
          <p14:tracePt t="57330" x="8161338" y="2103438"/>
          <p14:tracePt t="57348" x="8039100" y="2057400"/>
          <p14:tracePt t="57364" x="7954963" y="2041525"/>
          <p14:tracePt t="57380" x="7764463" y="2011363"/>
          <p14:tracePt t="57397" x="7650163" y="2011363"/>
          <p14:tracePt t="57414" x="7337425" y="2011363"/>
          <p14:tracePt t="57431" x="6950075" y="2027238"/>
          <p14:tracePt t="57447" x="6721475" y="2065338"/>
          <p14:tracePt t="57464" x="6324600" y="2149475"/>
          <p14:tracePt t="57481" x="6027738" y="2232025"/>
          <p14:tracePt t="57497" x="5943600" y="2270125"/>
          <p14:tracePt t="57514" x="5821363" y="2332038"/>
          <p14:tracePt t="57531" x="5783263" y="2378075"/>
          <p14:tracePt t="57547" x="5783263" y="2384425"/>
          <p14:tracePt t="57564" x="5783263" y="2400300"/>
          <p14:tracePt t="57581" x="5783263" y="2408238"/>
          <p14:tracePt t="57598" x="5783263" y="2438400"/>
          <p14:tracePt t="57614" x="5775325" y="2468563"/>
          <p14:tracePt t="57631" x="5775325" y="2492375"/>
          <p14:tracePt t="57723" x="5768975" y="2492375"/>
          <p14:tracePt t="57743" x="5753100" y="2484438"/>
          <p14:tracePt t="57753" x="5745163" y="2476500"/>
          <p14:tracePt t="57764" x="5737225" y="2468563"/>
          <p14:tracePt t="57780" x="5730875" y="2454275"/>
          <p14:tracePt t="57798" x="5715000" y="2438400"/>
          <p14:tracePt t="57814" x="5707063" y="2430463"/>
          <p14:tracePt t="57831" x="5699125" y="2422525"/>
          <p14:tracePt t="57856" x="5699125" y="2416175"/>
          <p14:tracePt t="57906" x="5699125" y="2400300"/>
          <p14:tracePt t="57927" x="5699125" y="2392363"/>
          <p14:tracePt t="57936" x="5699125" y="2378075"/>
          <p14:tracePt t="57948" x="5699125" y="2370138"/>
          <p14:tracePt t="57964" x="5707063" y="2354263"/>
          <p14:tracePt t="57981" x="5730875" y="2316163"/>
          <p14:tracePt t="57998" x="5768975" y="2278063"/>
          <p14:tracePt t="58014" x="5799138" y="2263775"/>
          <p14:tracePt t="58191" x="5791200" y="2263775"/>
          <p14:tracePt t="58200" x="5775325" y="2263775"/>
          <p14:tracePt t="58211" x="5768975" y="2263775"/>
          <p14:tracePt t="58220" x="5753100" y="2263775"/>
          <p14:tracePt t="58231" x="5730875" y="2263775"/>
          <p14:tracePt t="58247" x="5715000" y="2255838"/>
          <p14:tracePt t="58264" x="5661025" y="2225675"/>
          <p14:tracePt t="58281" x="5638800" y="2225675"/>
          <p14:tracePt t="58298" x="5616575" y="2209800"/>
          <p14:tracePt t="58314" x="5608638" y="2193925"/>
          <p14:tracePt t="58331" x="5600700" y="2179638"/>
          <p14:tracePt t="58353" x="5600700" y="2171700"/>
          <p14:tracePt t="58384" x="5608638" y="2171700"/>
          <p14:tracePt t="58405" x="5616575" y="2163763"/>
          <p14:tracePt t="58414" x="5622925" y="2155825"/>
          <p14:tracePt t="58425" x="5638800" y="2155825"/>
          <p14:tracePt t="58434" x="5646738" y="2149475"/>
          <p14:tracePt t="58448" x="5654675" y="2141538"/>
          <p14:tracePt t="58464" x="5668963" y="2141538"/>
          <p14:tracePt t="58481" x="5692775" y="2133600"/>
          <p14:tracePt t="58498" x="5707063" y="2133600"/>
          <p14:tracePt t="58514" x="5715000" y="2133600"/>
          <p14:tracePt t="58531" x="5722938" y="2155825"/>
          <p14:tracePt t="58548" x="5737225" y="2179638"/>
          <p14:tracePt t="58564" x="5737225" y="2193925"/>
          <p14:tracePt t="58581" x="5745163" y="2217738"/>
          <p14:tracePt t="58598" x="5745163" y="2232025"/>
          <p14:tracePt t="58614" x="5745163" y="2239963"/>
          <p14:tracePt t="58631" x="5745163" y="2255838"/>
          <p14:tracePt t="58648" x="5745163" y="2263775"/>
          <p14:tracePt t="58664" x="5730875" y="2286000"/>
          <p14:tracePt t="58681" x="5715000" y="2301875"/>
          <p14:tracePt t="58698" x="5707063" y="2301875"/>
          <p14:tracePt t="58714" x="5684838" y="2316163"/>
          <p14:tracePt t="58731" x="5668963" y="2316163"/>
          <p14:tracePt t="58748" x="5661025" y="2316163"/>
          <p14:tracePt t="58764" x="5646738" y="2316163"/>
          <p14:tracePt t="58781" x="5630863" y="2316163"/>
          <p14:tracePt t="58799" x="5622925" y="2316163"/>
          <p14:tracePt t="58814" x="5616575" y="2316163"/>
          <p14:tracePt t="58831" x="5600700" y="2316163"/>
          <p14:tracePt t="58848" x="5592763" y="2308225"/>
          <p14:tracePt t="58864" x="5578475" y="2301875"/>
          <p14:tracePt t="58881" x="5578475" y="2293938"/>
          <p14:tracePt t="58898" x="5578475" y="2263775"/>
          <p14:tracePt t="58914" x="5578475" y="2232025"/>
          <p14:tracePt t="58931" x="5578475" y="2217738"/>
          <p14:tracePt t="58948" x="5578475" y="2179638"/>
          <p14:tracePt t="58964" x="5592763" y="2163763"/>
          <p14:tracePt t="58981" x="5592763" y="2149475"/>
          <p14:tracePt t="58998" x="5616575" y="2133600"/>
          <p14:tracePt t="59015" x="5638800" y="2125663"/>
          <p14:tracePt t="59031" x="5646738" y="2125663"/>
          <p14:tracePt t="59048" x="5668963" y="2125663"/>
          <p14:tracePt t="59065" x="5692775" y="2141538"/>
          <p14:tracePt t="59081" x="5699125" y="2149475"/>
          <p14:tracePt t="59098" x="5722938" y="2179638"/>
          <p14:tracePt t="59114" x="5722938" y="2193925"/>
          <p14:tracePt t="59131" x="5730875" y="2225675"/>
          <p14:tracePt t="59148" x="5737225" y="2247900"/>
          <p14:tracePt t="59164" x="5737225" y="2255838"/>
          <p14:tracePt t="59181" x="5737225" y="2293938"/>
          <p14:tracePt t="59198" x="5737225" y="2316163"/>
          <p14:tracePt t="59214" x="5737225" y="2339975"/>
          <p14:tracePt t="59231" x="5730875" y="2362200"/>
          <p14:tracePt t="59248" x="5707063" y="2392363"/>
          <p14:tracePt t="59264" x="5699125" y="2400300"/>
          <p14:tracePt t="59281" x="5684838" y="2430463"/>
          <p14:tracePt t="59298" x="5668963" y="2446338"/>
          <p14:tracePt t="59314" x="5646738" y="2460625"/>
          <p14:tracePt t="59331" x="5638800" y="2460625"/>
          <p14:tracePt t="59348" x="5630863" y="2460625"/>
          <p14:tracePt t="59364" x="5622925" y="2460625"/>
          <p14:tracePt t="59381" x="5616575" y="2460625"/>
          <p14:tracePt t="59398" x="5608638" y="2454275"/>
          <p14:tracePt t="59414" x="5592763" y="2430463"/>
          <p14:tracePt t="59431" x="5584825" y="2392363"/>
          <p14:tracePt t="59448" x="5578475" y="2370138"/>
          <p14:tracePt t="59464" x="5578475" y="2339975"/>
          <p14:tracePt t="59481" x="5578475" y="2324100"/>
          <p14:tracePt t="59498" x="5578475" y="2301875"/>
          <p14:tracePt t="59514" x="5584825" y="2278063"/>
          <p14:tracePt t="59531" x="5584825" y="2263775"/>
          <p14:tracePt t="59548" x="5600700" y="2247900"/>
          <p14:tracePt t="59564" x="5600700" y="2239963"/>
          <p14:tracePt t="59581" x="5608638" y="2232025"/>
          <p14:tracePt t="59598" x="5622925" y="2232025"/>
          <p14:tracePt t="59615" x="5630863" y="2232025"/>
          <p14:tracePt t="59631" x="5646738" y="2232025"/>
          <p14:tracePt t="59648" x="5668963" y="2239963"/>
          <p14:tracePt t="59664" x="5676900" y="2255838"/>
          <p14:tracePt t="59681" x="5692775" y="2270125"/>
          <p14:tracePt t="59698" x="5707063" y="2293938"/>
          <p14:tracePt t="59714" x="5707063" y="2308225"/>
          <p14:tracePt t="59731" x="5715000" y="2324100"/>
          <p14:tracePt t="59748" x="5715000" y="2339975"/>
          <p14:tracePt t="59764" x="5715000" y="2354263"/>
          <p14:tracePt t="59781" x="5715000" y="2362200"/>
          <p14:tracePt t="59799" x="5715000" y="2378075"/>
          <p14:tracePt t="59816" x="5707063" y="2384425"/>
          <p14:tracePt t="59831" x="5699125" y="2392363"/>
          <p14:tracePt t="59848" x="5684838" y="2400300"/>
          <p14:tracePt t="59865" x="5676900" y="2408238"/>
          <p14:tracePt t="59881" x="5661025" y="2416175"/>
          <p14:tracePt t="59898" x="5638800" y="2416175"/>
          <p14:tracePt t="59914" x="5630863" y="2416175"/>
          <p14:tracePt t="59931" x="5616575" y="2392363"/>
          <p14:tracePt t="59948" x="5608638" y="2378075"/>
          <p14:tracePt t="59964" x="5600700" y="2339975"/>
          <p14:tracePt t="59981" x="5600700" y="2293938"/>
          <p14:tracePt t="59998" x="5622925" y="2255838"/>
          <p14:tracePt t="60014" x="5676900" y="2187575"/>
          <p14:tracePt t="60031" x="5699125" y="2149475"/>
          <p14:tracePt t="60032" x="5730875" y="2133600"/>
          <p14:tracePt t="60048" x="5761038" y="2111375"/>
          <p14:tracePt t="60064" x="5791200" y="2095500"/>
          <p14:tracePt t="60081" x="5821363" y="2103438"/>
          <p14:tracePt t="60098" x="5829300" y="2103438"/>
          <p14:tracePt t="60115" x="5845175" y="2125663"/>
          <p14:tracePt t="60131" x="5859463" y="2141538"/>
          <p14:tracePt t="60148" x="5867400" y="2163763"/>
          <p14:tracePt t="60164" x="5883275" y="2179638"/>
          <p14:tracePt t="60181" x="5883275" y="2193925"/>
          <p14:tracePt t="60198" x="5905500" y="2217738"/>
          <p14:tracePt t="60215" x="5913438" y="2255838"/>
          <p14:tracePt t="60231" x="5921375" y="2270125"/>
          <p14:tracePt t="60248" x="5927725" y="2301875"/>
          <p14:tracePt t="60265" x="5943600" y="2332038"/>
          <p14:tracePt t="60284" x="5943600" y="2339975"/>
          <p14:tracePt t="60529" x="5935663" y="2339975"/>
          <p14:tracePt t="60540" x="5921375" y="2346325"/>
          <p14:tracePt t="60550" x="5883275" y="2362200"/>
          <p14:tracePt t="60564" x="5821363" y="2392363"/>
          <p14:tracePt t="60581" x="5554663" y="2544763"/>
          <p14:tracePt t="60598" x="5311775" y="2651125"/>
          <p14:tracePt t="60614" x="4632325" y="2994025"/>
          <p14:tracePt t="60631" x="3673475" y="3322638"/>
          <p14:tracePt t="60648" x="3178175" y="3436938"/>
          <p14:tracePt t="60664" x="2803525" y="3559175"/>
          <p14:tracePt t="60681" x="2370138" y="3619500"/>
          <p14:tracePt t="60698" x="1501775" y="3749675"/>
          <p14:tracePt t="60714" x="838200" y="3894138"/>
          <p14:tracePt t="60732" x="541338" y="4008438"/>
          <p14:tracePt t="60748" x="479425" y="4038600"/>
          <p14:tracePt t="60764" x="427038" y="4092575"/>
          <p14:tracePt t="60781" x="427038" y="4106863"/>
          <p14:tracePt t="60937" x="411163" y="4114800"/>
          <p14:tracePt t="60946" x="396875" y="4122738"/>
          <p14:tracePt t="60956" x="373063" y="4137025"/>
          <p14:tracePt t="60967" x="334963" y="4168775"/>
          <p14:tracePt t="60981" x="296863" y="4206875"/>
          <p14:tracePt t="60999" x="198438" y="4343400"/>
          <p14:tracePt t="61015" x="152400" y="4419600"/>
          <p14:tracePt t="61031" x="84138" y="4572000"/>
          <p14:tracePt t="61049" x="60325" y="4702175"/>
          <p14:tracePt t="61065" x="60325" y="4770438"/>
          <p14:tracePt t="61081" x="106363" y="4892675"/>
          <p14:tracePt t="61099" x="190500" y="4991100"/>
          <p14:tracePt t="61115" x="250825" y="5021263"/>
          <p14:tracePt t="61131" x="327025" y="5045075"/>
          <p14:tracePt t="61280" x="327025" y="5051425"/>
          <p14:tracePt t="61291" x="334963" y="5051425"/>
          <p14:tracePt t="61300" x="334963" y="5067300"/>
          <p14:tracePt t="61315" x="350838" y="5089525"/>
          <p14:tracePt t="61331" x="365125" y="5113338"/>
          <p14:tracePt t="61348" x="396875" y="5197475"/>
          <p14:tracePt t="61365" x="465138" y="5326063"/>
          <p14:tracePt t="61381" x="487363" y="5402263"/>
          <p14:tracePt t="61398" x="549275" y="5532438"/>
          <p14:tracePt t="61414" x="587375" y="5616575"/>
          <p14:tracePt t="61431" x="609600" y="5638800"/>
          <p14:tracePt t="61597" x="609600" y="5646738"/>
          <p14:tracePt t="61606" x="609600" y="5654675"/>
          <p14:tracePt t="61617" x="609600" y="5668963"/>
          <p14:tracePt t="61631" x="609600" y="5684838"/>
          <p14:tracePt t="61649" x="609600" y="5737225"/>
          <p14:tracePt t="61664" x="609600" y="5791200"/>
          <p14:tracePt t="61681" x="609600" y="5927725"/>
          <p14:tracePt t="61699" x="631825" y="6096000"/>
          <p14:tracePt t="61715" x="655638" y="6172200"/>
          <p14:tracePt t="61731" x="669925" y="6278563"/>
          <p14:tracePt t="61749" x="677863" y="6308725"/>
          <p14:tracePt t="61769" x="685800" y="6308725"/>
          <p14:tracePt t="61781" x="685800" y="6302375"/>
          <p14:tracePt t="61800" x="685800" y="6256338"/>
          <p14:tracePt t="61933" x="685800" y="6264275"/>
          <p14:tracePt t="61942" x="685800" y="6270625"/>
          <p14:tracePt t="61953" x="685800" y="6278563"/>
          <p14:tracePt t="61965" x="685800" y="6294438"/>
          <p14:tracePt t="61981" x="685800" y="6308725"/>
          <p14:tracePt t="61998" x="677863" y="6340475"/>
          <p14:tracePt t="62015" x="677863" y="6384925"/>
          <p14:tracePt t="62031" x="669925" y="6400800"/>
          <p14:tracePt t="62048" x="663575" y="6430963"/>
          <p14:tracePt t="62065" x="655638" y="6469063"/>
          <p14:tracePt t="62081" x="655638" y="6492875"/>
          <p14:tracePt t="62099" x="647700" y="6515100"/>
          <p14:tracePt t="62115" x="647700" y="6537325"/>
          <p14:tracePt t="62131" x="639763" y="6545263"/>
          <p14:tracePt t="62148" x="631825" y="6561138"/>
          <p14:tracePt t="62165" x="625475" y="65754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23455" y="685800"/>
            <a:ext cx="10048009" cy="369332"/>
          </a:xfrm>
          <a:prstGeom prst="rect">
            <a:avLst/>
          </a:prstGeom>
          <a:noFill/>
        </p:spPr>
        <p:txBody>
          <a:bodyPr wrap="square" rtlCol="0">
            <a:spAutoFit/>
          </a:bodyPr>
          <a:lstStyle/>
          <a:p>
            <a:r>
              <a:rPr lang="es-CR" dirty="0" smtClean="0"/>
              <a:t>Los  electrones de valencia se representa a través de la llamada estructura de Lewis.</a:t>
            </a:r>
            <a:endParaRPr lang="es-CR" dirty="0"/>
          </a:p>
        </p:txBody>
      </p:sp>
      <p:sp>
        <p:nvSpPr>
          <p:cNvPr id="6" name="CuadroTexto 5"/>
          <p:cNvSpPr txBox="1"/>
          <p:nvPr/>
        </p:nvSpPr>
        <p:spPr>
          <a:xfrm flipH="1">
            <a:off x="897774" y="1485900"/>
            <a:ext cx="7092835" cy="369332"/>
          </a:xfrm>
          <a:prstGeom prst="rect">
            <a:avLst/>
          </a:prstGeom>
          <a:noFill/>
        </p:spPr>
        <p:txBody>
          <a:bodyPr wrap="square" rtlCol="0">
            <a:spAutoFit/>
          </a:bodyPr>
          <a:lstStyle/>
          <a:p>
            <a:r>
              <a:rPr lang="es-CR" dirty="0" smtClean="0"/>
              <a:t>Por ejemplo</a:t>
            </a:r>
            <a:endParaRPr lang="es-CR" dirty="0"/>
          </a:p>
        </p:txBody>
      </p:sp>
      <p:sp>
        <p:nvSpPr>
          <p:cNvPr id="7" name="CuadroTexto 6"/>
          <p:cNvSpPr txBox="1"/>
          <p:nvPr/>
        </p:nvSpPr>
        <p:spPr>
          <a:xfrm>
            <a:off x="1288474" y="2286000"/>
            <a:ext cx="457200" cy="369332"/>
          </a:xfrm>
          <a:prstGeom prst="rect">
            <a:avLst/>
          </a:prstGeom>
          <a:noFill/>
        </p:spPr>
        <p:txBody>
          <a:bodyPr wrap="square" rtlCol="0">
            <a:spAutoFit/>
          </a:bodyPr>
          <a:lstStyle/>
          <a:p>
            <a:r>
              <a:rPr lang="es-CR" dirty="0" err="1" smtClean="0"/>
              <a:t>Na</a:t>
            </a:r>
            <a:endParaRPr lang="es-CR" dirty="0"/>
          </a:p>
        </p:txBody>
      </p:sp>
      <p:sp>
        <p:nvSpPr>
          <p:cNvPr id="8" name="Elipse 7"/>
          <p:cNvSpPr/>
          <p:nvPr/>
        </p:nvSpPr>
        <p:spPr>
          <a:xfrm>
            <a:off x="1745674" y="2452256"/>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9" name="CuadroTexto 8"/>
          <p:cNvSpPr txBox="1"/>
          <p:nvPr/>
        </p:nvSpPr>
        <p:spPr>
          <a:xfrm>
            <a:off x="2545774" y="2300547"/>
            <a:ext cx="789709" cy="369332"/>
          </a:xfrm>
          <a:prstGeom prst="rect">
            <a:avLst/>
          </a:prstGeom>
          <a:noFill/>
        </p:spPr>
        <p:txBody>
          <a:bodyPr wrap="square" rtlCol="0">
            <a:spAutoFit/>
          </a:bodyPr>
          <a:lstStyle/>
          <a:p>
            <a:r>
              <a:rPr lang="es-CR" dirty="0" smtClean="0"/>
              <a:t>Ca</a:t>
            </a:r>
            <a:endParaRPr lang="es-CR" dirty="0"/>
          </a:p>
        </p:txBody>
      </p:sp>
      <p:sp>
        <p:nvSpPr>
          <p:cNvPr id="10" name="Elipse 9"/>
          <p:cNvSpPr/>
          <p:nvPr/>
        </p:nvSpPr>
        <p:spPr>
          <a:xfrm>
            <a:off x="2940628" y="2485506"/>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1" name="Elipse 10"/>
          <p:cNvSpPr/>
          <p:nvPr/>
        </p:nvSpPr>
        <p:spPr>
          <a:xfrm>
            <a:off x="4139047" y="2476208"/>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2" name="Elipse 11"/>
          <p:cNvSpPr/>
          <p:nvPr/>
        </p:nvSpPr>
        <p:spPr>
          <a:xfrm>
            <a:off x="2680856" y="221950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3" name="CuadroTexto 12"/>
          <p:cNvSpPr txBox="1"/>
          <p:nvPr/>
        </p:nvSpPr>
        <p:spPr>
          <a:xfrm flipH="1">
            <a:off x="3730337" y="2308861"/>
            <a:ext cx="546562" cy="369332"/>
          </a:xfrm>
          <a:prstGeom prst="rect">
            <a:avLst/>
          </a:prstGeom>
          <a:noFill/>
        </p:spPr>
        <p:txBody>
          <a:bodyPr wrap="square" rtlCol="0">
            <a:spAutoFit/>
          </a:bodyPr>
          <a:lstStyle/>
          <a:p>
            <a:r>
              <a:rPr lang="es-CR" dirty="0" smtClean="0"/>
              <a:t>Al</a:t>
            </a:r>
            <a:endParaRPr lang="es-CR" dirty="0"/>
          </a:p>
        </p:txBody>
      </p:sp>
      <p:sp>
        <p:nvSpPr>
          <p:cNvPr id="14" name="Elipse 13"/>
          <p:cNvSpPr/>
          <p:nvPr/>
        </p:nvSpPr>
        <p:spPr>
          <a:xfrm>
            <a:off x="3927767" y="224236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5" name="Elipse 14"/>
          <p:cNvSpPr/>
          <p:nvPr/>
        </p:nvSpPr>
        <p:spPr>
          <a:xfrm>
            <a:off x="3533433" y="251050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6" name="Elipse 15"/>
          <p:cNvSpPr/>
          <p:nvPr/>
        </p:nvSpPr>
        <p:spPr>
          <a:xfrm>
            <a:off x="4952311" y="2120494"/>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7" name="Elipse 16"/>
          <p:cNvSpPr/>
          <p:nvPr/>
        </p:nvSpPr>
        <p:spPr>
          <a:xfrm>
            <a:off x="6459685" y="2441574"/>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8" name="Elipse 17"/>
          <p:cNvSpPr/>
          <p:nvPr/>
        </p:nvSpPr>
        <p:spPr>
          <a:xfrm>
            <a:off x="5295901" y="2437416"/>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19" name="CuadroTexto 18"/>
          <p:cNvSpPr txBox="1"/>
          <p:nvPr/>
        </p:nvSpPr>
        <p:spPr>
          <a:xfrm>
            <a:off x="4869183" y="2290211"/>
            <a:ext cx="187036" cy="369332"/>
          </a:xfrm>
          <a:prstGeom prst="rect">
            <a:avLst/>
          </a:prstGeom>
          <a:noFill/>
        </p:spPr>
        <p:txBody>
          <a:bodyPr wrap="square" rtlCol="0">
            <a:spAutoFit/>
          </a:bodyPr>
          <a:lstStyle/>
          <a:p>
            <a:r>
              <a:rPr lang="es-CR" dirty="0" smtClean="0"/>
              <a:t>C</a:t>
            </a:r>
            <a:endParaRPr lang="es-CR" dirty="0"/>
          </a:p>
        </p:txBody>
      </p:sp>
      <p:sp>
        <p:nvSpPr>
          <p:cNvPr id="20" name="Elipse 19"/>
          <p:cNvSpPr/>
          <p:nvPr/>
        </p:nvSpPr>
        <p:spPr>
          <a:xfrm>
            <a:off x="4664826" y="2457798"/>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1" name="Elipse 20"/>
          <p:cNvSpPr/>
          <p:nvPr/>
        </p:nvSpPr>
        <p:spPr>
          <a:xfrm>
            <a:off x="4962702" y="276276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2" name="Elipse 21"/>
          <p:cNvSpPr/>
          <p:nvPr/>
        </p:nvSpPr>
        <p:spPr>
          <a:xfrm>
            <a:off x="6458992" y="231094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3" name="Elipse 22"/>
          <p:cNvSpPr/>
          <p:nvPr/>
        </p:nvSpPr>
        <p:spPr>
          <a:xfrm>
            <a:off x="6168049" y="274949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4" name="Elipse 23"/>
          <p:cNvSpPr/>
          <p:nvPr/>
        </p:nvSpPr>
        <p:spPr>
          <a:xfrm>
            <a:off x="6213769" y="2120494"/>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5" name="Elipse 24"/>
          <p:cNvSpPr/>
          <p:nvPr/>
        </p:nvSpPr>
        <p:spPr>
          <a:xfrm>
            <a:off x="5800214" y="2427027"/>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6" name="CuadroTexto 25"/>
          <p:cNvSpPr txBox="1"/>
          <p:nvPr/>
        </p:nvSpPr>
        <p:spPr>
          <a:xfrm>
            <a:off x="6168049" y="2286001"/>
            <a:ext cx="45719" cy="369332"/>
          </a:xfrm>
          <a:prstGeom prst="rect">
            <a:avLst/>
          </a:prstGeom>
          <a:noFill/>
        </p:spPr>
        <p:txBody>
          <a:bodyPr wrap="square" rtlCol="0">
            <a:spAutoFit/>
          </a:bodyPr>
          <a:lstStyle/>
          <a:p>
            <a:r>
              <a:rPr lang="es-CR" dirty="0" smtClean="0"/>
              <a:t>N</a:t>
            </a:r>
            <a:endParaRPr lang="es-CR" dirty="0"/>
          </a:p>
        </p:txBody>
      </p:sp>
      <p:sp>
        <p:nvSpPr>
          <p:cNvPr id="27" name="CuadroTexto 26"/>
          <p:cNvSpPr txBox="1"/>
          <p:nvPr/>
        </p:nvSpPr>
        <p:spPr>
          <a:xfrm>
            <a:off x="7192593" y="2281846"/>
            <a:ext cx="256304" cy="369332"/>
          </a:xfrm>
          <a:prstGeom prst="rect">
            <a:avLst/>
          </a:prstGeom>
          <a:noFill/>
        </p:spPr>
        <p:txBody>
          <a:bodyPr wrap="square" rtlCol="0">
            <a:spAutoFit/>
          </a:bodyPr>
          <a:lstStyle/>
          <a:p>
            <a:r>
              <a:rPr lang="es-CR" dirty="0" smtClean="0"/>
              <a:t>O</a:t>
            </a:r>
            <a:endParaRPr lang="es-CR" dirty="0"/>
          </a:p>
        </p:txBody>
      </p:sp>
      <p:sp>
        <p:nvSpPr>
          <p:cNvPr id="28" name="Elipse 27"/>
          <p:cNvSpPr/>
          <p:nvPr/>
        </p:nvSpPr>
        <p:spPr>
          <a:xfrm>
            <a:off x="6978888" y="2434994"/>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29" name="Elipse 28"/>
          <p:cNvSpPr/>
          <p:nvPr/>
        </p:nvSpPr>
        <p:spPr>
          <a:xfrm>
            <a:off x="2507674" y="375032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0" name="Elipse 29"/>
          <p:cNvSpPr/>
          <p:nvPr/>
        </p:nvSpPr>
        <p:spPr>
          <a:xfrm>
            <a:off x="4155675" y="4398927"/>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1" name="Elipse 30"/>
          <p:cNvSpPr/>
          <p:nvPr/>
        </p:nvSpPr>
        <p:spPr>
          <a:xfrm>
            <a:off x="4699463" y="455538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2" name="Elipse 31"/>
          <p:cNvSpPr/>
          <p:nvPr/>
        </p:nvSpPr>
        <p:spPr>
          <a:xfrm>
            <a:off x="7662602" y="227561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3" name="Elipse 32"/>
          <p:cNvSpPr/>
          <p:nvPr/>
        </p:nvSpPr>
        <p:spPr>
          <a:xfrm>
            <a:off x="7448897" y="276276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4" name="Elipse 33"/>
          <p:cNvSpPr/>
          <p:nvPr/>
        </p:nvSpPr>
        <p:spPr>
          <a:xfrm>
            <a:off x="7275372" y="276276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5" name="Elipse 34"/>
          <p:cNvSpPr/>
          <p:nvPr/>
        </p:nvSpPr>
        <p:spPr>
          <a:xfrm>
            <a:off x="7662601" y="2464435"/>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6" name="Elipse 35"/>
          <p:cNvSpPr/>
          <p:nvPr/>
        </p:nvSpPr>
        <p:spPr>
          <a:xfrm>
            <a:off x="7320745" y="217586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7" name="CuadroTexto 36"/>
          <p:cNvSpPr txBox="1"/>
          <p:nvPr/>
        </p:nvSpPr>
        <p:spPr>
          <a:xfrm>
            <a:off x="2461955" y="4062845"/>
            <a:ext cx="322809" cy="369332"/>
          </a:xfrm>
          <a:prstGeom prst="rect">
            <a:avLst/>
          </a:prstGeom>
          <a:noFill/>
        </p:spPr>
        <p:txBody>
          <a:bodyPr wrap="square" rtlCol="0">
            <a:spAutoFit/>
          </a:bodyPr>
          <a:lstStyle/>
          <a:p>
            <a:r>
              <a:rPr lang="es-CR" dirty="0"/>
              <a:t>F</a:t>
            </a:r>
          </a:p>
        </p:txBody>
      </p:sp>
      <p:sp>
        <p:nvSpPr>
          <p:cNvPr id="38" name="Elipse 37"/>
          <p:cNvSpPr/>
          <p:nvPr/>
        </p:nvSpPr>
        <p:spPr>
          <a:xfrm>
            <a:off x="2092040" y="4257957"/>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9" name="Elipse 38"/>
          <p:cNvSpPr/>
          <p:nvPr/>
        </p:nvSpPr>
        <p:spPr>
          <a:xfrm>
            <a:off x="2545774" y="4641859"/>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0" name="Elipse 39"/>
          <p:cNvSpPr/>
          <p:nvPr/>
        </p:nvSpPr>
        <p:spPr>
          <a:xfrm>
            <a:off x="3044536" y="4365677"/>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1" name="Elipse 40"/>
          <p:cNvSpPr/>
          <p:nvPr/>
        </p:nvSpPr>
        <p:spPr>
          <a:xfrm>
            <a:off x="2085114" y="3996345"/>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2" name="Elipse 41"/>
          <p:cNvSpPr/>
          <p:nvPr/>
        </p:nvSpPr>
        <p:spPr>
          <a:xfrm>
            <a:off x="2680857" y="375032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3" name="Elipse 42"/>
          <p:cNvSpPr/>
          <p:nvPr/>
        </p:nvSpPr>
        <p:spPr>
          <a:xfrm>
            <a:off x="3020292" y="4090556"/>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4" name="CuadroTexto 43"/>
          <p:cNvSpPr txBox="1"/>
          <p:nvPr/>
        </p:nvSpPr>
        <p:spPr>
          <a:xfrm>
            <a:off x="4373190" y="4007428"/>
            <a:ext cx="631075" cy="369332"/>
          </a:xfrm>
          <a:prstGeom prst="rect">
            <a:avLst/>
          </a:prstGeom>
          <a:noFill/>
        </p:spPr>
        <p:txBody>
          <a:bodyPr wrap="square" rtlCol="0">
            <a:spAutoFit/>
          </a:bodyPr>
          <a:lstStyle/>
          <a:p>
            <a:r>
              <a:rPr lang="es-CR" dirty="0" smtClean="0"/>
              <a:t>Ne</a:t>
            </a:r>
            <a:endParaRPr lang="es-CR" dirty="0"/>
          </a:p>
        </p:txBody>
      </p:sp>
      <p:sp>
        <p:nvSpPr>
          <p:cNvPr id="45" name="Elipse 44"/>
          <p:cNvSpPr/>
          <p:nvPr/>
        </p:nvSpPr>
        <p:spPr>
          <a:xfrm>
            <a:off x="5049292" y="4228172"/>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6" name="Elipse 45"/>
          <p:cNvSpPr/>
          <p:nvPr/>
        </p:nvSpPr>
        <p:spPr>
          <a:xfrm>
            <a:off x="2202874" y="2909456"/>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7" name="Elipse 46"/>
          <p:cNvSpPr/>
          <p:nvPr/>
        </p:nvSpPr>
        <p:spPr>
          <a:xfrm>
            <a:off x="4283827" y="3795557"/>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8" name="Elipse 47"/>
          <p:cNvSpPr/>
          <p:nvPr/>
        </p:nvSpPr>
        <p:spPr>
          <a:xfrm>
            <a:off x="5049292" y="4003965"/>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49" name="Elipse 48"/>
          <p:cNvSpPr/>
          <p:nvPr/>
        </p:nvSpPr>
        <p:spPr>
          <a:xfrm>
            <a:off x="4446620" y="4575360"/>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50" name="Elipse 49"/>
          <p:cNvSpPr/>
          <p:nvPr/>
        </p:nvSpPr>
        <p:spPr>
          <a:xfrm>
            <a:off x="4139047" y="4194922"/>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51" name="Elipse 50"/>
          <p:cNvSpPr/>
          <p:nvPr/>
        </p:nvSpPr>
        <p:spPr>
          <a:xfrm>
            <a:off x="4560918" y="3783571"/>
            <a:ext cx="103908" cy="66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7119612"/>
      </p:ext>
    </p:extLst>
  </p:cSld>
  <p:clrMapOvr>
    <a:masterClrMapping/>
  </p:clrMapOvr>
  <mc:AlternateContent xmlns:mc="http://schemas.openxmlformats.org/markup-compatibility/2006">
    <mc:Choice xmlns:p14="http://schemas.microsoft.com/office/powerpoint/2010/main" Requires="p14">
      <p:transition spd="slow" p14:dur="2000" advTm="45203"/>
    </mc:Choice>
    <mc:Fallback>
      <p:transition spd="slow" advTm="4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4" x="320675" y="6408738"/>
          <p14:tracePt t="504" x="312738" y="6210300"/>
          <p14:tracePt t="514" x="312738" y="5935663"/>
          <p14:tracePt t="524" x="327025" y="5584825"/>
          <p14:tracePt t="540" x="388938" y="5173663"/>
          <p14:tracePt t="557" x="593725" y="4297363"/>
          <p14:tracePt t="574" x="685800" y="3916363"/>
          <p14:tracePt t="590" x="830263" y="3314700"/>
          <p14:tracePt t="607" x="922338" y="2933700"/>
          <p14:tracePt t="624" x="936625" y="2841625"/>
          <p14:tracePt t="819" x="936625" y="2835275"/>
          <p14:tracePt t="828" x="922338" y="2819400"/>
          <p14:tracePt t="839" x="906463" y="2781300"/>
          <p14:tracePt t="848" x="876300" y="2720975"/>
          <p14:tracePt t="860" x="846138" y="2613025"/>
          <p14:tracePt t="874" x="808038" y="2446338"/>
          <p14:tracePt t="891" x="777875" y="2049463"/>
          <p14:tracePt t="907" x="777875" y="1836738"/>
          <p14:tracePt t="924" x="822325" y="1333500"/>
          <p14:tracePt t="940" x="868363" y="1120775"/>
          <p14:tracePt t="957" x="990600" y="830263"/>
          <p14:tracePt t="974" x="1082675" y="685800"/>
          <p14:tracePt t="990" x="1127125" y="647700"/>
          <p14:tracePt t="1007" x="1203325" y="631825"/>
          <p14:tracePt t="1024" x="1273175" y="647700"/>
          <p14:tracePt t="1040" x="1311275" y="677863"/>
          <p14:tracePt t="1057" x="1425575" y="746125"/>
          <p14:tracePt t="1074" x="1584325" y="800100"/>
          <p14:tracePt t="1090" x="1692275" y="808038"/>
          <p14:tracePt t="1107" x="1897063" y="822325"/>
          <p14:tracePt t="1124" x="2141538" y="815975"/>
          <p14:tracePt t="1140" x="2270125" y="815975"/>
          <p14:tracePt t="1157" x="2544763" y="792163"/>
          <p14:tracePt t="1174" x="2667000" y="792163"/>
          <p14:tracePt t="1191" x="2849563" y="822325"/>
          <p14:tracePt t="1207" x="2963863" y="876300"/>
          <p14:tracePt t="1224" x="3001963" y="930275"/>
          <p14:tracePt t="1240" x="3001963" y="944563"/>
          <p14:tracePt t="1257" x="2994025" y="968375"/>
          <p14:tracePt t="1377" x="2987675" y="968375"/>
          <p14:tracePt t="1391" x="2987675" y="974725"/>
          <p14:tracePt t="1400" x="2979738" y="990600"/>
          <p14:tracePt t="1409" x="2971800" y="1006475"/>
          <p14:tracePt t="1424" x="2971800" y="1020763"/>
          <p14:tracePt t="1440" x="2971800" y="1044575"/>
          <p14:tracePt t="1457" x="2979738" y="1135063"/>
          <p14:tracePt t="1474" x="3032125" y="1211263"/>
          <p14:tracePt t="1490" x="3132138" y="1287463"/>
          <p14:tracePt t="1507" x="3184525" y="1303338"/>
          <p14:tracePt t="1524" x="3306763" y="1317625"/>
          <p14:tracePt t="1541" x="3375025" y="1317625"/>
          <p14:tracePt t="1541" x="3436938" y="1317625"/>
          <p14:tracePt t="1557" x="3497263" y="1311275"/>
          <p14:tracePt t="1574" x="3619500" y="1279525"/>
          <p14:tracePt t="1590" x="3717925" y="1265238"/>
          <p14:tracePt t="1607" x="3763963" y="1257300"/>
          <p14:tracePt t="1624" x="3810000" y="1235075"/>
          <p14:tracePt t="1640" x="3817938" y="1227138"/>
          <p14:tracePt t="1846" x="3832225" y="1227138"/>
          <p14:tracePt t="1857" x="3863975" y="1227138"/>
          <p14:tracePt t="1866" x="3924300" y="1235075"/>
          <p14:tracePt t="1876" x="3978275" y="1265238"/>
          <p14:tracePt t="1890" x="4054475" y="1279525"/>
          <p14:tracePt t="1907" x="4237038" y="1311275"/>
          <p14:tracePt t="1924" x="4343400" y="1317625"/>
          <p14:tracePt t="1940" x="4564063" y="1349375"/>
          <p14:tracePt t="1957" x="4648200" y="1349375"/>
          <p14:tracePt t="1974" x="4778375" y="1355725"/>
          <p14:tracePt t="1990" x="4816475" y="1355725"/>
          <p14:tracePt t="2007" x="4822825" y="1341438"/>
          <p14:tracePt t="2149" x="4816475" y="1341438"/>
          <p14:tracePt t="2160" x="4800600" y="1341438"/>
          <p14:tracePt t="2170" x="4754563" y="1341438"/>
          <p14:tracePt t="2181" x="4694238" y="1341438"/>
          <p14:tracePt t="2191" x="4625975" y="1341438"/>
          <p14:tracePt t="2207" x="4541838" y="1341438"/>
          <p14:tracePt t="2224" x="4381500" y="1371600"/>
          <p14:tracePt t="2240" x="4327525" y="1371600"/>
          <p14:tracePt t="2257" x="4251325" y="1379538"/>
          <p14:tracePt t="2274" x="4237038" y="1371600"/>
          <p14:tracePt t="2290" x="4237038" y="1363663"/>
          <p14:tracePt t="2307" x="4259263" y="1355725"/>
          <p14:tracePt t="2324" x="4343400" y="1333500"/>
          <p14:tracePt t="2340" x="4419600" y="1325563"/>
          <p14:tracePt t="2357" x="4594225" y="1295400"/>
          <p14:tracePt t="2374" x="4884738" y="1279525"/>
          <p14:tracePt t="2390" x="5013325" y="1279525"/>
          <p14:tracePt t="2407" x="5280025" y="1257300"/>
          <p14:tracePt t="2424" x="5410200" y="1257300"/>
          <p14:tracePt t="2441" x="5638800" y="1257300"/>
          <p14:tracePt t="2457" x="5829300" y="1257300"/>
          <p14:tracePt t="2474" x="5905500" y="1257300"/>
          <p14:tracePt t="2491" x="6003925" y="1273175"/>
          <p14:tracePt t="2507" x="6057900" y="1287463"/>
          <p14:tracePt t="2526" x="6065838" y="1287463"/>
          <p14:tracePt t="2558" x="6057900" y="1287463"/>
          <p14:tracePt t="2566" x="6042025" y="1287463"/>
          <p14:tracePt t="2577" x="6003925" y="1257300"/>
          <p14:tracePt t="2658" x="5989638" y="1257300"/>
          <p14:tracePt t="2668" x="5973763" y="1257300"/>
          <p14:tracePt t="2679" x="5951538" y="1257300"/>
          <p14:tracePt t="2690" x="5921375" y="1257300"/>
          <p14:tracePt t="2707" x="5905500" y="1257300"/>
          <p14:tracePt t="2724" x="5889625" y="1265238"/>
          <p14:tracePt t="2751" x="5897563" y="1265238"/>
          <p14:tracePt t="2760" x="5935663" y="1273175"/>
          <p14:tracePt t="2774" x="5973763" y="1287463"/>
          <p14:tracePt t="2791" x="6042025" y="1303338"/>
          <p14:tracePt t="2807" x="6232525" y="1341438"/>
          <p14:tracePt t="2824" x="6523038" y="1379538"/>
          <p14:tracePt t="2841" x="6683375" y="1401763"/>
          <p14:tracePt t="2841" x="6819900" y="1409700"/>
          <p14:tracePt t="2857" x="6934200" y="1417638"/>
          <p14:tracePt t="2874" x="7056438" y="1417638"/>
          <p14:tracePt t="2891" x="7070725" y="1417638"/>
          <p14:tracePt t="2907" x="7086600" y="1409700"/>
          <p14:tracePt t="3116" x="7146925" y="1409700"/>
          <p14:tracePt t="3126" x="7254875" y="1417638"/>
          <p14:tracePt t="3136" x="7413625" y="1417638"/>
          <p14:tracePt t="3145" x="7642225" y="1417638"/>
          <p14:tracePt t="3157" x="7902575" y="1417638"/>
          <p14:tracePt t="3174" x="8161338" y="1401763"/>
          <p14:tracePt t="3190" x="8474075" y="1341438"/>
          <p14:tracePt t="3208" x="8602663" y="1279525"/>
          <p14:tracePt t="3224" x="8618538" y="1241425"/>
          <p14:tracePt t="3241" x="8618538" y="1219200"/>
          <p14:tracePt t="3359" x="8602663" y="1219200"/>
          <p14:tracePt t="3371" x="8580438" y="1219200"/>
          <p14:tracePt t="3380" x="8550275" y="1219200"/>
          <p14:tracePt t="3391" x="8504238" y="1227138"/>
          <p14:tracePt t="3407" x="8450263" y="1235075"/>
          <p14:tracePt t="3424" x="8343900" y="1249363"/>
          <p14:tracePt t="3441" x="8259763" y="1257300"/>
          <p14:tracePt t="3457" x="8213725" y="1257300"/>
          <p14:tracePt t="3474" x="8175625" y="1257300"/>
          <p14:tracePt t="3491" x="8169275" y="1257300"/>
          <p14:tracePt t="3507" x="8161338" y="1257300"/>
          <p14:tracePt t="3524" x="8153400" y="1257300"/>
          <p14:tracePt t="3543" x="8145463" y="1257300"/>
          <p14:tracePt t="3557" x="8137525" y="1257300"/>
          <p14:tracePt t="3574" x="8123238" y="1257300"/>
          <p14:tracePt t="3591" x="8115300" y="1257300"/>
          <p14:tracePt t="3607" x="8099425" y="1257300"/>
          <p14:tracePt t="3625" x="8077200" y="1257300"/>
          <p14:tracePt t="3641" x="8069263" y="1257300"/>
          <p14:tracePt t="3657" x="8039100" y="1249363"/>
          <p14:tracePt t="3675" x="8001000" y="1249363"/>
          <p14:tracePt t="3691" x="7978775" y="1249363"/>
          <p14:tracePt t="3708" x="7940675" y="1249363"/>
          <p14:tracePt t="3724" x="7902575" y="1249363"/>
          <p14:tracePt t="3741" x="7864475" y="1265238"/>
          <p14:tracePt t="3757" x="7826375" y="1279525"/>
          <p14:tracePt t="3774" x="7802563" y="1287463"/>
          <p14:tracePt t="3791" x="7794625" y="1303338"/>
          <p14:tracePt t="3807" x="7788275" y="1303338"/>
          <p14:tracePt t="3827" x="7802563" y="1303338"/>
          <p14:tracePt t="3841" x="7826375" y="1303338"/>
          <p14:tracePt t="3857" x="7856538" y="1303338"/>
          <p14:tracePt t="3874" x="7970838" y="1303338"/>
          <p14:tracePt t="3891" x="8137525" y="1303338"/>
          <p14:tracePt t="3907" x="8245475" y="1303338"/>
          <p14:tracePt t="3925" x="8466138" y="1303338"/>
          <p14:tracePt t="3941" x="8755063" y="1273175"/>
          <p14:tracePt t="3957" x="8937625" y="1249363"/>
          <p14:tracePt t="3974" x="9326563" y="1189038"/>
          <p14:tracePt t="3991" x="9693275" y="1120775"/>
          <p14:tracePt t="4007" x="9845675" y="1074738"/>
          <p14:tracePt t="4024" x="10058400" y="998538"/>
          <p14:tracePt t="4041" x="10172700" y="922338"/>
          <p14:tracePt t="4057" x="10202863" y="892175"/>
          <p14:tracePt t="4075" x="10218738" y="854075"/>
          <p14:tracePt t="4091" x="10210800" y="830263"/>
          <p14:tracePt t="4107" x="10194925" y="815975"/>
          <p14:tracePt t="4125" x="10142538" y="784225"/>
          <p14:tracePt t="4141" x="10104438" y="769938"/>
          <p14:tracePt t="4158" x="10004425" y="739775"/>
          <p14:tracePt t="4174" x="9875838" y="715963"/>
          <p14:tracePt t="4191" x="9791700" y="708025"/>
          <p14:tracePt t="4208" x="9647238" y="701675"/>
          <p14:tracePt t="4224" x="9563100" y="701675"/>
          <p14:tracePt t="4241" x="9410700" y="715963"/>
          <p14:tracePt t="4258" x="9250363" y="762000"/>
          <p14:tracePt t="4275" x="9097963" y="815975"/>
          <p14:tracePt t="4291" x="9029700" y="860425"/>
          <p14:tracePt t="4307" x="8937625" y="936625"/>
          <p14:tracePt t="4325" x="8915400" y="974725"/>
          <p14:tracePt t="4341" x="8893175" y="1028700"/>
          <p14:tracePt t="4357" x="8899525" y="1058863"/>
          <p14:tracePt t="4374" x="8907463" y="1074738"/>
          <p14:tracePt t="4391" x="8953500" y="1127125"/>
          <p14:tracePt t="4408" x="9013825" y="1189038"/>
          <p14:tracePt t="4424" x="9051925" y="1219200"/>
          <p14:tracePt t="4441" x="9113838" y="1287463"/>
          <p14:tracePt t="4458" x="9212263" y="1349375"/>
          <p14:tracePt t="4474" x="9258300" y="1379538"/>
          <p14:tracePt t="4491" x="9350375" y="1417638"/>
          <p14:tracePt t="4508" x="9402763" y="1425575"/>
          <p14:tracePt t="4525" x="9494838" y="1425575"/>
          <p14:tracePt t="4541" x="9585325" y="1387475"/>
          <p14:tracePt t="4558" x="9631363" y="1341438"/>
          <p14:tracePt t="4575" x="9693275" y="1241425"/>
          <p14:tracePt t="4591" x="9707563" y="1143000"/>
          <p14:tracePt t="4608" x="9707563" y="1104900"/>
          <p14:tracePt t="4624" x="9669463" y="1012825"/>
          <p14:tracePt t="4641" x="9585325" y="906463"/>
          <p14:tracePt t="4658" x="9532938" y="868363"/>
          <p14:tracePt t="4675" x="9410700" y="808038"/>
          <p14:tracePt t="4691" x="9342438" y="800100"/>
          <p14:tracePt t="4707" x="9220200" y="792163"/>
          <p14:tracePt t="4724" x="9113838" y="800100"/>
          <p14:tracePt t="4741" x="9067800" y="808038"/>
          <p14:tracePt t="4758" x="9021763" y="822325"/>
          <p14:tracePt t="4775" x="9013825" y="846138"/>
          <p14:tracePt t="4814" x="9013825" y="854075"/>
          <p14:tracePt t="4824" x="9021763" y="854075"/>
          <p14:tracePt t="4834" x="9029700" y="854075"/>
          <p14:tracePt t="4855" x="9037638" y="854075"/>
          <p14:tracePt t="4875" x="9037638" y="860425"/>
          <p14:tracePt t="4925" x="9037638" y="868363"/>
          <p14:tracePt t="4937" x="9037638" y="876300"/>
          <p14:tracePt t="4956" x="9037638" y="884238"/>
          <p14:tracePt t="4965" x="9037638" y="898525"/>
          <p14:tracePt t="4977" x="9037638" y="906463"/>
          <p14:tracePt t="4991" x="9037638" y="922338"/>
          <p14:tracePt t="5008" x="9045575" y="952500"/>
          <p14:tracePt t="5025" x="9045575" y="968375"/>
          <p14:tracePt t="5041" x="9059863" y="1006475"/>
          <p14:tracePt t="5058" x="9067800" y="1036638"/>
          <p14:tracePt t="5074" x="9075738" y="1050925"/>
          <p14:tracePt t="5091" x="9097963" y="1089025"/>
          <p14:tracePt t="5108" x="9113838" y="1112838"/>
          <p14:tracePt t="5125" x="9128125" y="1120775"/>
          <p14:tracePt t="5141" x="9151938" y="1135063"/>
          <p14:tracePt t="5158" x="9174163" y="1143000"/>
          <p14:tracePt t="5174" x="9204325" y="1158875"/>
          <p14:tracePt t="5191" x="9242425" y="1158875"/>
          <p14:tracePt t="5208" x="9266238" y="1158875"/>
          <p14:tracePt t="5225" x="9296400" y="1158875"/>
          <p14:tracePt t="5241" x="9312275" y="1150938"/>
          <p14:tracePt t="5258" x="9342438" y="1127125"/>
          <p14:tracePt t="5275" x="9350375" y="1104900"/>
          <p14:tracePt t="5291" x="9350375" y="1050925"/>
          <p14:tracePt t="5308" x="9342438" y="1020763"/>
          <p14:tracePt t="5325" x="9296400" y="930275"/>
          <p14:tracePt t="5341" x="9258300" y="884238"/>
          <p14:tracePt t="5358" x="9166225" y="792163"/>
          <p14:tracePt t="5374" x="9067800" y="731838"/>
          <p14:tracePt t="5391" x="9021763" y="708025"/>
          <p14:tracePt t="5408" x="8931275" y="701675"/>
          <p14:tracePt t="5425" x="8885238" y="701675"/>
          <p14:tracePt t="5441" x="8869363" y="715963"/>
          <p14:tracePt t="5458" x="8847138" y="739775"/>
          <p14:tracePt t="5475" x="8847138" y="754063"/>
          <p14:tracePt t="5491" x="8847138" y="762000"/>
          <p14:tracePt t="5508" x="8861425" y="792163"/>
          <p14:tracePt t="5525" x="8869363" y="808038"/>
          <p14:tracePt t="5541" x="8907463" y="854075"/>
          <p14:tracePt t="5558" x="8945563" y="914400"/>
          <p14:tracePt t="5574" x="8961438" y="952500"/>
          <p14:tracePt t="5591" x="8983663" y="1028700"/>
          <p14:tracePt t="5608" x="8991600" y="1104900"/>
          <p14:tracePt t="5624" x="8991600" y="1143000"/>
          <p14:tracePt t="5641" x="8991600" y="1189038"/>
          <p14:tracePt t="5658" x="9007475" y="1211263"/>
          <p14:tracePt t="5674" x="9007475" y="1219200"/>
          <p14:tracePt t="5691" x="9021763" y="1235075"/>
          <p14:tracePt t="5708" x="9045575" y="1235075"/>
          <p14:tracePt t="5724" x="9075738" y="1241425"/>
          <p14:tracePt t="5741" x="9113838" y="1241425"/>
          <p14:tracePt t="5758" x="9144000" y="1241425"/>
          <p14:tracePt t="5774" x="9204325" y="1241425"/>
          <p14:tracePt t="5791" x="9258300" y="1227138"/>
          <p14:tracePt t="5808" x="9296400" y="1203325"/>
          <p14:tracePt t="5825" x="9356725" y="1158875"/>
          <p14:tracePt t="5841" x="9402763" y="1089025"/>
          <p14:tracePt t="5858" x="9426575" y="1066800"/>
          <p14:tracePt t="5875" x="9432925" y="1028700"/>
          <p14:tracePt t="5892" x="9426575" y="1006475"/>
          <p14:tracePt t="5908" x="9402763" y="998538"/>
          <p14:tracePt t="5924" x="9350375" y="974725"/>
          <p14:tracePt t="5942" x="9280525" y="982663"/>
          <p14:tracePt t="5958" x="9242425" y="998538"/>
          <p14:tracePt t="5975" x="9174163" y="1058863"/>
          <p14:tracePt t="5991" x="9144000" y="1089025"/>
          <p14:tracePt t="6008" x="9121775" y="1135063"/>
          <p14:tracePt t="6024" x="9121775" y="1165225"/>
          <p14:tracePt t="6041" x="9121775" y="1173163"/>
          <p14:tracePt t="6058" x="9151938" y="1196975"/>
          <p14:tracePt t="6074" x="9220200" y="1203325"/>
          <p14:tracePt t="6091" x="9250363" y="1203325"/>
          <p14:tracePt t="6108" x="9326563" y="1173163"/>
          <p14:tracePt t="6125" x="9394825" y="1096963"/>
          <p14:tracePt t="6141" x="9432925" y="1050925"/>
          <p14:tracePt t="6158" x="9486900" y="960438"/>
          <p14:tracePt t="6175" x="9494838" y="898525"/>
          <p14:tracePt t="6191" x="9502775" y="769938"/>
          <p14:tracePt t="6208" x="9464675" y="647700"/>
          <p14:tracePt t="6225" x="9432925" y="593725"/>
          <p14:tracePt t="6241" x="9364663" y="511175"/>
          <p14:tracePt t="6258" x="9280525" y="465138"/>
          <p14:tracePt t="6275" x="9250363" y="449263"/>
          <p14:tracePt t="6292" x="9159875" y="441325"/>
          <p14:tracePt t="6308" x="9121775" y="441325"/>
          <p14:tracePt t="6325" x="9045575" y="441325"/>
          <p14:tracePt t="6328" x="9007475" y="449263"/>
          <p14:tracePt t="6341" x="8975725" y="457200"/>
          <p14:tracePt t="6358" x="8907463" y="473075"/>
          <p14:tracePt t="6374" x="8877300" y="487363"/>
          <p14:tracePt t="6391" x="8839200" y="511175"/>
          <p14:tracePt t="6409" x="8823325" y="525463"/>
          <p14:tracePt t="6425" x="8801100" y="579438"/>
          <p14:tracePt t="6441" x="8785225" y="639763"/>
          <p14:tracePt t="6458" x="8785225" y="669925"/>
          <p14:tracePt t="6474" x="8785225" y="723900"/>
          <p14:tracePt t="6492" x="8809038" y="792163"/>
          <p14:tracePt t="6508" x="8823325" y="838200"/>
          <p14:tracePt t="6525" x="8855075" y="936625"/>
          <p14:tracePt t="6541" x="8877300" y="1036638"/>
          <p14:tracePt t="6558" x="8893175" y="1082675"/>
          <p14:tracePt t="6575" x="8915400" y="1158875"/>
          <p14:tracePt t="6591" x="8931275" y="1196975"/>
          <p14:tracePt t="6608" x="8953500" y="1279525"/>
          <p14:tracePt t="6625" x="8991600" y="1341438"/>
          <p14:tracePt t="6641" x="9013825" y="1363663"/>
          <p14:tracePt t="6658" x="9051925" y="1417638"/>
          <p14:tracePt t="6675" x="9090025" y="1463675"/>
          <p14:tracePt t="6691" x="9105900" y="1485900"/>
          <p14:tracePt t="6708" x="9144000" y="1508125"/>
          <p14:tracePt t="6725" x="9197975" y="1539875"/>
          <p14:tracePt t="6741" x="9220200" y="1554163"/>
          <p14:tracePt t="6758" x="9274175" y="1562100"/>
          <p14:tracePt t="6775" x="9304338" y="1562100"/>
          <p14:tracePt t="6791" x="9356725" y="1562100"/>
          <p14:tracePt t="6808" x="9432925" y="1493838"/>
          <p14:tracePt t="6825" x="9471025" y="1455738"/>
          <p14:tracePt t="6841" x="9555163" y="1341438"/>
          <p14:tracePt t="6858" x="9623425" y="1189038"/>
          <p14:tracePt t="6875" x="9655175" y="1120775"/>
          <p14:tracePt t="6892" x="9677400" y="968375"/>
          <p14:tracePt t="6908" x="9677400" y="846138"/>
          <p14:tracePt t="6925" x="9661525" y="792163"/>
          <p14:tracePt t="6941" x="9609138" y="701675"/>
          <p14:tracePt t="6958" x="9571038" y="655638"/>
          <p14:tracePt t="6975" x="9494838" y="609600"/>
          <p14:tracePt t="6992" x="9418638" y="579438"/>
          <p14:tracePt t="7008" x="9334500" y="571500"/>
          <p14:tracePt t="7025" x="9288463" y="563563"/>
          <p14:tracePt t="7041" x="9212263" y="555625"/>
          <p14:tracePt t="7058" x="9182100" y="555625"/>
          <p14:tracePt t="7075" x="9121775" y="555625"/>
          <p14:tracePt t="7091" x="9075738" y="563563"/>
          <p14:tracePt t="7108" x="9051925" y="571500"/>
          <p14:tracePt t="7126" x="8999538" y="601663"/>
          <p14:tracePt t="7142" x="8953500" y="639763"/>
          <p14:tracePt t="7158" x="8923338" y="655638"/>
          <p14:tracePt t="7175" x="8893175" y="708025"/>
          <p14:tracePt t="7191" x="8877300" y="739775"/>
          <p14:tracePt t="7208" x="8869363" y="777875"/>
          <p14:tracePt t="7225" x="8869363" y="846138"/>
          <p14:tracePt t="7241" x="8869363" y="876300"/>
          <p14:tracePt t="7258" x="8869363" y="960438"/>
          <p14:tracePt t="7275" x="8893175" y="1066800"/>
          <p14:tracePt t="7291" x="8907463" y="1120775"/>
          <p14:tracePt t="7308" x="8923338" y="1211263"/>
          <p14:tracePt t="7325" x="8937625" y="1295400"/>
          <p14:tracePt t="7341" x="8953500" y="1341438"/>
          <p14:tracePt t="7358" x="8969375" y="1393825"/>
          <p14:tracePt t="7375" x="8991600" y="1455738"/>
          <p14:tracePt t="7391" x="9013825" y="1477963"/>
          <p14:tracePt t="7408" x="9051925" y="1531938"/>
          <p14:tracePt t="7425" x="9067800" y="1554163"/>
          <p14:tracePt t="7441" x="9113838" y="1577975"/>
          <p14:tracePt t="7458" x="9166225" y="1584325"/>
          <p14:tracePt t="7475" x="9190038" y="1584325"/>
          <p14:tracePt t="7491" x="9258300" y="1577975"/>
          <p14:tracePt t="7508" x="9318625" y="1546225"/>
          <p14:tracePt t="7525" x="9356725" y="1516063"/>
          <p14:tracePt t="7541" x="9426575" y="1447800"/>
          <p14:tracePt t="7558" x="9486900" y="1363663"/>
          <p14:tracePt t="7575" x="9509125" y="1333500"/>
          <p14:tracePt t="7592" x="9525000" y="1279525"/>
          <p14:tracePt t="7608" x="9532938" y="1257300"/>
          <p14:tracePt t="7625" x="9532938" y="1181100"/>
          <p14:tracePt t="7641" x="9509125" y="1089025"/>
          <p14:tracePt t="7658" x="9494838" y="1044575"/>
          <p14:tracePt t="7675" x="9456738" y="968375"/>
          <p14:tracePt t="7691" x="9432925" y="922338"/>
          <p14:tracePt t="7708" x="9402763" y="860425"/>
          <p14:tracePt t="7725" x="9372600" y="815975"/>
          <p14:tracePt t="7742" x="9364663" y="800100"/>
          <p14:tracePt t="7742" x="9350375" y="777875"/>
          <p14:tracePt t="7758" x="9342438" y="762000"/>
          <p14:tracePt t="7775" x="9318625" y="739775"/>
          <p14:tracePt t="7792" x="9288463" y="723900"/>
          <p14:tracePt t="7808" x="9266238" y="708025"/>
          <p14:tracePt t="7825" x="9228138" y="693738"/>
          <p14:tracePt t="7842" x="9197975" y="685800"/>
          <p14:tracePt t="7858" x="9151938" y="677863"/>
          <p14:tracePt t="7875" x="9113838" y="669925"/>
          <p14:tracePt t="7892" x="9090025" y="663575"/>
          <p14:tracePt t="7908" x="9059863" y="663575"/>
          <p14:tracePt t="7925" x="9037638" y="663575"/>
          <p14:tracePt t="7942" x="9021763" y="663575"/>
          <p14:tracePt t="7958" x="8999538" y="669925"/>
          <p14:tracePt t="7975" x="8991600" y="677863"/>
          <p14:tracePt t="7992" x="8983663" y="685800"/>
          <p14:tracePt t="8008" x="8975725" y="708025"/>
          <p14:tracePt t="8025" x="8969375" y="715963"/>
          <p14:tracePt t="8042" x="8953500" y="754063"/>
          <p14:tracePt t="8058" x="8945563" y="792163"/>
          <p14:tracePt t="8075" x="8937625" y="808038"/>
          <p14:tracePt t="8092" x="8931275" y="860425"/>
          <p14:tracePt t="8108" x="8923338" y="898525"/>
          <p14:tracePt t="8125" x="8923338" y="922338"/>
          <p14:tracePt t="8142" x="8915400" y="960438"/>
          <p14:tracePt t="8158" x="8915400" y="1006475"/>
          <p14:tracePt t="8175" x="8915400" y="1028700"/>
          <p14:tracePt t="8192" x="8923338" y="1082675"/>
          <p14:tracePt t="8208" x="8931275" y="1104900"/>
          <p14:tracePt t="8209" x="8937625" y="1135063"/>
          <p14:tracePt t="8225" x="8945563" y="1158875"/>
          <p14:tracePt t="8242" x="8961438" y="1219200"/>
          <p14:tracePt t="8258" x="8975725" y="1241425"/>
          <p14:tracePt t="8275" x="8999538" y="1287463"/>
          <p14:tracePt t="8292" x="9029700" y="1325563"/>
          <p14:tracePt t="8308" x="9037638" y="1341438"/>
          <p14:tracePt t="8325" x="9083675" y="1363663"/>
          <p14:tracePt t="8342" x="9128125" y="1371600"/>
          <p14:tracePt t="8358" x="9151938" y="1371600"/>
          <p14:tracePt t="8375" x="9220200" y="1379538"/>
          <p14:tracePt t="8392" x="9250363" y="1379538"/>
          <p14:tracePt t="8408" x="9304338" y="1371600"/>
          <p14:tracePt t="8425" x="9364663" y="1355725"/>
          <p14:tracePt t="8442" x="9388475" y="1333500"/>
          <p14:tracePt t="8458" x="9418638" y="1311275"/>
          <p14:tracePt t="8475" x="9432925" y="1279525"/>
          <p14:tracePt t="8492" x="9432925" y="1273175"/>
          <p14:tracePt t="8508" x="9432925" y="1227138"/>
          <p14:tracePt t="8525" x="9402763" y="1158875"/>
          <p14:tracePt t="8542" x="9388475" y="1112838"/>
          <p14:tracePt t="8559" x="9356725" y="1012825"/>
          <p14:tracePt t="8575" x="9326563" y="914400"/>
          <p14:tracePt t="8592" x="9312275" y="868363"/>
          <p14:tracePt t="8609" x="9280525" y="784225"/>
          <p14:tracePt t="8626" x="9250363" y="723900"/>
          <p14:tracePt t="8642" x="9236075" y="708025"/>
          <p14:tracePt t="8658" x="9197975" y="669925"/>
          <p14:tracePt t="8675" x="9174163" y="647700"/>
          <p14:tracePt t="8692" x="9144000" y="631825"/>
          <p14:tracePt t="8708" x="9105900" y="625475"/>
          <p14:tracePt t="8725" x="9083675" y="617538"/>
          <p14:tracePt t="8742" x="9051925" y="617538"/>
          <p14:tracePt t="8759" x="9021763" y="617538"/>
          <p14:tracePt t="8775" x="9007475" y="617538"/>
          <p14:tracePt t="8792" x="8983663" y="617538"/>
          <p14:tracePt t="8809" x="8975725" y="617538"/>
          <p14:tracePt t="8840" x="8969375" y="625475"/>
          <p14:tracePt t="8860" x="8961438" y="625475"/>
          <p14:tracePt t="8869" x="8961438" y="631825"/>
          <p14:tracePt t="8880" x="8953500" y="639763"/>
          <p14:tracePt t="8892" x="8945563" y="655638"/>
          <p14:tracePt t="8908" x="8945563" y="663575"/>
          <p14:tracePt t="8925" x="8931275" y="693738"/>
          <p14:tracePt t="8942" x="8915400" y="731838"/>
          <p14:tracePt t="8958" x="8915400" y="762000"/>
          <p14:tracePt t="8975" x="8899525" y="808038"/>
          <p14:tracePt t="8992" x="8899525" y="868363"/>
          <p14:tracePt t="9008" x="8899525" y="898525"/>
          <p14:tracePt t="9025" x="8907463" y="930275"/>
          <p14:tracePt t="9042" x="8915400" y="960438"/>
          <p14:tracePt t="9058" x="8923338" y="982663"/>
          <p14:tracePt t="9075" x="8937625" y="1006475"/>
          <p14:tracePt t="9092" x="8937625" y="1012825"/>
          <p14:tracePt t="9108" x="8953500" y="1044575"/>
          <p14:tracePt t="9125" x="8961438" y="1066800"/>
          <p14:tracePt t="9142" x="8961438" y="1074738"/>
          <p14:tracePt t="9158" x="8975725" y="1104900"/>
          <p14:tracePt t="9175" x="8975725" y="1120775"/>
          <p14:tracePt t="9192" x="8983663" y="1135063"/>
          <p14:tracePt t="9208" x="8991600" y="1150938"/>
          <p14:tracePt t="9226" x="8991600" y="1158875"/>
          <p14:tracePt t="9246" x="8999538" y="1165225"/>
          <p14:tracePt t="9259" x="8999538" y="1173163"/>
          <p14:tracePt t="9276" x="9013825" y="1189038"/>
          <p14:tracePt t="9297" x="9021763" y="1196975"/>
          <p14:tracePt t="9309" x="9029700" y="1203325"/>
          <p14:tracePt t="9325" x="9045575" y="1219200"/>
          <p14:tracePt t="9342" x="9059863" y="1227138"/>
          <p14:tracePt t="9359" x="9075738" y="1235075"/>
          <p14:tracePt t="9375" x="9090025" y="1241425"/>
          <p14:tracePt t="9392" x="9105900" y="1249363"/>
          <p14:tracePt t="9409" x="9121775" y="1249363"/>
          <p14:tracePt t="9409" x="9136063" y="1249363"/>
          <p14:tracePt t="9653" x="9144000" y="1249363"/>
          <p14:tracePt t="9662" x="9166225" y="1257300"/>
          <p14:tracePt t="9673" x="9190038" y="1265238"/>
          <p14:tracePt t="9682" x="9212263" y="1273175"/>
          <p14:tracePt t="9693" x="9242425" y="1273175"/>
          <p14:tracePt t="9709" x="9288463" y="1273175"/>
          <p14:tracePt t="9725" x="9394825" y="1235075"/>
          <p14:tracePt t="9742" x="9464675" y="1211263"/>
          <p14:tracePt t="9758" x="9578975" y="1120775"/>
          <p14:tracePt t="9775" x="9685338" y="1006475"/>
          <p14:tracePt t="9792" x="9723438" y="944563"/>
          <p14:tracePt t="9809" x="9775825" y="838200"/>
          <p14:tracePt t="9826" x="9791700" y="762000"/>
          <p14:tracePt t="9842" x="9791700" y="739775"/>
          <p14:tracePt t="9858" x="9775825" y="701675"/>
          <p14:tracePt t="9875" x="9761538" y="685800"/>
          <p14:tracePt t="9892" x="9731375" y="639763"/>
          <p14:tracePt t="9909" x="9693275" y="593725"/>
          <p14:tracePt t="9925" x="9669463" y="571500"/>
          <p14:tracePt t="9942" x="9623425" y="533400"/>
          <p14:tracePt t="9959" x="9585325" y="503238"/>
          <p14:tracePt t="9975" x="9563100" y="495300"/>
          <p14:tracePt t="9992" x="9532938" y="479425"/>
          <p14:tracePt t="10009" x="9502775" y="479425"/>
          <p14:tracePt t="10025" x="9478963" y="479425"/>
          <p14:tracePt t="10042" x="9440863" y="479425"/>
          <p14:tracePt t="10059" x="9418638" y="479425"/>
          <p14:tracePt t="10075" x="9350375" y="503238"/>
          <p14:tracePt t="10092" x="9266238" y="533400"/>
          <p14:tracePt t="10109" x="9236075" y="549275"/>
          <p14:tracePt t="10109" x="9182100" y="571500"/>
          <p14:tracePt t="10125" x="9151938" y="579438"/>
          <p14:tracePt t="10142" x="9083675" y="593725"/>
          <p14:tracePt t="10159" x="9059863" y="601663"/>
          <p14:tracePt t="10175" x="9021763" y="617538"/>
          <p14:tracePt t="10192" x="9007475" y="617538"/>
          <p14:tracePt t="10209" x="8999538" y="617538"/>
          <p14:tracePt t="10225" x="8991600" y="617538"/>
          <p14:tracePt t="10261" x="8983663" y="617538"/>
          <p14:tracePt t="10272" x="8975725" y="617538"/>
          <p14:tracePt t="10281" x="8961438" y="631825"/>
          <p14:tracePt t="10302" x="8953500" y="647700"/>
          <p14:tracePt t="10313" x="8937625" y="655638"/>
          <p14:tracePt t="10325" x="8931275" y="669925"/>
          <p14:tracePt t="10342" x="8899525" y="701675"/>
          <p14:tracePt t="10359" x="8885238" y="715963"/>
          <p14:tracePt t="10376" x="8885238" y="731838"/>
          <p14:tracePt t="10376" x="8877300" y="746125"/>
          <p14:tracePt t="10392" x="8861425" y="762000"/>
          <p14:tracePt t="10409" x="8861425" y="792163"/>
          <p14:tracePt t="10425" x="8855075" y="830263"/>
          <p14:tracePt t="10442" x="8847138" y="854075"/>
          <p14:tracePt t="10459" x="8847138" y="868363"/>
          <p14:tracePt t="10475" x="8847138" y="884238"/>
          <p14:tracePt t="10492" x="8847138" y="892175"/>
          <p14:tracePt t="10509" x="8847138" y="898525"/>
          <p14:tracePt t="10527" x="8847138" y="914400"/>
          <p14:tracePt t="10542" x="8847138" y="922338"/>
          <p14:tracePt t="10559" x="8847138" y="944563"/>
          <p14:tracePt t="10575" x="8847138" y="960438"/>
          <p14:tracePt t="10592" x="8847138" y="974725"/>
          <p14:tracePt t="10609" x="8839200" y="1006475"/>
          <p14:tracePt t="10625" x="8839200" y="1020763"/>
          <p14:tracePt t="10642" x="8839200" y="1044575"/>
          <p14:tracePt t="10659" x="8839200" y="1058863"/>
          <p14:tracePt t="10675" x="8839200" y="1074738"/>
          <p14:tracePt t="10692" x="8839200" y="1089025"/>
          <p14:tracePt t="10709" x="8839200" y="1096963"/>
          <p14:tracePt t="10729" x="8847138" y="1104900"/>
          <p14:tracePt t="10742" x="8855075" y="1112838"/>
          <p14:tracePt t="10759" x="8861425" y="1120775"/>
          <p14:tracePt t="10775" x="8877300" y="1135063"/>
          <p14:tracePt t="10792" x="8893175" y="1150938"/>
          <p14:tracePt t="10809" x="8907463" y="1158875"/>
          <p14:tracePt t="10825" x="8923338" y="1173163"/>
          <p14:tracePt t="10842" x="8931275" y="1173163"/>
          <p14:tracePt t="10924" x="8931275" y="1181100"/>
          <p14:tracePt t="11136" x="8915400" y="1181100"/>
          <p14:tracePt t="11147" x="8877300" y="1173163"/>
          <p14:tracePt t="11156" x="8801100" y="1173163"/>
          <p14:tracePt t="11167" x="8694738" y="1181100"/>
          <p14:tracePt t="11177" x="8542338" y="1227138"/>
          <p14:tracePt t="11192" x="8297863" y="1279525"/>
          <p14:tracePt t="11209" x="7673975" y="1401763"/>
          <p14:tracePt t="11226" x="7337425" y="1463675"/>
          <p14:tracePt t="11242" x="6697663" y="1493838"/>
          <p14:tracePt t="11259" x="6065838" y="1493838"/>
          <p14:tracePt t="11275" x="5768975" y="1493838"/>
          <p14:tracePt t="11292" x="5151438" y="1485900"/>
          <p14:tracePt t="11309" x="4594225" y="1501775"/>
          <p14:tracePt t="11325" x="4327525" y="1531938"/>
          <p14:tracePt t="11342" x="3856038" y="1608138"/>
          <p14:tracePt t="11359" x="3673475" y="1638300"/>
          <p14:tracePt t="11360" x="3535363" y="1660525"/>
          <p14:tracePt t="11376" x="3429000" y="1684338"/>
          <p14:tracePt t="11392" x="3344863" y="1722438"/>
          <p14:tracePt t="11593" x="3330575" y="1722438"/>
          <p14:tracePt t="11604" x="3306763" y="1722438"/>
          <p14:tracePt t="11614" x="3284538" y="1722438"/>
          <p14:tracePt t="11626" x="3238500" y="1714500"/>
          <p14:tracePt t="11642" x="3178175" y="1698625"/>
          <p14:tracePt t="11659" x="3009900" y="1668463"/>
          <p14:tracePt t="11676" x="2819400" y="1646238"/>
          <p14:tracePt t="11692" x="2727325" y="1646238"/>
          <p14:tracePt t="11709" x="2560638" y="1676400"/>
          <p14:tracePt t="11726" x="2498725" y="1706563"/>
          <p14:tracePt t="11742" x="2416175" y="1774825"/>
          <p14:tracePt t="11759" x="2370138" y="1858963"/>
          <p14:tracePt t="11776" x="2339975" y="1951038"/>
          <p14:tracePt t="11792" x="2324100" y="2003425"/>
          <p14:tracePt t="11809" x="2301875" y="2095500"/>
          <p14:tracePt t="11826" x="2293938" y="2149475"/>
          <p14:tracePt t="11842" x="2270125" y="2225675"/>
          <p14:tracePt t="11859" x="2255838" y="2270125"/>
          <p14:tracePt t="11876" x="2247900" y="2278063"/>
          <p14:tracePt t="11892" x="2232025" y="2301875"/>
          <p14:tracePt t="11909" x="2232025" y="2308225"/>
          <p14:tracePt t="11926" x="2225675" y="2308225"/>
          <p14:tracePt t="12082" x="2217738" y="2316163"/>
          <p14:tracePt t="12093" x="2193925" y="2324100"/>
          <p14:tracePt t="12103" x="2179638" y="2332038"/>
          <p14:tracePt t="12112" x="2149475" y="2339975"/>
          <p14:tracePt t="12125" x="2103438" y="2354263"/>
          <p14:tracePt t="12142" x="2057400" y="2370138"/>
          <p14:tracePt t="12159" x="1965325" y="2416175"/>
          <p14:tracePt t="12176" x="1874838" y="2460625"/>
          <p14:tracePt t="12192" x="1851025" y="2476500"/>
          <p14:tracePt t="12210" x="1812925" y="2498725"/>
          <p14:tracePt t="12226" x="1798638" y="2506663"/>
          <p14:tracePt t="12242" x="1790700" y="2514600"/>
          <p14:tracePt t="12264" x="1782763" y="2514600"/>
          <p14:tracePt t="12276" x="1782763" y="2522538"/>
          <p14:tracePt t="12292" x="1774825" y="2522538"/>
          <p14:tracePt t="12315" x="1768475" y="2530475"/>
          <p14:tracePt t="12326" x="1768475" y="2536825"/>
          <p14:tracePt t="12346" x="1760538" y="2536825"/>
          <p14:tracePt t="12359" x="1752600" y="2544763"/>
          <p14:tracePt t="12376" x="1744663" y="2544763"/>
          <p14:tracePt t="12393" x="1744663" y="2552700"/>
          <p14:tracePt t="12409" x="1736725" y="2568575"/>
          <p14:tracePt t="12426" x="1736725" y="2574925"/>
          <p14:tracePt t="12442" x="1730375" y="2590800"/>
          <p14:tracePt t="12459" x="1730375" y="2613025"/>
          <p14:tracePt t="12476" x="1744663" y="2613025"/>
          <p14:tracePt t="12492" x="1760538" y="2628900"/>
          <p14:tracePt t="12509" x="1806575" y="2628900"/>
          <p14:tracePt t="12526" x="1828800" y="2628900"/>
          <p14:tracePt t="12542" x="1882775" y="2628900"/>
          <p14:tracePt t="12560" x="1927225" y="2606675"/>
          <p14:tracePt t="12576" x="1943100" y="2606675"/>
          <p14:tracePt t="12593" x="1958975" y="2590800"/>
          <p14:tracePt t="12609" x="1958975" y="2574925"/>
          <p14:tracePt t="12626" x="1958975" y="2560638"/>
          <p14:tracePt t="12643" x="1958975" y="2522538"/>
          <p14:tracePt t="12659" x="1958975" y="2514600"/>
          <p14:tracePt t="12676" x="1958975" y="2484438"/>
          <p14:tracePt t="12693" x="1943100" y="2468563"/>
          <p14:tracePt t="12709" x="1935163" y="2454275"/>
          <p14:tracePt t="12726" x="1920875" y="2438400"/>
          <p14:tracePt t="12743" x="1905000" y="2438400"/>
          <p14:tracePt t="12759" x="1897063" y="2438400"/>
          <p14:tracePt t="12776" x="1882775" y="2438400"/>
          <p14:tracePt t="12792" x="1874838" y="2438400"/>
          <p14:tracePt t="12809" x="1858963" y="2438400"/>
          <p14:tracePt t="12826" x="1844675" y="2446338"/>
          <p14:tracePt t="12842" x="1836738" y="2454275"/>
          <p14:tracePt t="12859" x="1828800" y="2468563"/>
          <p14:tracePt t="12876" x="1820863" y="2476500"/>
          <p14:tracePt t="12892" x="1812925" y="2484438"/>
          <p14:tracePt t="12909" x="1812925" y="2492375"/>
          <p14:tracePt t="12926" x="1806575" y="2498725"/>
          <p14:tracePt t="12942" x="1806575" y="2506663"/>
          <p14:tracePt t="12959" x="1806575" y="2514600"/>
          <p14:tracePt t="12976" x="1806575" y="2522538"/>
          <p14:tracePt t="12993" x="1806575" y="2530475"/>
          <p14:tracePt t="13009" x="1812925" y="2544763"/>
          <p14:tracePt t="13027" x="1828800" y="2560638"/>
          <p14:tracePt t="13042" x="1828800" y="2568575"/>
          <p14:tracePt t="13059" x="1844675" y="2574925"/>
          <p14:tracePt t="13076" x="1858963" y="2590800"/>
          <p14:tracePt t="13093" x="1882775" y="2606675"/>
          <p14:tracePt t="13109" x="1920875" y="2606675"/>
          <p14:tracePt t="13126" x="1935163" y="2606675"/>
          <p14:tracePt t="13143" x="1965325" y="2606675"/>
          <p14:tracePt t="13159" x="1981200" y="2606675"/>
          <p14:tracePt t="13176" x="1997075" y="2598738"/>
          <p14:tracePt t="13193" x="2035175" y="2560638"/>
          <p14:tracePt t="13210" x="2057400" y="2522538"/>
          <p14:tracePt t="13226" x="2065338" y="2514600"/>
          <p14:tracePt t="13242" x="2073275" y="2498725"/>
          <p14:tracePt t="13311" x="2065338" y="2506663"/>
          <p14:tracePt t="13331" x="2065338" y="2514600"/>
          <p14:tracePt t="13343" x="2065338" y="2522538"/>
          <p14:tracePt t="13352" x="2065338" y="2530475"/>
          <p14:tracePt t="13363" x="2073275" y="2536825"/>
          <p14:tracePt t="13376" x="2073275" y="2544763"/>
          <p14:tracePt t="13393" x="2087563" y="2552700"/>
          <p14:tracePt t="13411" x="2095500" y="2552700"/>
          <p14:tracePt t="13426" x="2111375" y="2552700"/>
          <p14:tracePt t="13443" x="2117725" y="2552700"/>
          <p14:tracePt t="13459" x="2133600" y="2552700"/>
          <p14:tracePt t="13476" x="2155825" y="2552700"/>
          <p14:tracePt t="13493" x="2163763" y="2544763"/>
          <p14:tracePt t="13509" x="2171700" y="2536825"/>
          <p14:tracePt t="13526" x="2171700" y="2522538"/>
          <p14:tracePt t="13527" x="2171700" y="2506663"/>
          <p14:tracePt t="13543" x="2171700" y="2484438"/>
          <p14:tracePt t="13559" x="2149475" y="2416175"/>
          <p14:tracePt t="13576" x="2133600" y="2293938"/>
          <p14:tracePt t="13593" x="2125663" y="2232025"/>
          <p14:tracePt t="13609" x="2111375" y="2125663"/>
          <p14:tracePt t="13626" x="2103438" y="2095500"/>
          <p14:tracePt t="13643" x="2095500" y="2049463"/>
          <p14:tracePt t="13660" x="2095500" y="2041525"/>
          <p14:tracePt t="13688" x="2087563" y="2041525"/>
          <p14:tracePt t="13697" x="2087563" y="2049463"/>
          <p14:tracePt t="13728" x="2087563" y="2057400"/>
          <p14:tracePt t="13779" x="2095500" y="2057400"/>
          <p14:tracePt t="13789" x="2111375" y="2057400"/>
          <p14:tracePt t="13800" x="2125663" y="2049463"/>
          <p14:tracePt t="13810" x="2155825" y="2027238"/>
          <p14:tracePt t="13826" x="2193925" y="1989138"/>
          <p14:tracePt t="13843" x="2278063" y="1882775"/>
          <p14:tracePt t="13859" x="2332038" y="1806575"/>
          <p14:tracePt t="13876" x="2438400" y="1646238"/>
          <p14:tracePt t="13892" x="2498725" y="1531938"/>
          <p14:tracePt t="13909" x="2514600" y="1493838"/>
          <p14:tracePt t="13926" x="2530475" y="1447800"/>
          <p14:tracePt t="13943" x="2530475" y="1409700"/>
          <p14:tracePt t="13959" x="2530475" y="1401763"/>
          <p14:tracePt t="13976" x="2530475" y="1393825"/>
          <p14:tracePt t="13993" x="2522538" y="1387475"/>
          <p14:tracePt t="14024" x="2514600" y="1387475"/>
          <p14:tracePt t="14054" x="2514600" y="1393825"/>
          <p14:tracePt t="14064" x="2514600" y="1401763"/>
          <p14:tracePt t="14075" x="2522538" y="1417638"/>
          <p14:tracePt t="14084" x="2530475" y="1431925"/>
          <p14:tracePt t="14095" x="2544763" y="1455738"/>
          <p14:tracePt t="14109" x="2552700" y="1470025"/>
          <p14:tracePt t="14126" x="2590800" y="1493838"/>
          <p14:tracePt t="14143" x="2613025" y="1493838"/>
          <p14:tracePt t="14159" x="2659063" y="1493838"/>
          <p14:tracePt t="14177" x="2743200" y="1455738"/>
          <p14:tracePt t="14193" x="2789238" y="1425575"/>
          <p14:tracePt t="14209" x="2865438" y="1349375"/>
          <p14:tracePt t="14226" x="2917825" y="1279525"/>
          <p14:tracePt t="14243" x="2917825" y="1273175"/>
          <p14:tracePt t="14259" x="2925763" y="1257300"/>
          <p14:tracePt t="14287" x="2917825" y="1257300"/>
          <p14:tracePt t="14298" x="2911475" y="1257300"/>
          <p14:tracePt t="14309" x="2903538" y="1257300"/>
          <p14:tracePt t="14326" x="2879725" y="1257300"/>
          <p14:tracePt t="14343" x="2857500" y="1265238"/>
          <p14:tracePt t="14360" x="2835275" y="1279525"/>
          <p14:tracePt t="14522" x="2835275" y="1295400"/>
          <p14:tracePt t="14532" x="2835275" y="1311275"/>
          <p14:tracePt t="14542" x="2835275" y="1325563"/>
          <p14:tracePt t="14559" x="2835275" y="1349375"/>
          <p14:tracePt t="14576" x="2849563" y="1417638"/>
          <p14:tracePt t="14593" x="2895600" y="1508125"/>
          <p14:tracePt t="14609" x="2925763" y="1546225"/>
          <p14:tracePt t="14626" x="2979738" y="1600200"/>
          <p14:tracePt t="14643" x="3025775" y="1622425"/>
          <p14:tracePt t="14660" x="3040063" y="1622425"/>
          <p14:tracePt t="14676" x="3070225" y="1622425"/>
          <p14:tracePt t="14693" x="3078163" y="1622425"/>
          <p14:tracePt t="14709" x="3094038" y="1616075"/>
          <p14:tracePt t="14726" x="3094038" y="1608138"/>
          <p14:tracePt t="14754" x="3086100" y="1608138"/>
          <p14:tracePt t="14775" x="3078163" y="1600200"/>
          <p14:tracePt t="14787" x="3055938" y="1600200"/>
          <p14:tracePt t="14795" x="3032125" y="1600200"/>
          <p14:tracePt t="14809" x="3009900" y="1600200"/>
          <p14:tracePt t="14826" x="2979738" y="1592263"/>
          <p14:tracePt t="14843" x="2925763" y="1592263"/>
          <p14:tracePt t="14859" x="2879725" y="1592263"/>
          <p14:tracePt t="14876" x="2865438" y="1592263"/>
          <p14:tracePt t="14893" x="2849563" y="1600200"/>
          <p14:tracePt t="14929" x="2849563" y="1608138"/>
          <p14:tracePt t="14938" x="2849563" y="1616075"/>
          <p14:tracePt t="14949" x="2857500" y="1622425"/>
          <p14:tracePt t="14959" x="2857500" y="1646238"/>
          <p14:tracePt t="14976" x="2865438" y="1668463"/>
          <p14:tracePt t="14993" x="2887663" y="1714500"/>
          <p14:tracePt t="15009" x="2887663" y="1736725"/>
          <p14:tracePt t="15026" x="2917825" y="1768475"/>
          <p14:tracePt t="15043" x="2949575" y="1782763"/>
          <p14:tracePt t="15060" x="2963863" y="1782763"/>
          <p14:tracePt t="15076" x="2971800" y="1782763"/>
          <p14:tracePt t="15093" x="2987675" y="1768475"/>
          <p14:tracePt t="15110" x="3001963" y="1760538"/>
          <p14:tracePt t="15126" x="3017838" y="1730375"/>
          <p14:tracePt t="15143" x="3025775" y="1698625"/>
          <p14:tracePt t="15160" x="3025775" y="1692275"/>
          <p14:tracePt t="15176" x="3025775" y="1654175"/>
          <p14:tracePt t="15193" x="3025775" y="1630363"/>
          <p14:tracePt t="15210" x="3025775" y="1622425"/>
          <p14:tracePt t="15226" x="3025775" y="1600200"/>
          <p14:tracePt t="15243" x="3001963" y="1584325"/>
          <p14:tracePt t="15260" x="2994025" y="1570038"/>
          <p14:tracePt t="15276" x="2949575" y="1554163"/>
          <p14:tracePt t="15293" x="2925763" y="1554163"/>
          <p14:tracePt t="15310" x="2895600" y="1554163"/>
          <p14:tracePt t="15326" x="2865438" y="1562100"/>
          <p14:tracePt t="15343" x="2857500" y="1570038"/>
          <p14:tracePt t="15360" x="2827338" y="1584325"/>
          <p14:tracePt t="15377" x="2803525" y="1592263"/>
          <p14:tracePt t="15393" x="2797175" y="1608138"/>
          <p14:tracePt t="15410" x="2781300" y="1608138"/>
          <p14:tracePt t="15426" x="2781300" y="1616075"/>
          <p14:tracePt t="15467" x="2781300" y="1622425"/>
          <p14:tracePt t="15477" x="2781300" y="1630363"/>
          <p14:tracePt t="15488" x="2789238" y="1638300"/>
          <p14:tracePt t="15497" x="2789238" y="1654175"/>
          <p14:tracePt t="15509" x="2797175" y="1684338"/>
          <p14:tracePt t="15526" x="2797175" y="1706563"/>
          <p14:tracePt t="15543" x="2797175" y="1760538"/>
          <p14:tracePt t="15560" x="2797175" y="1812925"/>
          <p14:tracePt t="15576" x="2797175" y="1836738"/>
          <p14:tracePt t="15593" x="2751138" y="1897063"/>
          <p14:tracePt t="15610" x="2705100" y="1943100"/>
          <p14:tracePt t="15626" x="2682875" y="1958975"/>
          <p14:tracePt t="15643" x="2636838" y="1981200"/>
          <p14:tracePt t="15660" x="2606675" y="1981200"/>
          <p14:tracePt t="15676" x="2598738" y="1981200"/>
          <p14:tracePt t="15693" x="2568575" y="1965325"/>
          <p14:tracePt t="15710" x="2552700" y="1951038"/>
          <p14:tracePt t="15726" x="2544763" y="1920875"/>
          <p14:tracePt t="15743" x="2536825" y="1882775"/>
          <p14:tracePt t="15760" x="2536825" y="1874838"/>
          <p14:tracePt t="15776" x="2536825" y="1866900"/>
          <p14:tracePt t="15793" x="2544763" y="1858963"/>
          <p14:tracePt t="15985" x="2536825" y="1858963"/>
          <p14:tracePt t="15997" x="2530475" y="1858963"/>
          <p14:tracePt t="16949" x="2522538" y="1858963"/>
          <p14:tracePt t="16962" x="2506663" y="1858963"/>
          <p14:tracePt t="16970" x="2484438" y="1858963"/>
          <p14:tracePt t="16982" x="2460625" y="1858963"/>
          <p14:tracePt t="16993" x="2430463" y="1858963"/>
          <p14:tracePt t="17010" x="2384425" y="1858963"/>
          <p14:tracePt t="17027" x="2308225" y="1851025"/>
          <p14:tracePt t="17044" x="2225675" y="1828800"/>
          <p14:tracePt t="17060" x="2179638" y="1812925"/>
          <p14:tracePt t="17077" x="2079625" y="1782763"/>
          <p14:tracePt t="17094" x="2003425" y="1752600"/>
          <p14:tracePt t="17110" x="1981200" y="1744663"/>
          <p14:tracePt t="17127" x="1951038" y="1730375"/>
          <p14:tracePt t="17143" x="1951038" y="1722438"/>
          <p14:tracePt t="17160" x="1943100" y="1714500"/>
          <p14:tracePt t="17195" x="1951038" y="1714500"/>
          <p14:tracePt t="17224" x="1958975" y="1714500"/>
          <p14:tracePt t="17275" x="1958975" y="1722438"/>
          <p14:tracePt t="17286" x="1958975" y="1736725"/>
          <p14:tracePt t="17295" x="1958975" y="1752600"/>
          <p14:tracePt t="17310" x="1951038" y="1768475"/>
          <p14:tracePt t="17327" x="1935163" y="1790700"/>
          <p14:tracePt t="17343" x="1905000" y="1836738"/>
          <p14:tracePt t="17360" x="1874838" y="1882775"/>
          <p14:tracePt t="17377" x="1828800" y="1920875"/>
          <p14:tracePt t="17393" x="1812925" y="1935163"/>
          <p14:tracePt t="17410" x="1760538" y="1965325"/>
          <p14:tracePt t="17427" x="1736725" y="1973263"/>
          <p14:tracePt t="17443" x="1692275" y="1989138"/>
          <p14:tracePt t="17461" x="1654175" y="1989138"/>
          <p14:tracePt t="17477" x="1638300" y="1989138"/>
          <p14:tracePt t="17493" x="1592263" y="1989138"/>
          <p14:tracePt t="17511" x="1539875" y="1989138"/>
          <p14:tracePt t="17527" x="1501775" y="1981200"/>
          <p14:tracePt t="17543" x="1439863" y="1958975"/>
          <p14:tracePt t="17560" x="1417638" y="1943100"/>
          <p14:tracePt t="17577" x="1379538" y="1927225"/>
          <p14:tracePt t="17593" x="1355725" y="1905000"/>
          <p14:tracePt t="17610" x="1349375" y="1905000"/>
          <p14:tracePt t="17627" x="1341438" y="1897063"/>
          <p14:tracePt t="17663" x="1333500" y="1897063"/>
          <p14:tracePt t="17692" x="1333500" y="1905000"/>
          <p14:tracePt t="17703" x="1333500" y="1912938"/>
          <p14:tracePt t="17712" x="1325563" y="1920875"/>
          <p14:tracePt t="17727" x="1317625" y="1920875"/>
          <p14:tracePt t="17744" x="1317625" y="1927225"/>
          <p14:tracePt t="17760" x="1311275" y="1935163"/>
          <p14:tracePt t="17777" x="1303338" y="1935163"/>
          <p14:tracePt t="17793" x="1287463" y="1943100"/>
          <p14:tracePt t="17810" x="1265238" y="1943100"/>
          <p14:tracePt t="17827" x="1227138" y="1943100"/>
          <p14:tracePt t="17843" x="1211263" y="1943100"/>
          <p14:tracePt t="17860" x="1189038" y="1935163"/>
          <p14:tracePt t="17877" x="1173163" y="1920875"/>
          <p14:tracePt t="17897" x="1165225" y="1912938"/>
          <p14:tracePt t="17910" x="1165225" y="1905000"/>
          <p14:tracePt t="17929" x="1165225" y="1897063"/>
          <p14:tracePt t="17968" x="1181100" y="1889125"/>
          <p14:tracePt t="17977" x="1196975" y="1889125"/>
          <p14:tracePt t="17988" x="1219200" y="1889125"/>
          <p14:tracePt t="17998" x="1235075" y="1889125"/>
          <p14:tracePt t="18010" x="1257300" y="1889125"/>
          <p14:tracePt t="18027" x="1279525" y="1889125"/>
          <p14:tracePt t="18043" x="1317625" y="1889125"/>
          <p14:tracePt t="18060" x="1355725" y="1897063"/>
          <p14:tracePt t="18077" x="1371600" y="1912938"/>
          <p14:tracePt t="18093" x="1401763" y="1920875"/>
          <p14:tracePt t="18111" x="1425575" y="1935163"/>
          <p14:tracePt t="18127" x="1431925" y="1935163"/>
          <p14:tracePt t="18143" x="1463675" y="1943100"/>
          <p14:tracePt t="18161" x="1485900" y="1958975"/>
          <p14:tracePt t="18177" x="1516063" y="1973263"/>
          <p14:tracePt t="18194" x="1546225" y="1981200"/>
          <p14:tracePt t="18210" x="1562100" y="1989138"/>
          <p14:tracePt t="18227" x="1592263" y="2003425"/>
          <p14:tracePt t="18243" x="1622425" y="2003425"/>
          <p14:tracePt t="18260" x="1638300" y="2003425"/>
          <p14:tracePt t="18277" x="1668463" y="2003425"/>
          <p14:tracePt t="18294" x="1714500" y="2003425"/>
          <p14:tracePt t="18310" x="1730375" y="2003425"/>
          <p14:tracePt t="18327" x="1768475" y="1989138"/>
          <p14:tracePt t="18344" x="1812925" y="1981200"/>
          <p14:tracePt t="18360" x="1851025" y="1981200"/>
          <p14:tracePt t="18377" x="1897063" y="1973263"/>
          <p14:tracePt t="18394" x="1920875" y="1973263"/>
          <p14:tracePt t="18410" x="1958975" y="1965325"/>
          <p14:tracePt t="18427" x="1973263" y="1965325"/>
          <p14:tracePt t="18444" x="1981200" y="1965325"/>
          <p14:tracePt t="18486" x="1973263" y="1965325"/>
          <p14:tracePt t="18557" x="1965325" y="1965325"/>
          <p14:tracePt t="18607" x="1965325" y="1973263"/>
          <p14:tracePt t="18618" x="1958975" y="1989138"/>
          <p14:tracePt t="18628" x="1951038" y="1997075"/>
          <p14:tracePt t="18644" x="1951038" y="2011363"/>
          <p14:tracePt t="18661" x="1927225" y="2065338"/>
          <p14:tracePt t="18677" x="1920875" y="2087563"/>
          <p14:tracePt t="18694" x="1920875" y="2141538"/>
          <p14:tracePt t="18710" x="1920875" y="2179638"/>
          <p14:tracePt t="18882" x="1905000" y="2179638"/>
          <p14:tracePt t="18892" x="1905000" y="2187575"/>
          <p14:tracePt t="18902" x="1889125" y="2193925"/>
          <p14:tracePt t="18912" x="1874838" y="2193925"/>
          <p14:tracePt t="18927" x="1866900" y="2209800"/>
          <p14:tracePt t="18944" x="1812925" y="2232025"/>
          <p14:tracePt t="18960" x="1790700" y="2247900"/>
          <p14:tracePt t="18977" x="1736725" y="2270125"/>
          <p14:tracePt t="18994" x="1698625" y="2301875"/>
          <p14:tracePt t="19010" x="1692275" y="2308225"/>
          <p14:tracePt t="19027" x="1668463" y="2339975"/>
          <p14:tracePt t="19044" x="1660525" y="2354263"/>
          <p14:tracePt t="19060" x="1654175" y="2416175"/>
          <p14:tracePt t="19077" x="1654175" y="2460625"/>
          <p14:tracePt t="19094" x="1654175" y="2476500"/>
          <p14:tracePt t="19111" x="1668463" y="2522538"/>
          <p14:tracePt t="19127" x="1698625" y="2560638"/>
          <p14:tracePt t="19144" x="1706563" y="2582863"/>
          <p14:tracePt t="19161" x="1736725" y="2620963"/>
          <p14:tracePt t="19177" x="1760538" y="2659063"/>
          <p14:tracePt t="19194" x="1774825" y="2667000"/>
          <p14:tracePt t="19211" x="1798638" y="2697163"/>
          <p14:tracePt t="19228" x="1828800" y="2727325"/>
          <p14:tracePt t="19244" x="1851025" y="2735263"/>
          <p14:tracePt t="19261" x="1889125" y="2743200"/>
          <p14:tracePt t="19277" x="1912938" y="2743200"/>
          <p14:tracePt t="19294" x="1989138" y="2697163"/>
          <p14:tracePt t="19310" x="2065338" y="2598738"/>
          <p14:tracePt t="19327" x="2095500" y="2552700"/>
          <p14:tracePt t="19344" x="2125663" y="2460625"/>
          <p14:tracePt t="19360" x="2133600" y="2384425"/>
          <p14:tracePt t="19377" x="2125663" y="2339975"/>
          <p14:tracePt t="19394" x="2073275" y="2278063"/>
          <p14:tracePt t="19411" x="2049463" y="2247900"/>
          <p14:tracePt t="19427" x="1965325" y="2201863"/>
          <p14:tracePt t="19444" x="1874838" y="2171700"/>
          <p14:tracePt t="19460" x="1844675" y="2171700"/>
          <p14:tracePt t="19477" x="1782763" y="2155825"/>
          <p14:tracePt t="19494" x="1752600" y="2155825"/>
          <p14:tracePt t="19510" x="1736725" y="2155825"/>
          <p14:tracePt t="19527" x="1714500" y="2155825"/>
          <p14:tracePt t="19544" x="1698625" y="2179638"/>
          <p14:tracePt t="19561" x="1692275" y="2193925"/>
          <p14:tracePt t="19577" x="1684338" y="2209800"/>
          <p14:tracePt t="19594" x="1676400" y="2225675"/>
          <p14:tracePt t="19611" x="1676400" y="2239963"/>
          <p14:tracePt t="19627" x="1668463" y="2286000"/>
          <p14:tracePt t="19644" x="1668463" y="2301875"/>
          <p14:tracePt t="19661" x="1668463" y="2346325"/>
          <p14:tracePt t="19677" x="1668463" y="2400300"/>
          <p14:tracePt t="19694" x="1668463" y="2422525"/>
          <p14:tracePt t="19711" x="1684338" y="2492375"/>
          <p14:tracePt t="19727" x="1722438" y="2574925"/>
          <p14:tracePt t="19744" x="1736725" y="2620963"/>
          <p14:tracePt t="19761" x="1768475" y="2674938"/>
          <p14:tracePt t="19777" x="1798638" y="2705100"/>
          <p14:tracePt t="19794" x="1812925" y="2720975"/>
          <p14:tracePt t="19811" x="1844675" y="2743200"/>
          <p14:tracePt t="19827" x="1858963" y="2751138"/>
          <p14:tracePt t="19844" x="1897063" y="2751138"/>
          <p14:tracePt t="19860" x="1943100" y="2705100"/>
          <p14:tracePt t="19877" x="1973263" y="2674938"/>
          <p14:tracePt t="19894" x="2035175" y="2574925"/>
          <p14:tracePt t="19911" x="2087563" y="2438400"/>
          <p14:tracePt t="19927" x="2095500" y="2370138"/>
          <p14:tracePt t="19944" x="2095500" y="2247900"/>
          <p14:tracePt t="19961" x="2073275" y="2155825"/>
          <p14:tracePt t="19977" x="2049463" y="2133600"/>
          <p14:tracePt t="19994" x="2003425" y="2095500"/>
          <p14:tracePt t="20011" x="1935163" y="2073275"/>
          <p14:tracePt t="20027" x="1905000" y="2057400"/>
          <p14:tracePt t="20044" x="1836738" y="2057400"/>
          <p14:tracePt t="20061" x="1768475" y="2057400"/>
          <p14:tracePt t="20077" x="1744663" y="2065338"/>
          <p14:tracePt t="20094" x="1706563" y="2079625"/>
          <p14:tracePt t="20111" x="1698625" y="2087563"/>
          <p14:tracePt t="20127" x="1692275" y="2103438"/>
          <p14:tracePt t="20447" x="1684338" y="2111375"/>
          <p14:tracePt t="20469" x="1676400" y="2117725"/>
          <p14:tracePt t="20478" x="1668463" y="2117725"/>
          <p14:tracePt t="20489" x="1654175" y="2125663"/>
          <p14:tracePt t="20498" x="1646238" y="2125663"/>
          <p14:tracePt t="20511" x="1622425" y="2133600"/>
          <p14:tracePt t="20527" x="1600200" y="2141538"/>
          <p14:tracePt t="20544" x="1554163" y="2155825"/>
          <p14:tracePt t="20561" x="1516063" y="2171700"/>
          <p14:tracePt t="20577" x="1493838" y="2187575"/>
          <p14:tracePt t="20594" x="1439863" y="2217738"/>
          <p14:tracePt t="20611" x="1393825" y="2255838"/>
          <p14:tracePt t="20628" x="1371600" y="2286000"/>
          <p14:tracePt t="20644" x="1341438" y="2316163"/>
          <p14:tracePt t="20661" x="1325563" y="2332038"/>
          <p14:tracePt t="20677" x="1317625" y="2362200"/>
          <p14:tracePt t="20694" x="1311275" y="2400300"/>
          <p14:tracePt t="20711" x="1311275" y="2416175"/>
          <p14:tracePt t="20727" x="1311275" y="2460625"/>
          <p14:tracePt t="20744" x="1325563" y="2498725"/>
          <p14:tracePt t="20761" x="1325563" y="2530475"/>
          <p14:tracePt t="20777" x="1349375" y="2568575"/>
          <p14:tracePt t="20794" x="1355725" y="2606675"/>
          <p14:tracePt t="20811" x="1363663" y="2628900"/>
          <p14:tracePt t="20827" x="1371600" y="2659063"/>
          <p14:tracePt t="20844" x="1371600" y="2682875"/>
          <p14:tracePt t="20861" x="1371600" y="2689225"/>
          <p14:tracePt t="20877" x="1379538" y="2697163"/>
          <p14:tracePt t="20894" x="1379538" y="2705100"/>
          <p14:tracePt t="20914" x="1387475" y="2713038"/>
          <p14:tracePt t="20936" x="1387475" y="2720975"/>
          <p14:tracePt t="20945" x="1393825" y="2720975"/>
          <p14:tracePt t="20961" x="1393825" y="2727325"/>
          <p14:tracePt t="20978" x="1417638" y="2751138"/>
          <p14:tracePt t="20994" x="1431925" y="2759075"/>
          <p14:tracePt t="21012" x="1455738" y="2773363"/>
          <p14:tracePt t="21027" x="1477963" y="2789238"/>
          <p14:tracePt t="21044" x="1493838" y="2789238"/>
          <p14:tracePt t="21061" x="1531938" y="2797175"/>
          <p14:tracePt t="21077" x="1546225" y="2803525"/>
          <p14:tracePt t="21094" x="1592263" y="2803525"/>
          <p14:tracePt t="21111" x="1630363" y="2803525"/>
          <p14:tracePt t="21128" x="1654175" y="2803525"/>
          <p14:tracePt t="21144" x="1668463" y="2803525"/>
          <p14:tracePt t="21161" x="1698625" y="2781300"/>
          <p14:tracePt t="21177" x="1714500" y="2773363"/>
          <p14:tracePt t="21194" x="1744663" y="2751138"/>
          <p14:tracePt t="21212" x="1782763" y="2727325"/>
          <p14:tracePt t="21227" x="1798638" y="2713038"/>
          <p14:tracePt t="21244" x="1820863" y="2689225"/>
          <p14:tracePt t="21261" x="1828800" y="2689225"/>
          <p14:tracePt t="21277" x="1851025" y="2667000"/>
          <p14:tracePt t="21294" x="1882775" y="2636838"/>
          <p14:tracePt t="21312" x="1897063" y="2613025"/>
          <p14:tracePt t="21327" x="1905000" y="2606675"/>
          <p14:tracePt t="21344" x="1912938" y="2582863"/>
          <p14:tracePt t="21361" x="1912938" y="2568575"/>
          <p14:tracePt t="21377" x="1920875" y="2522538"/>
          <p14:tracePt t="21394" x="1920875" y="2468563"/>
          <p14:tracePt t="21411" x="1920875" y="2446338"/>
          <p14:tracePt t="21427" x="1912938" y="2384425"/>
          <p14:tracePt t="21445" x="1889125" y="2339975"/>
          <p14:tracePt t="21461" x="1889125" y="2316163"/>
          <p14:tracePt t="21477" x="1866900" y="2270125"/>
          <p14:tracePt t="21495" x="1851025" y="2232025"/>
          <p14:tracePt t="21511" x="1836738" y="2217738"/>
          <p14:tracePt t="21528" x="1812925" y="2193925"/>
          <p14:tracePt t="21544" x="1798638" y="2187575"/>
          <p14:tracePt t="21562" x="1752600" y="2163763"/>
          <p14:tracePt t="21577" x="1714500" y="2141538"/>
          <p14:tracePt t="21594" x="1692275" y="2133600"/>
          <p14:tracePt t="21612" x="1646238" y="2133600"/>
          <p14:tracePt t="21628" x="1600200" y="2125663"/>
          <p14:tracePt t="21644" x="1584325" y="2125663"/>
          <p14:tracePt t="21661" x="1554163" y="2125663"/>
          <p14:tracePt t="21677" x="1531938" y="2141538"/>
          <p14:tracePt t="21694" x="1501775" y="2163763"/>
          <p14:tracePt t="21711" x="1470025" y="2193925"/>
          <p14:tracePt t="21728" x="1455738" y="2209800"/>
          <p14:tracePt t="21744" x="1409700" y="2263775"/>
          <p14:tracePt t="21761" x="1379538" y="2316163"/>
          <p14:tracePt t="21778" x="1363663" y="2346325"/>
          <p14:tracePt t="21794" x="1349375" y="2378075"/>
          <p14:tracePt t="21813" x="1333500" y="2422525"/>
          <p14:tracePt t="21828" x="1333500" y="2454275"/>
          <p14:tracePt t="21844" x="1333500" y="2498725"/>
          <p14:tracePt t="21861" x="1333500" y="2544763"/>
          <p14:tracePt t="21877" x="1333500" y="2574925"/>
          <p14:tracePt t="21894" x="1333500" y="2644775"/>
          <p14:tracePt t="21911" x="1341438" y="2689225"/>
          <p14:tracePt t="21928" x="1349375" y="2765425"/>
          <p14:tracePt t="21944" x="1363663" y="2835275"/>
          <p14:tracePt t="21961" x="1371600" y="2865438"/>
          <p14:tracePt t="21962" x="1379538" y="2887663"/>
          <p14:tracePt t="21978" x="1379538" y="2903538"/>
          <p14:tracePt t="21994" x="1393825" y="2925763"/>
          <p14:tracePt t="22012" x="1401763" y="2925763"/>
          <p14:tracePt t="22028" x="1425575" y="2941638"/>
          <p14:tracePt t="22044" x="1439863" y="2941638"/>
          <p14:tracePt t="22062" x="1455738" y="2949575"/>
          <p14:tracePt t="22078" x="1485900" y="2955925"/>
          <p14:tracePt t="22095" x="1531938" y="2955925"/>
          <p14:tracePt t="22111" x="1554163" y="2955925"/>
          <p14:tracePt t="22128" x="1600200" y="2955925"/>
          <p14:tracePt t="22145" x="1638300" y="2955925"/>
          <p14:tracePt t="22161" x="1654175" y="2941638"/>
          <p14:tracePt t="22178" x="1706563" y="2917825"/>
          <p14:tracePt t="22194" x="1736725" y="2895600"/>
          <p14:tracePt t="22211" x="1790700" y="2865438"/>
          <p14:tracePt t="22228" x="1836738" y="2827338"/>
          <p14:tracePt t="22244" x="1858963" y="2803525"/>
          <p14:tracePt t="22261" x="1889125" y="2765425"/>
          <p14:tracePt t="22278" x="1905000" y="2743200"/>
          <p14:tracePt t="22294" x="1920875" y="2713038"/>
          <p14:tracePt t="22312" x="1935163" y="2674938"/>
          <p14:tracePt t="22328" x="1943100" y="2651125"/>
          <p14:tracePt t="22344" x="1943100" y="2636838"/>
          <p14:tracePt t="22361" x="1943100" y="2620963"/>
          <p14:tracePt t="22378" x="1943100" y="2598738"/>
          <p14:tracePt t="22394" x="1943100" y="2574925"/>
          <p14:tracePt t="22412" x="1927225" y="2530475"/>
          <p14:tracePt t="22428" x="1920875" y="2498725"/>
          <p14:tracePt t="22444" x="1912938" y="2460625"/>
          <p14:tracePt t="22461" x="1905000" y="2416175"/>
          <p14:tracePt t="22478" x="1897063" y="2384425"/>
          <p14:tracePt t="22494" x="1882775" y="2339975"/>
          <p14:tracePt t="22511" x="1851025" y="2293938"/>
          <p14:tracePt t="22528" x="1836738" y="2278063"/>
          <p14:tracePt t="22544" x="1790700" y="2232025"/>
          <p14:tracePt t="22561" x="1760538" y="2217738"/>
          <p14:tracePt t="22578" x="1698625" y="2193925"/>
          <p14:tracePt t="22594" x="1638300" y="2163763"/>
          <p14:tracePt t="22612" x="1592263" y="2141538"/>
          <p14:tracePt t="22628" x="1570038" y="2141538"/>
          <p14:tracePt t="22644" x="1531938" y="2141538"/>
          <p14:tracePt t="22661" x="1501775" y="2141538"/>
          <p14:tracePt t="22678" x="1463675" y="2149475"/>
          <p14:tracePt t="22694" x="1447800" y="2155825"/>
          <p14:tracePt t="22711" x="1409700" y="2179638"/>
          <p14:tracePt t="22728" x="1379538" y="2201863"/>
          <p14:tracePt t="22744" x="1363663" y="2217738"/>
          <p14:tracePt t="22761" x="1341438" y="2247900"/>
          <p14:tracePt t="22778" x="1333500" y="2286000"/>
          <p14:tracePt t="22795" x="1325563" y="2301875"/>
          <p14:tracePt t="22812" x="1311275" y="2339975"/>
          <p14:tracePt t="22828" x="1303338" y="2400300"/>
          <p14:tracePt t="22844" x="1303338" y="2438400"/>
          <p14:tracePt t="22861" x="1303338" y="2514600"/>
          <p14:tracePt t="22878" x="1303338" y="2552700"/>
          <p14:tracePt t="22894" x="1303338" y="2560638"/>
          <p14:tracePt t="22911" x="1303338" y="2574925"/>
          <p14:tracePt t="22929" x="1311275" y="2582863"/>
          <p14:tracePt t="22944" x="1317625" y="2590800"/>
          <p14:tracePt t="22961" x="1333500" y="2606675"/>
          <p14:tracePt t="22978" x="1349375" y="2620963"/>
          <p14:tracePt t="22994" x="1371600" y="2644775"/>
          <p14:tracePt t="23012" x="1393825" y="2651125"/>
          <p14:tracePt t="23028" x="1409700" y="2659063"/>
          <p14:tracePt t="23044" x="1431925" y="2667000"/>
          <p14:tracePt t="23062" x="1463675" y="2682875"/>
          <p14:tracePt t="23078" x="1477963" y="2689225"/>
          <p14:tracePt t="23094" x="1531938" y="2697163"/>
          <p14:tracePt t="23112" x="1570038" y="2697163"/>
          <p14:tracePt t="23128" x="1592263" y="2697163"/>
          <p14:tracePt t="23144" x="1630363" y="2697163"/>
          <p14:tracePt t="23162" x="1676400" y="2705100"/>
          <p14:tracePt t="23178" x="1698625" y="2705100"/>
          <p14:tracePt t="23194" x="1744663" y="2705100"/>
          <p14:tracePt t="23212" x="1768475" y="2697163"/>
          <p14:tracePt t="23228" x="1812925" y="2674938"/>
          <p14:tracePt t="23244" x="1858963" y="2651125"/>
          <p14:tracePt t="23261" x="1882775" y="2644775"/>
          <p14:tracePt t="23278" x="1920875" y="2636838"/>
          <p14:tracePt t="23295" x="1943100" y="2620963"/>
          <p14:tracePt t="24196" x="1943100" y="2598738"/>
          <p14:tracePt t="24207" x="1935163" y="2574925"/>
          <p14:tracePt t="24216" x="1927225" y="2552700"/>
          <p14:tracePt t="24228" x="1927225" y="2522538"/>
          <p14:tracePt t="24245" x="1920875" y="2506663"/>
          <p14:tracePt t="24262" x="1905000" y="2468563"/>
          <p14:tracePt t="24278" x="1882775" y="2438400"/>
          <p14:tracePt t="24295" x="1874838" y="2430463"/>
          <p14:tracePt t="24311" x="1858963" y="2416175"/>
          <p14:tracePt t="24329" x="1851025" y="2408238"/>
          <p14:tracePt t="24345" x="1836738" y="2400300"/>
          <p14:tracePt t="24362" x="1828800" y="2400300"/>
          <p14:tracePt t="24379" x="1812925" y="2400300"/>
          <p14:tracePt t="24398" x="1806575" y="2400300"/>
          <p14:tracePt t="24413" x="1798638" y="2400300"/>
          <p14:tracePt t="24428" x="1790700" y="2400300"/>
          <p14:tracePt t="24445" x="1782763" y="2408238"/>
          <p14:tracePt t="24462" x="1774825" y="2416175"/>
          <p14:tracePt t="24481" x="1768475" y="2422525"/>
          <p14:tracePt t="24512" x="1760538" y="2430463"/>
          <p14:tracePt t="24521" x="1760538" y="2438400"/>
          <p14:tracePt t="24542" x="1760538" y="2446338"/>
          <p14:tracePt t="24553" x="1760538" y="2454275"/>
          <p14:tracePt t="24562" x="1760538" y="2460625"/>
          <p14:tracePt t="24582" x="1760538" y="2468563"/>
          <p14:tracePt t="24595" x="1760538" y="2484438"/>
          <p14:tracePt t="24614" x="1760538" y="2498725"/>
          <p14:tracePt t="24628" x="1760538" y="2506663"/>
          <p14:tracePt t="24645" x="1768475" y="2530475"/>
          <p14:tracePt t="24664" x="1768475" y="2544763"/>
          <p14:tracePt t="24684" x="1774825" y="2552700"/>
          <p14:tracePt t="24704" x="1774825" y="2560638"/>
          <p14:tracePt t="24724" x="1782763" y="2568575"/>
          <p14:tracePt t="24746" x="1782763" y="2574925"/>
          <p14:tracePt t="24755" x="1790700" y="2574925"/>
          <p14:tracePt t="24775" x="1790700" y="2582863"/>
          <p14:tracePt t="24786" x="1798638" y="2582863"/>
          <p14:tracePt t="24806" x="1798638" y="2590800"/>
          <p14:tracePt t="24815" x="1806575" y="2590800"/>
          <p14:tracePt t="24828" x="1812925" y="2590800"/>
          <p14:tracePt t="24845" x="1812925" y="2598738"/>
          <p14:tracePt t="24862" x="1828800" y="2598738"/>
          <p14:tracePt t="24878" x="1844675" y="2598738"/>
          <p14:tracePt t="24895" x="1851025" y="2598738"/>
          <p14:tracePt t="24912" x="1866900" y="2598738"/>
          <p14:tracePt t="24929" x="1889125" y="2598738"/>
          <p14:tracePt t="24945" x="1897063" y="2590800"/>
          <p14:tracePt t="24961" x="1920875" y="2568575"/>
          <p14:tracePt t="24978" x="1927225" y="2560638"/>
          <p14:tracePt t="24995" x="1951038" y="2536825"/>
          <p14:tracePt t="25012" x="1958975" y="2522538"/>
          <p14:tracePt t="25028" x="1958975" y="2514600"/>
          <p14:tracePt t="25045" x="1958975" y="2506663"/>
          <p14:tracePt t="25062" x="1958975" y="2498725"/>
          <p14:tracePt t="25078" x="1958975" y="2492375"/>
          <p14:tracePt t="25095" x="1951038" y="2476500"/>
          <p14:tracePt t="25113" x="1935163" y="2468563"/>
          <p14:tracePt t="25128" x="1935163" y="2460625"/>
          <p14:tracePt t="25145" x="1920875" y="2446338"/>
          <p14:tracePt t="25162" x="1912938" y="2438400"/>
          <p14:tracePt t="25178" x="1905000" y="2430463"/>
          <p14:tracePt t="25195" x="1889125" y="2430463"/>
          <p14:tracePt t="25212" x="1889125" y="2422525"/>
          <p14:tracePt t="25228" x="1874838" y="2422525"/>
          <p14:tracePt t="25245" x="1866900" y="2422525"/>
          <p14:tracePt t="25263" x="1851025" y="2422525"/>
          <p14:tracePt t="25283" x="1844675" y="2422525"/>
          <p14:tracePt t="25295" x="1836738" y="2422525"/>
          <p14:tracePt t="25312" x="1828800" y="2422525"/>
          <p14:tracePt t="25328" x="1812925" y="2438400"/>
          <p14:tracePt t="25345" x="1798638" y="2446338"/>
          <p14:tracePt t="25362" x="1790700" y="2446338"/>
          <p14:tracePt t="25378" x="1774825" y="2454275"/>
          <p14:tracePt t="25396" x="1768475" y="2460625"/>
          <p14:tracePt t="25429" x="1760538" y="2468563"/>
          <p14:tracePt t="25448" x="1752600" y="2484438"/>
          <p14:tracePt t="25458" x="1752600" y="2492375"/>
          <p14:tracePt t="25468" x="1752600" y="2506663"/>
          <p14:tracePt t="25479" x="1752600" y="2522538"/>
          <p14:tracePt t="25495" x="1752600" y="2530475"/>
          <p14:tracePt t="25512" x="1752600" y="2552700"/>
          <p14:tracePt t="25528" x="1752600" y="2574925"/>
          <p14:tracePt t="25545" x="1768475" y="2606675"/>
          <p14:tracePt t="25562" x="1768475" y="2628900"/>
          <p14:tracePt t="25579" x="1774825" y="2644775"/>
          <p14:tracePt t="25595" x="1782763" y="2644775"/>
          <p14:tracePt t="25612" x="1790700" y="2651125"/>
          <p14:tracePt t="25628" x="1790700" y="2659063"/>
          <p14:tracePt t="25645" x="1806575" y="2659063"/>
          <p14:tracePt t="25662" x="1812925" y="2667000"/>
          <p14:tracePt t="25678" x="1828800" y="2667000"/>
          <p14:tracePt t="25695" x="1836738" y="2667000"/>
          <p14:tracePt t="25712" x="1851025" y="2667000"/>
          <p14:tracePt t="25728" x="1858963" y="2667000"/>
          <p14:tracePt t="25745" x="1882775" y="2659063"/>
          <p14:tracePt t="25762" x="1897063" y="2644775"/>
          <p14:tracePt t="25778" x="1912938" y="2636838"/>
          <p14:tracePt t="25795" x="1927225" y="2613025"/>
          <p14:tracePt t="25813" x="1935163" y="2590800"/>
          <p14:tracePt t="25828" x="1943100" y="2590800"/>
          <p14:tracePt t="25845" x="1943100" y="2560638"/>
          <p14:tracePt t="25862" x="1951038" y="2560638"/>
          <p14:tracePt t="25878" x="1951038" y="2536825"/>
          <p14:tracePt t="25895" x="1951038" y="2522538"/>
          <p14:tracePt t="25912" x="1951038" y="2506663"/>
          <p14:tracePt t="25928" x="1943100" y="2484438"/>
          <p14:tracePt t="25945" x="1935163" y="2460625"/>
          <p14:tracePt t="25962" x="1920875" y="2454275"/>
          <p14:tracePt t="25978" x="1905000" y="2438400"/>
          <p14:tracePt t="25995" x="1905000" y="2430463"/>
          <p14:tracePt t="26012" x="1889125" y="2430463"/>
          <p14:tracePt t="26028" x="1874838" y="2422525"/>
          <p14:tracePt t="26045" x="1866900" y="2422525"/>
          <p14:tracePt t="26062" x="1858963" y="2422525"/>
          <p14:tracePt t="26079" x="1844675" y="2422525"/>
          <p14:tracePt t="26095" x="1828800" y="2422525"/>
          <p14:tracePt t="26112" x="1820863" y="2422525"/>
          <p14:tracePt t="26129" x="1806575" y="2430463"/>
          <p14:tracePt t="26148" x="1798638" y="2438400"/>
          <p14:tracePt t="26179" x="1790700" y="2438400"/>
          <p14:tracePt t="26188" x="1790700" y="2446338"/>
          <p14:tracePt t="26220" x="1782763" y="2454275"/>
          <p14:tracePt t="26229" x="1782763" y="2460625"/>
          <p14:tracePt t="26241" x="1774825" y="2460625"/>
          <p14:tracePt t="26249" x="1774825" y="2476500"/>
          <p14:tracePt t="26262" x="1774825" y="2492375"/>
          <p14:tracePt t="26278" x="1768475" y="2506663"/>
          <p14:tracePt t="26295" x="1768475" y="2522538"/>
          <p14:tracePt t="26313" x="1760538" y="2530475"/>
          <p14:tracePt t="26328" x="1760538" y="2536825"/>
          <p14:tracePt t="26345" x="1760538" y="2544763"/>
          <p14:tracePt t="26362" x="1760538" y="2552700"/>
          <p14:tracePt t="26378" x="1760538" y="2560638"/>
          <p14:tracePt t="26395" x="1768475" y="2568575"/>
          <p14:tracePt t="26412" x="1768475" y="2574925"/>
          <p14:tracePt t="26428" x="1768475" y="2590800"/>
          <p14:tracePt t="26445" x="1774825" y="2598738"/>
          <p14:tracePt t="26462" x="1782763" y="2606675"/>
          <p14:tracePt t="26478" x="1790700" y="2620963"/>
          <p14:tracePt t="26495" x="1798638" y="2628900"/>
          <p14:tracePt t="26512" x="1798638" y="2636838"/>
          <p14:tracePt t="26529" x="1812925" y="2636838"/>
          <p14:tracePt t="26546" x="1820863" y="2636838"/>
          <p14:tracePt t="26566" x="1836738" y="2636838"/>
          <p14:tracePt t="26586" x="1844675" y="2636838"/>
          <p14:tracePt t="26606" x="1851025" y="2636838"/>
          <p14:tracePt t="26615" x="1858963" y="2628900"/>
          <p14:tracePt t="26628" x="1866900" y="2620963"/>
          <p14:tracePt t="26645" x="1866900" y="2613025"/>
          <p14:tracePt t="26662" x="1882775" y="2598738"/>
          <p14:tracePt t="26678" x="1897063" y="2574925"/>
          <p14:tracePt t="26695" x="1897063" y="2568575"/>
          <p14:tracePt t="26712" x="1905000" y="2560638"/>
          <p14:tracePt t="26729" x="1905000" y="2552700"/>
          <p14:tracePt t="26745" x="1905000" y="2536825"/>
          <p14:tracePt t="26762" x="1905000" y="2530475"/>
          <p14:tracePt t="26779" x="1905000" y="2514600"/>
          <p14:tracePt t="26795" x="1905000" y="2506663"/>
          <p14:tracePt t="26812" x="1905000" y="2492375"/>
          <p14:tracePt t="26829" x="1897063" y="2484438"/>
          <p14:tracePt t="26830" x="1897063" y="2476500"/>
          <p14:tracePt t="26845" x="1889125" y="2468563"/>
          <p14:tracePt t="26862" x="1882775" y="2454275"/>
          <p14:tracePt t="26879" x="1882775" y="2446338"/>
          <p14:tracePt t="26896" x="1874838" y="2438400"/>
          <p14:tracePt t="26913" x="1858963" y="2430463"/>
          <p14:tracePt t="26929" x="1851025" y="2430463"/>
          <p14:tracePt t="26945" x="1844675" y="2422525"/>
          <p14:tracePt t="26962" x="1828800" y="2416175"/>
          <p14:tracePt t="26982" x="1812925" y="2416175"/>
          <p14:tracePt t="27001" x="1806575" y="2416175"/>
          <p14:tracePt t="27013" x="1790700" y="2416175"/>
          <p14:tracePt t="27029" x="1782763" y="2416175"/>
          <p14:tracePt t="27045" x="1768475" y="2422525"/>
          <p14:tracePt t="27062" x="1760538" y="2422525"/>
          <p14:tracePt t="27079" x="1752600" y="2430463"/>
          <p14:tracePt t="27096" x="1736725" y="2438400"/>
          <p14:tracePt t="27112" x="1730375" y="2446338"/>
          <p14:tracePt t="27129" x="1730375" y="2454275"/>
          <p14:tracePt t="27145" x="1722438" y="2460625"/>
          <p14:tracePt t="27162" x="1714500" y="2468563"/>
          <p14:tracePt t="27179" x="1714500" y="2484438"/>
          <p14:tracePt t="27196" x="1714500" y="2514600"/>
          <p14:tracePt t="27212" x="1714500" y="2522538"/>
          <p14:tracePt t="27229" x="1714500" y="2536825"/>
          <p14:tracePt t="27246" x="1722438" y="2560638"/>
          <p14:tracePt t="27262" x="1730375" y="2568575"/>
          <p14:tracePt t="27279" x="1736725" y="2582863"/>
          <p14:tracePt t="27295" x="1752600" y="2590800"/>
          <p14:tracePt t="27312" x="1760538" y="2598738"/>
          <p14:tracePt t="27329" x="1768475" y="2613025"/>
          <p14:tracePt t="27345" x="1774825" y="2613025"/>
          <p14:tracePt t="27362" x="1782763" y="2620963"/>
          <p14:tracePt t="27379" x="1798638" y="2628900"/>
          <p14:tracePt t="27397" x="1812925" y="2636838"/>
          <p14:tracePt t="27419" x="1820863" y="2636838"/>
          <p14:tracePt t="27430" x="1828800" y="2636838"/>
          <p14:tracePt t="27445" x="1836738" y="2636838"/>
          <p14:tracePt t="27462" x="1858963" y="2636838"/>
          <p14:tracePt t="27479" x="1866900" y="2636838"/>
          <p14:tracePt t="27495" x="1897063" y="2628900"/>
          <p14:tracePt t="27512" x="1912938" y="2613025"/>
          <p14:tracePt t="27529" x="1920875" y="2606675"/>
          <p14:tracePt t="27545" x="1927225" y="2582863"/>
          <p14:tracePt t="27563" x="1927225" y="2568575"/>
          <p14:tracePt t="27581" x="1927225" y="2552700"/>
          <p14:tracePt t="27595" x="1927225" y="2544763"/>
          <p14:tracePt t="27613" x="1927225" y="2522538"/>
          <p14:tracePt t="27629" x="1927225" y="2514600"/>
          <p14:tracePt t="27645" x="1912938" y="2492375"/>
          <p14:tracePt t="27662" x="1905000" y="2484438"/>
          <p14:tracePt t="27679" x="1889125" y="2460625"/>
          <p14:tracePt t="27695" x="1866900" y="2438400"/>
          <p14:tracePt t="27712" x="1866900" y="2430463"/>
          <p14:tracePt t="27729" x="1851025" y="2422525"/>
          <p14:tracePt t="27745" x="1836738" y="2422525"/>
          <p14:tracePt t="27766" x="1828800" y="2422525"/>
          <p14:tracePt t="27779" x="1820863" y="2422525"/>
          <p14:tracePt t="27796" x="1812925" y="2422525"/>
          <p14:tracePt t="27813" x="1806575" y="2422525"/>
          <p14:tracePt t="27829" x="1798638" y="2422525"/>
          <p14:tracePt t="27846" x="1782763" y="2430463"/>
          <p14:tracePt t="27862" x="1774825" y="2430463"/>
          <p14:tracePt t="27879" x="1768475" y="2438400"/>
          <p14:tracePt t="27918" x="1760538" y="2446338"/>
          <p14:tracePt t="27938" x="1760538" y="2454275"/>
          <p14:tracePt t="27947" x="1760538" y="2460625"/>
          <p14:tracePt t="27959" x="1752600" y="2468563"/>
          <p14:tracePt t="27968" x="1752600" y="2476500"/>
          <p14:tracePt t="27979" x="1752600" y="2484438"/>
          <p14:tracePt t="27995" x="1752600" y="2492375"/>
          <p14:tracePt t="28012" x="1752600" y="2506663"/>
          <p14:tracePt t="28029" x="1752600" y="2514600"/>
          <p14:tracePt t="28045" x="1752600" y="2522538"/>
          <p14:tracePt t="28062" x="1752600" y="2530475"/>
          <p14:tracePt t="28079" x="1752600" y="2536825"/>
          <p14:tracePt t="28100" x="1752600" y="2544763"/>
          <p14:tracePt t="28121" x="1752600" y="2552700"/>
          <p14:tracePt t="28150" x="1752600" y="2560638"/>
          <p14:tracePt t="28191" x="1760538" y="2568575"/>
          <p14:tracePt t="28232" x="1768475" y="2568575"/>
          <p14:tracePt t="28252" x="1774825" y="2568575"/>
          <p14:tracePt t="28275" x="1782763" y="2568575"/>
          <p14:tracePt t="28292" x="1790700" y="2568575"/>
          <p14:tracePt t="28313" x="1798638" y="2568575"/>
          <p14:tracePt t="28324" x="1806575" y="2568575"/>
          <p14:tracePt t="28333" x="1812925" y="2568575"/>
          <p14:tracePt t="28345" x="1820863" y="2568575"/>
          <p14:tracePt t="28362" x="1828800" y="2568575"/>
          <p14:tracePt t="28379" x="1851025" y="2568575"/>
          <p14:tracePt t="28396" x="1874838" y="2568575"/>
          <p14:tracePt t="28412" x="1874838" y="2560638"/>
          <p14:tracePt t="28429" x="1882775" y="2552700"/>
          <p14:tracePt t="28445" x="1889125" y="2552700"/>
          <p14:tracePt t="28462" x="1897063" y="2544763"/>
          <p14:tracePt t="28479" x="1897063" y="2530475"/>
          <p14:tracePt t="28496" x="1897063" y="2522538"/>
          <p14:tracePt t="28512" x="1897063" y="2514600"/>
          <p14:tracePt t="28529" x="1897063" y="2506663"/>
          <p14:tracePt t="28545" x="1889125" y="2498725"/>
          <p14:tracePt t="28562" x="1882775" y="2484438"/>
          <p14:tracePt t="28579" x="1874838" y="2468563"/>
          <p14:tracePt t="28596" x="1866900" y="2468563"/>
          <p14:tracePt t="28612" x="1851025" y="2460625"/>
          <p14:tracePt t="28629" x="1844675" y="2460625"/>
          <p14:tracePt t="28646" x="1836738" y="2460625"/>
          <p14:tracePt t="28662" x="1820863" y="2460625"/>
          <p14:tracePt t="28679" x="1806575" y="2460625"/>
          <p14:tracePt t="28696" x="1798638" y="2460625"/>
          <p14:tracePt t="28712" x="1790700" y="2460625"/>
          <p14:tracePt t="28729" x="1782763" y="2460625"/>
          <p14:tracePt t="28751" x="1774825" y="2460625"/>
          <p14:tracePt t="28762" x="1774825" y="2468563"/>
          <p14:tracePt t="28779" x="1768475" y="2476500"/>
          <p14:tracePt t="28796" x="1760538" y="2484438"/>
          <p14:tracePt t="28813" x="1760538" y="2498725"/>
          <p14:tracePt t="28829" x="1760538" y="2514600"/>
          <p14:tracePt t="28846" x="1760538" y="2522538"/>
          <p14:tracePt t="28862" x="1760538" y="2536825"/>
          <p14:tracePt t="28879" x="1760538" y="2552700"/>
          <p14:tracePt t="28895" x="1760538" y="2560638"/>
          <p14:tracePt t="28914" x="1768475" y="2568575"/>
          <p14:tracePt t="28965" x="1774825" y="2574925"/>
          <p14:tracePt t="29087" x="1782763" y="2574925"/>
          <p14:tracePt t="29096" x="1790700" y="2574925"/>
          <p14:tracePt t="29107" x="1798638" y="2574925"/>
          <p14:tracePt t="29116" x="1820863" y="2582863"/>
          <p14:tracePt t="29129" x="1844675" y="2582863"/>
          <p14:tracePt t="29146" x="1866900" y="2590800"/>
          <p14:tracePt t="29163" x="1927225" y="2598738"/>
          <p14:tracePt t="29179" x="1997075" y="2606675"/>
          <p14:tracePt t="29196" x="2041525" y="2613025"/>
          <p14:tracePt t="29212" x="2117725" y="2620963"/>
          <p14:tracePt t="29229" x="2193925" y="2620963"/>
          <p14:tracePt t="29246" x="2225675" y="2620963"/>
          <p14:tracePt t="29263" x="2324100" y="2620963"/>
          <p14:tracePt t="29279" x="2408238" y="2598738"/>
          <p14:tracePt t="29296" x="2468563" y="2582863"/>
          <p14:tracePt t="29313" x="2522538" y="2568575"/>
          <p14:tracePt t="29329" x="2544763" y="2568575"/>
          <p14:tracePt t="29392" x="2536825" y="2568575"/>
          <p14:tracePt t="29413" x="2530475" y="2568575"/>
          <p14:tracePt t="29421" x="2530475" y="2574925"/>
          <p14:tracePt t="29433" x="2530475" y="2582863"/>
          <p14:tracePt t="29644" x="2530475" y="2590800"/>
          <p14:tracePt t="29656" x="2536825" y="2598738"/>
          <p14:tracePt t="29665" x="2544763" y="2613025"/>
          <p14:tracePt t="29679" x="2560638" y="2628900"/>
          <p14:tracePt t="29696" x="2582863" y="2651125"/>
          <p14:tracePt t="29696" x="2606675" y="2667000"/>
          <p14:tracePt t="29713" x="2636838" y="2689225"/>
          <p14:tracePt t="29729" x="2689225" y="2727325"/>
          <p14:tracePt t="29746" x="2765425" y="2765425"/>
          <p14:tracePt t="29763" x="2797175" y="2781300"/>
          <p14:tracePt t="29779" x="2841625" y="2789238"/>
          <p14:tracePt t="29796" x="2849563" y="2789238"/>
          <p14:tracePt t="29813" x="2857500" y="2789238"/>
          <p14:tracePt t="30073" x="2873375" y="2773363"/>
          <p14:tracePt t="30082" x="2887663" y="2773363"/>
          <p14:tracePt t="30094" x="2903538" y="2759075"/>
          <p14:tracePt t="30113" x="2911475" y="2743200"/>
          <p14:tracePt t="30133" x="2911475" y="2735263"/>
          <p14:tracePt t="30143" x="2911475" y="2727325"/>
          <p14:tracePt t="30154" x="2911475" y="2720975"/>
          <p14:tracePt t="30163" x="2911475" y="2713038"/>
          <p14:tracePt t="30179" x="2911475" y="2705100"/>
          <p14:tracePt t="30196" x="2911475" y="2689225"/>
          <p14:tracePt t="30213" x="2911475" y="2682875"/>
          <p14:tracePt t="30229" x="2911475" y="2674938"/>
          <p14:tracePt t="30307" x="2917825" y="2674938"/>
          <p14:tracePt t="30316" x="2933700" y="2674938"/>
          <p14:tracePt t="30327" x="2941638" y="2667000"/>
          <p14:tracePt t="30337" x="2963863" y="2651125"/>
          <p14:tracePt t="30348" x="2979738" y="2651125"/>
          <p14:tracePt t="30363" x="2994025" y="2636838"/>
          <p14:tracePt t="30379" x="3032125" y="2620963"/>
          <p14:tracePt t="30396" x="3040063" y="2606675"/>
          <p14:tracePt t="30413" x="3055938" y="2582863"/>
          <p14:tracePt t="30430" x="3063875" y="2574925"/>
          <p14:tracePt t="30449" x="3063875" y="2568575"/>
          <p14:tracePt t="30499" x="3055938" y="2568575"/>
          <p14:tracePt t="30743" x="3048000" y="2568575"/>
          <p14:tracePt t="30834" x="3040063" y="2568575"/>
          <p14:tracePt t="30846" x="3040063" y="2560638"/>
          <p14:tracePt t="30858" x="3040063" y="2544763"/>
          <p14:tracePt t="30865" x="3032125" y="2522538"/>
          <p14:tracePt t="30879" x="3025775" y="2506663"/>
          <p14:tracePt t="30896" x="3017838" y="2476500"/>
          <p14:tracePt t="30913" x="3009900" y="2454275"/>
          <p14:tracePt t="30929" x="2994025" y="2430463"/>
          <p14:tracePt t="30946" x="2979738" y="2408238"/>
          <p14:tracePt t="30963" x="2963863" y="2384425"/>
          <p14:tracePt t="30979" x="2949575" y="2370138"/>
          <p14:tracePt t="30996" x="2933700" y="2362200"/>
          <p14:tracePt t="30997" x="2925763" y="2354263"/>
          <p14:tracePt t="31013" x="2917825" y="2346325"/>
          <p14:tracePt t="31029" x="2895600" y="2339975"/>
          <p14:tracePt t="31046" x="2879725" y="2339975"/>
          <p14:tracePt t="31063" x="2873375" y="2339975"/>
          <p14:tracePt t="31271" x="2865438" y="2339975"/>
          <p14:tracePt t="31282" x="2857500" y="2339975"/>
          <p14:tracePt t="31291" x="2849563" y="2339975"/>
          <p14:tracePt t="31313" x="2835275" y="2332038"/>
          <p14:tracePt t="31323" x="2827338" y="2332038"/>
          <p14:tracePt t="31331" x="2819400" y="2332038"/>
          <p14:tracePt t="31346" x="2811463" y="2324100"/>
          <p14:tracePt t="31363" x="2803525" y="2324100"/>
          <p14:tracePt t="31379" x="2781300" y="2316163"/>
          <p14:tracePt t="31396" x="2759075" y="2316163"/>
          <p14:tracePt t="31414" x="2751138" y="2316163"/>
          <p14:tracePt t="31434" x="2743200" y="2316163"/>
          <p14:tracePt t="31446" x="2735263" y="2316163"/>
          <p14:tracePt t="31606" x="2735263" y="2324100"/>
          <p14:tracePt t="31637" x="2735263" y="2332038"/>
          <p14:tracePt t="31648" x="2727325" y="2332038"/>
          <p14:tracePt t="31657" x="2727325" y="2339975"/>
          <p14:tracePt t="31668" x="2720975" y="2346325"/>
          <p14:tracePt t="31679" x="2713038" y="2362200"/>
          <p14:tracePt t="31696" x="2713038" y="2370138"/>
          <p14:tracePt t="31713" x="2697163" y="2392363"/>
          <p14:tracePt t="31730" x="2689225" y="2416175"/>
          <p14:tracePt t="31746" x="2682875" y="2430463"/>
          <p14:tracePt t="31763" x="2674938" y="2454275"/>
          <p14:tracePt t="31780" x="2674938" y="2484438"/>
          <p14:tracePt t="31799" x="2674938" y="2498725"/>
          <p14:tracePt t="31821" x="2674938" y="2514600"/>
          <p14:tracePt t="31841" x="2674938" y="2522538"/>
          <p14:tracePt t="31851" x="2674938" y="2530475"/>
          <p14:tracePt t="31863" x="2674938" y="2536825"/>
          <p14:tracePt t="31880" x="2674938" y="2544763"/>
          <p14:tracePt t="31897" x="2682875" y="2560638"/>
          <p14:tracePt t="31913" x="2689225" y="2568575"/>
          <p14:tracePt t="31929" x="2697163" y="2574925"/>
          <p14:tracePt t="31946" x="2713038" y="2590800"/>
          <p14:tracePt t="31963" x="2720975" y="2598738"/>
          <p14:tracePt t="31979" x="2743200" y="2606675"/>
          <p14:tracePt t="31996" x="2781300" y="2620963"/>
          <p14:tracePt t="32014" x="2803525" y="2628900"/>
          <p14:tracePt t="32014" x="2819400" y="2628900"/>
          <p14:tracePt t="32030" x="2835275" y="2628900"/>
          <p14:tracePt t="32046" x="2873375" y="2628900"/>
          <p14:tracePt t="32063" x="2895600" y="2628900"/>
          <p14:tracePt t="32080" x="2917825" y="2606675"/>
          <p14:tracePt t="32096" x="2941638" y="2590800"/>
          <p14:tracePt t="32113" x="2941638" y="2574925"/>
          <p14:tracePt t="32130" x="2941638" y="2560638"/>
          <p14:tracePt t="32146" x="2949575" y="2544763"/>
          <p14:tracePt t="32163" x="2949575" y="2530475"/>
          <p14:tracePt t="32179" x="2949575" y="2476500"/>
          <p14:tracePt t="32196" x="2941638" y="2430463"/>
          <p14:tracePt t="32213" x="2933700" y="2408238"/>
          <p14:tracePt t="32230" x="2917825" y="2362200"/>
          <p14:tracePt t="32246" x="2917825" y="2346325"/>
          <p14:tracePt t="32263" x="2903538" y="2316163"/>
          <p14:tracePt t="32280" x="2895600" y="2278063"/>
          <p14:tracePt t="32296" x="2895600" y="2263775"/>
          <p14:tracePt t="32313" x="2887663" y="2232025"/>
          <p14:tracePt t="32330" x="2873375" y="2209800"/>
          <p14:tracePt t="32346" x="2873375" y="2193925"/>
          <p14:tracePt t="32363" x="2857500" y="2179638"/>
          <p14:tracePt t="32380" x="2849563" y="2163763"/>
          <p14:tracePt t="32396" x="2835275" y="2155825"/>
          <p14:tracePt t="32413" x="2819400" y="2149475"/>
          <p14:tracePt t="32430" x="2803525" y="2149475"/>
          <p14:tracePt t="32446" x="2781300" y="2155825"/>
          <p14:tracePt t="32463" x="2743200" y="2187575"/>
          <p14:tracePt t="32480" x="2727325" y="2201863"/>
          <p14:tracePt t="32496" x="2705100" y="2232025"/>
          <p14:tracePt t="32513" x="2682875" y="2263775"/>
          <p14:tracePt t="32530" x="2674938" y="2270125"/>
          <p14:tracePt t="32546" x="2667000" y="2301875"/>
          <p14:tracePt t="32563" x="2659063" y="2316163"/>
          <p14:tracePt t="32580" x="2659063" y="2332038"/>
          <p14:tracePt t="32597" x="2659063" y="2354263"/>
          <p14:tracePt t="32613" x="2659063" y="2370138"/>
          <p14:tracePt t="32630" x="2659063" y="2408238"/>
          <p14:tracePt t="32646" x="2659063" y="2430463"/>
          <p14:tracePt t="32663" x="2659063" y="2446338"/>
          <p14:tracePt t="32664" x="2659063" y="2454275"/>
          <p14:tracePt t="32680" x="2659063" y="2460625"/>
          <p14:tracePt t="32696" x="2667000" y="2476500"/>
          <p14:tracePt t="32713" x="2667000" y="2484438"/>
          <p14:tracePt t="32730" x="2674938" y="2514600"/>
          <p14:tracePt t="32746" x="2689225" y="2544763"/>
          <p14:tracePt t="32763" x="2689225" y="2552700"/>
          <p14:tracePt t="32780" x="2697163" y="2574925"/>
          <p14:tracePt t="32797" x="2705100" y="2582863"/>
          <p14:tracePt t="32814" x="2713038" y="2582863"/>
          <p14:tracePt t="32830" x="2720975" y="2590800"/>
          <p14:tracePt t="32846" x="2727325" y="2598738"/>
          <p14:tracePt t="32863" x="2743200" y="2613025"/>
          <p14:tracePt t="32880" x="2765425" y="2620963"/>
          <p14:tracePt t="32896" x="2773363" y="2620963"/>
          <p14:tracePt t="32913" x="2797175" y="2628900"/>
          <p14:tracePt t="32930" x="2811463" y="2628900"/>
          <p14:tracePt t="32946" x="2819400" y="2628900"/>
          <p14:tracePt t="32963" x="2841625" y="2636838"/>
          <p14:tracePt t="32980" x="2849563" y="2636838"/>
          <p14:tracePt t="32996" x="2857500" y="2636838"/>
          <p14:tracePt t="33013" x="2865438" y="2644775"/>
          <p14:tracePt t="33031" x="2879725" y="2644775"/>
          <p14:tracePt t="33046" x="2879725" y="2651125"/>
          <p14:tracePt t="33063" x="2911475" y="2667000"/>
          <p14:tracePt t="33080" x="2917825" y="2674938"/>
          <p14:tracePt t="33096" x="2963863" y="2674938"/>
          <p14:tracePt t="33113" x="3017838" y="2682875"/>
          <p14:tracePt t="33130" x="3063875" y="2682875"/>
          <p14:tracePt t="33146" x="3178175" y="2682875"/>
          <p14:tracePt t="33163" x="3330575" y="2620963"/>
          <p14:tracePt t="33180" x="3406775" y="2590800"/>
          <p14:tracePt t="33196" x="3559175" y="2522538"/>
          <p14:tracePt t="33214" x="3657600" y="2468563"/>
          <p14:tracePt t="33230" x="3703638" y="2454275"/>
          <p14:tracePt t="33246" x="3733800" y="2438400"/>
          <p14:tracePt t="33264" x="3733800" y="2430463"/>
          <p14:tracePt t="33306" x="3725863" y="2430463"/>
          <p14:tracePt t="33336" x="3717925" y="2430463"/>
          <p14:tracePt t="33347" x="3717925" y="2422525"/>
          <p14:tracePt t="33356" x="3717925" y="2416175"/>
          <p14:tracePt t="33367" x="3711575" y="2400300"/>
          <p14:tracePt t="33380" x="3703638" y="2384425"/>
          <p14:tracePt t="33396" x="3703638" y="2370138"/>
          <p14:tracePt t="33413" x="3687763" y="2339975"/>
          <p14:tracePt t="33430" x="3673475" y="2339975"/>
          <p14:tracePt t="33447" x="3649663" y="2362200"/>
          <p14:tracePt t="33463" x="3641725" y="2378075"/>
          <p14:tracePt t="33480" x="3641725" y="2438400"/>
          <p14:tracePt t="33497" x="3641725" y="2484438"/>
          <p14:tracePt t="33513" x="3673475" y="2590800"/>
          <p14:tracePt t="33530" x="3725863" y="2674938"/>
          <p14:tracePt t="33546" x="3741738" y="2705100"/>
          <p14:tracePt t="33563" x="3787775" y="2735263"/>
          <p14:tracePt t="33580" x="3825875" y="2735263"/>
          <p14:tracePt t="33596" x="3832225" y="2735263"/>
          <p14:tracePt t="33853" x="3886200" y="2720975"/>
          <p14:tracePt t="33865" x="3924300" y="2705100"/>
          <p14:tracePt t="33874" x="3978275" y="2682875"/>
          <p14:tracePt t="33885" x="4008438" y="2659063"/>
          <p14:tracePt t="33896" x="4030663" y="2636838"/>
          <p14:tracePt t="33913" x="4046538" y="2620963"/>
          <p14:tracePt t="33930" x="4060825" y="2590800"/>
          <p14:tracePt t="33947" x="4060825" y="2560638"/>
          <p14:tracePt t="33963" x="4054475" y="2544763"/>
          <p14:tracePt t="33980" x="4022725" y="2498725"/>
          <p14:tracePt t="33997" x="3984625" y="2460625"/>
          <p14:tracePt t="34013" x="3970338" y="2446338"/>
          <p14:tracePt t="34030" x="3940175" y="2408238"/>
          <p14:tracePt t="34047" x="3924300" y="2392363"/>
          <p14:tracePt t="34063" x="3886200" y="2362200"/>
          <p14:tracePt t="34080" x="3825875" y="2339975"/>
          <p14:tracePt t="34097" x="3749675" y="2339975"/>
          <p14:tracePt t="34113" x="3717925" y="2339975"/>
          <p14:tracePt t="34130" x="3627438" y="2378075"/>
          <p14:tracePt t="34147" x="3573463" y="2408238"/>
          <p14:tracePt t="34163" x="3482975" y="2468563"/>
          <p14:tracePt t="34180" x="3436938" y="2514600"/>
          <p14:tracePt t="34197" x="3436938" y="2530475"/>
          <p14:tracePt t="34213" x="3429000" y="2560638"/>
          <p14:tracePt t="34230" x="3429000" y="2582863"/>
          <p14:tracePt t="34247" x="3444875" y="2606675"/>
          <p14:tracePt t="34263" x="3467100" y="2651125"/>
          <p14:tracePt t="34280" x="3489325" y="2705100"/>
          <p14:tracePt t="34297" x="3497263" y="2720975"/>
          <p14:tracePt t="34313" x="3521075" y="2765425"/>
          <p14:tracePt t="34330" x="3527425" y="2781300"/>
          <p14:tracePt t="34347" x="3551238" y="2819400"/>
          <p14:tracePt t="34363" x="3589338" y="2857500"/>
          <p14:tracePt t="34380" x="3603625" y="2873375"/>
          <p14:tracePt t="34397" x="3649663" y="2903538"/>
          <p14:tracePt t="34414" x="3687763" y="2917825"/>
          <p14:tracePt t="34430" x="3717925" y="2917825"/>
          <p14:tracePt t="34447" x="3756025" y="2925763"/>
          <p14:tracePt t="34464" x="3787775" y="2925763"/>
          <p14:tracePt t="34480" x="3802063" y="2925763"/>
          <p14:tracePt t="34497" x="3848100" y="2911475"/>
          <p14:tracePt t="34513" x="3863975" y="2895600"/>
          <p14:tracePt t="34530" x="3902075" y="2849563"/>
          <p14:tracePt t="34547" x="3932238" y="2797175"/>
          <p14:tracePt t="34563" x="3940175" y="2773363"/>
          <p14:tracePt t="34580" x="3954463" y="2713038"/>
          <p14:tracePt t="34597" x="3962400" y="2636838"/>
          <p14:tracePt t="34613" x="3962400" y="2590800"/>
          <p14:tracePt t="34630" x="3954463" y="2514600"/>
          <p14:tracePt t="34647" x="3932238" y="2454275"/>
          <p14:tracePt t="34663" x="3916363" y="2430463"/>
          <p14:tracePt t="34680" x="3870325" y="2392363"/>
          <p14:tracePt t="34697" x="3856038" y="2378075"/>
          <p14:tracePt t="34713" x="3810000" y="2378075"/>
          <p14:tracePt t="34730" x="3763963" y="2370138"/>
          <p14:tracePt t="34747" x="3741738" y="2370138"/>
          <p14:tracePt t="34763" x="3703638" y="2370138"/>
          <p14:tracePt t="34780" x="3673475" y="2384425"/>
          <p14:tracePt t="34797" x="3657600" y="2392363"/>
          <p14:tracePt t="34814" x="3635375" y="2422525"/>
          <p14:tracePt t="34830" x="3619500" y="2454275"/>
          <p14:tracePt t="34847" x="3603625" y="2468563"/>
          <p14:tracePt t="34864" x="3597275" y="2506663"/>
          <p14:tracePt t="34880" x="3597275" y="2536825"/>
          <p14:tracePt t="34897" x="3597275" y="2590800"/>
          <p14:tracePt t="34914" x="3597275" y="2659063"/>
          <p14:tracePt t="34930" x="3597275" y="2697163"/>
          <p14:tracePt t="34947" x="3611563" y="2765425"/>
          <p14:tracePt t="34963" x="3635375" y="2827338"/>
          <p14:tracePt t="34980" x="3649663" y="2841625"/>
          <p14:tracePt t="34997" x="3673475" y="2879725"/>
          <p14:tracePt t="35014" x="3711575" y="2895600"/>
          <p14:tracePt t="35030" x="3725863" y="2903538"/>
          <p14:tracePt t="35047" x="3756025" y="2911475"/>
          <p14:tracePt t="35063" x="3794125" y="2917825"/>
          <p14:tracePt t="35080" x="3810000" y="2917825"/>
          <p14:tracePt t="35096" x="3856038" y="2903538"/>
          <p14:tracePt t="35114" x="3870325" y="2887663"/>
          <p14:tracePt t="35130" x="3908425" y="2857500"/>
          <p14:tracePt t="35147" x="3940175" y="2803525"/>
          <p14:tracePt t="35163" x="3954463" y="2765425"/>
          <p14:tracePt t="35180" x="3970338" y="2705100"/>
          <p14:tracePt t="35197" x="3970338" y="2659063"/>
          <p14:tracePt t="35213" x="3970338" y="2636838"/>
          <p14:tracePt t="35230" x="3962400" y="2568575"/>
          <p14:tracePt t="35247" x="3924300" y="2506663"/>
          <p14:tracePt t="35264" x="3908425" y="2484438"/>
          <p14:tracePt t="35280" x="3870325" y="2438400"/>
          <p14:tracePt t="35297" x="3848100" y="2416175"/>
          <p14:tracePt t="35314" x="3832225" y="2400300"/>
          <p14:tracePt t="35330" x="3810000" y="2384425"/>
          <p14:tracePt t="35347" x="3794125" y="2384425"/>
          <p14:tracePt t="35364" x="3771900" y="2378075"/>
          <p14:tracePt t="35381" x="3749675" y="2378075"/>
          <p14:tracePt t="35397" x="3741738" y="2378075"/>
          <p14:tracePt t="35413" x="3725863" y="2378075"/>
          <p14:tracePt t="35430" x="3711575" y="2392363"/>
          <p14:tracePt t="35447" x="3703638" y="2400300"/>
          <p14:tracePt t="35463" x="3687763" y="2416175"/>
          <p14:tracePt t="35480" x="3687763" y="2430463"/>
          <p14:tracePt t="35497" x="3665538" y="2460625"/>
          <p14:tracePt t="35513" x="3665538" y="2498725"/>
          <p14:tracePt t="35531" x="3657600" y="2568575"/>
          <p14:tracePt t="35547" x="3657600" y="2590800"/>
          <p14:tracePt t="35563" x="3657600" y="2644775"/>
          <p14:tracePt t="35581" x="3665538" y="2667000"/>
          <p14:tracePt t="35597" x="3679825" y="2713038"/>
          <p14:tracePt t="35614" x="3695700" y="2735263"/>
          <p14:tracePt t="35632" x="3711575" y="2751138"/>
          <p14:tracePt t="35652" x="3725863" y="2759075"/>
          <p14:tracePt t="35672" x="3733800" y="2765425"/>
          <p14:tracePt t="35684" x="3756025" y="2773363"/>
          <p14:tracePt t="35697" x="3763963" y="2781300"/>
          <p14:tracePt t="35714" x="3802063" y="2781300"/>
          <p14:tracePt t="35730" x="3817938" y="2781300"/>
          <p14:tracePt t="35747" x="3840163" y="2789238"/>
          <p14:tracePt t="35764" x="3863975" y="2789238"/>
          <p14:tracePt t="35780" x="3878263" y="2789238"/>
          <p14:tracePt t="35797" x="3894138" y="2789238"/>
          <p14:tracePt t="35814" x="3902075" y="2781300"/>
          <p14:tracePt t="35830" x="3916363" y="2765425"/>
          <p14:tracePt t="35847" x="3924300" y="2743200"/>
          <p14:tracePt t="35863" x="3932238" y="2713038"/>
          <p14:tracePt t="35880" x="3932238" y="2674938"/>
          <p14:tracePt t="35897" x="3932238" y="2620963"/>
          <p14:tracePt t="35914" x="3932238" y="2598738"/>
          <p14:tracePt t="35930" x="3908425" y="2536825"/>
          <p14:tracePt t="35947" x="3902075" y="2514600"/>
          <p14:tracePt t="35964" x="3870325" y="2476500"/>
          <p14:tracePt t="35980" x="3840163" y="2460625"/>
          <p14:tracePt t="35997" x="3825875" y="2460625"/>
          <p14:tracePt t="36014" x="3794125" y="2454275"/>
          <p14:tracePt t="36031" x="3779838" y="2454275"/>
          <p14:tracePt t="36047" x="3771900" y="2454275"/>
          <p14:tracePt t="36064" x="3763963" y="2468563"/>
          <p14:tracePt t="36080" x="3756025" y="2492375"/>
          <p14:tracePt t="36097" x="3756025" y="2506663"/>
          <p14:tracePt t="36114" x="3756025" y="2552700"/>
          <p14:tracePt t="36130" x="3756025" y="2582863"/>
          <p14:tracePt t="36147" x="3771900" y="2628900"/>
          <p14:tracePt t="36164" x="3802063" y="2674938"/>
          <p14:tracePt t="36181" x="3832225" y="2705100"/>
          <p14:tracePt t="36197" x="3856038" y="2713038"/>
          <p14:tracePt t="36214" x="3902075" y="2735263"/>
          <p14:tracePt t="36230" x="3924300" y="2743200"/>
          <p14:tracePt t="36247" x="4000500" y="2751138"/>
          <p14:tracePt t="36264" x="4060825" y="2751138"/>
          <p14:tracePt t="36280" x="4076700" y="2751138"/>
          <p14:tracePt t="36297" x="4098925" y="2751138"/>
          <p14:tracePt t="36628" x="4114800" y="2765425"/>
          <p14:tracePt t="36639" x="4130675" y="2773363"/>
          <p14:tracePt t="36649" x="4160838" y="2797175"/>
          <p14:tracePt t="36664" x="4191000" y="2827338"/>
          <p14:tracePt t="36681" x="4297363" y="2895600"/>
          <p14:tracePt t="36697" x="4351338" y="2917825"/>
          <p14:tracePt t="36714" x="4487863" y="2971800"/>
          <p14:tracePt t="36730" x="4632325" y="2987675"/>
          <p14:tracePt t="36747" x="4694238" y="2994025"/>
          <p14:tracePt t="36764" x="4808538" y="2994025"/>
          <p14:tracePt t="36780" x="4868863" y="2994025"/>
          <p14:tracePt t="36797" x="4937125" y="2971800"/>
          <p14:tracePt t="36814" x="4975225" y="2941638"/>
          <p14:tracePt t="36830" x="4975225" y="2917825"/>
          <p14:tracePt t="37035" x="4991100" y="2925763"/>
          <p14:tracePt t="37046" x="4999038" y="2933700"/>
          <p14:tracePt t="37055" x="5013325" y="2933700"/>
          <p14:tracePt t="37066" x="5045075" y="2949575"/>
          <p14:tracePt t="37080" x="5075238" y="2963863"/>
          <p14:tracePt t="37097" x="5151438" y="2971800"/>
          <p14:tracePt t="37114" x="5181600" y="2971800"/>
          <p14:tracePt t="37130" x="5249863" y="2941638"/>
          <p14:tracePt t="37148" x="5287963" y="2879725"/>
          <p14:tracePt t="37164" x="5303838" y="2841625"/>
          <p14:tracePt t="37180" x="5318125" y="2759075"/>
          <p14:tracePt t="37198" x="5318125" y="2651125"/>
          <p14:tracePt t="37214" x="5311775" y="2590800"/>
          <p14:tracePt t="37230" x="5257800" y="2446338"/>
          <p14:tracePt t="37247" x="5227638" y="2370138"/>
          <p14:tracePt t="37264" x="5151438" y="2247900"/>
          <p14:tracePt t="37281" x="5075238" y="2171700"/>
          <p14:tracePt t="37297" x="5037138" y="2149475"/>
          <p14:tracePt t="37314" x="4937125" y="2133600"/>
          <p14:tracePt t="37331" x="4899025" y="2133600"/>
          <p14:tracePt t="37331" x="4846638" y="2141538"/>
          <p14:tracePt t="37347" x="4800600" y="2155825"/>
          <p14:tracePt t="37364" x="4716463" y="2217738"/>
          <p14:tracePt t="37381" x="4648200" y="2286000"/>
          <p14:tracePt t="37397" x="4625975" y="2332038"/>
          <p14:tracePt t="37414" x="4594225" y="2438400"/>
          <p14:tracePt t="37431" x="4587875" y="2484438"/>
          <p14:tracePt t="37447" x="4587875" y="2582863"/>
          <p14:tracePt t="37464" x="4625975" y="2689225"/>
          <p14:tracePt t="37481" x="4656138" y="2743200"/>
          <p14:tracePt t="37497" x="4740275" y="2841625"/>
          <p14:tracePt t="37514" x="4808538" y="2925763"/>
          <p14:tracePt t="37531" x="4846638" y="2955925"/>
          <p14:tracePt t="37547" x="4922838" y="3017838"/>
          <p14:tracePt t="37564" x="5013325" y="3055938"/>
          <p14:tracePt t="37581" x="5067300" y="3070225"/>
          <p14:tracePt t="37597" x="5159375" y="3086100"/>
          <p14:tracePt t="37614" x="5211763" y="3086100"/>
          <p14:tracePt t="37631" x="5287963" y="3086100"/>
          <p14:tracePt t="37647" x="5356225" y="3063875"/>
          <p14:tracePt t="37664" x="5387975" y="3055938"/>
          <p14:tracePt t="37681" x="5410200" y="3032125"/>
          <p14:tracePt t="37698" x="5418138" y="3001963"/>
          <p14:tracePt t="37714" x="5418138" y="2987675"/>
          <p14:tracePt t="37731" x="5418138" y="2949575"/>
          <p14:tracePt t="37747" x="5402263" y="2895600"/>
          <p14:tracePt t="37764" x="5394325" y="2849563"/>
          <p14:tracePt t="37781" x="5356225" y="2781300"/>
          <p14:tracePt t="37797" x="5326063" y="2735263"/>
          <p14:tracePt t="37814" x="5273675" y="2644775"/>
          <p14:tracePt t="38021" x="5273675" y="2659063"/>
          <p14:tracePt t="38032" x="5287963" y="2674938"/>
          <p14:tracePt t="38041" x="5311775" y="2697163"/>
          <p14:tracePt t="38052" x="5341938" y="2727325"/>
          <p14:tracePt t="38064" x="5402263" y="2765425"/>
          <p14:tracePt t="38081" x="5456238" y="2803525"/>
          <p14:tracePt t="38097" x="5592763" y="2873375"/>
          <p14:tracePt t="38114" x="5745163" y="2917825"/>
          <p14:tracePt t="38131" x="5807075" y="2925763"/>
          <p14:tracePt t="38147" x="5913438" y="2933700"/>
          <p14:tracePt t="38164" x="5989638" y="2933700"/>
          <p14:tracePt t="38181" x="6019800" y="2933700"/>
          <p14:tracePt t="38197" x="6057900" y="2911475"/>
          <p14:tracePt t="38458" x="6103938" y="2925763"/>
          <p14:tracePt t="38469" x="6149975" y="2949575"/>
          <p14:tracePt t="38479" x="6210300" y="2971800"/>
          <p14:tracePt t="38490" x="6286500" y="2994025"/>
          <p14:tracePt t="38499" x="6370638" y="3032125"/>
          <p14:tracePt t="38514" x="6461125" y="3055938"/>
          <p14:tracePt t="38531" x="6629400" y="3108325"/>
          <p14:tracePt t="38547" x="6705600" y="3132138"/>
          <p14:tracePt t="38564" x="6835775" y="3154363"/>
          <p14:tracePt t="38581" x="6904038" y="3162300"/>
          <p14:tracePt t="38597" x="6918325" y="3162300"/>
          <p14:tracePt t="38614" x="6926263" y="3162300"/>
          <p14:tracePt t="38631" x="6926263" y="3154363"/>
          <p14:tracePt t="38648" x="6926263" y="3132138"/>
          <p14:tracePt t="38867" x="7026275" y="3132138"/>
          <p14:tracePt t="38876" x="7170738" y="3132138"/>
          <p14:tracePt t="38886" x="7307263" y="3116263"/>
          <p14:tracePt t="38897" x="7437438" y="3078163"/>
          <p14:tracePt t="38914" x="7535863" y="3032125"/>
          <p14:tracePt t="38931" x="7620000" y="2941638"/>
          <p14:tracePt t="38948" x="7635875" y="2827338"/>
          <p14:tracePt t="38964" x="7635875" y="2751138"/>
          <p14:tracePt t="38982" x="7620000" y="2582863"/>
          <p14:tracePt t="38998" x="7581900" y="2438400"/>
          <p14:tracePt t="39014" x="7551738" y="2378075"/>
          <p14:tracePt t="39031" x="7497763" y="2324100"/>
          <p14:tracePt t="39048" x="7459663" y="2308225"/>
          <p14:tracePt t="39064" x="7345363" y="2308225"/>
          <p14:tracePt t="39081" x="7200900" y="2308225"/>
          <p14:tracePt t="39098" x="7108825" y="2316163"/>
          <p14:tracePt t="39114" x="6942138" y="2332038"/>
          <p14:tracePt t="39131" x="6789738" y="2339975"/>
          <p14:tracePt t="39148" x="6727825" y="2339975"/>
          <p14:tracePt t="39164" x="6637338" y="2346325"/>
          <p14:tracePt t="39181" x="6545263" y="2362200"/>
          <p14:tracePt t="39198" x="6499225" y="2378075"/>
          <p14:tracePt t="39214" x="6430963" y="2430463"/>
          <p14:tracePt t="39231" x="6384925" y="2476500"/>
          <p14:tracePt t="39232" x="6346825" y="2536825"/>
          <p14:tracePt t="39248" x="6302375" y="2620963"/>
          <p14:tracePt t="39264" x="6202363" y="2879725"/>
          <p14:tracePt t="39281" x="6142038" y="3017838"/>
          <p14:tracePt t="39298" x="6003925" y="3314700"/>
          <p14:tracePt t="39315" x="5897563" y="3482975"/>
          <p14:tracePt t="39331" x="5845175" y="3527425"/>
          <p14:tracePt t="39348" x="5753100" y="3581400"/>
          <p14:tracePt t="39364" x="5684838" y="3589338"/>
          <p14:tracePt t="39381" x="5654675" y="3589338"/>
          <p14:tracePt t="39398" x="5592763" y="3573463"/>
          <p14:tracePt t="39414" x="5562600" y="3565525"/>
          <p14:tracePt t="39431" x="5464175" y="3535363"/>
          <p14:tracePt t="39448" x="5356225" y="3527425"/>
          <p14:tracePt t="39465" x="5227638" y="3535363"/>
          <p14:tracePt t="39481" x="5151438" y="3551238"/>
          <p14:tracePt t="39498" x="5006975" y="3627438"/>
          <p14:tracePt t="39514" x="4953000" y="3695700"/>
          <p14:tracePt t="39679" x="4945063" y="3695700"/>
          <p14:tracePt t="39688" x="4937125" y="3695700"/>
          <p14:tracePt t="39699" x="4914900" y="3695700"/>
          <p14:tracePt t="39714" x="4876800" y="3695700"/>
          <p14:tracePt t="39731" x="4708525" y="3695700"/>
          <p14:tracePt t="39748" x="4556125" y="3717925"/>
          <p14:tracePt t="39764" x="4106863" y="3802063"/>
          <p14:tracePt t="39781" x="3832225" y="3856038"/>
          <p14:tracePt t="39798" x="3260725" y="3954463"/>
          <p14:tracePt t="39814" x="2827338" y="4030663"/>
          <p14:tracePt t="39831" x="2613025" y="4046538"/>
          <p14:tracePt t="39848" x="2552700" y="4046538"/>
          <p14:tracePt t="39864" x="2484438" y="4038600"/>
          <p14:tracePt t="39881" x="2468563" y="4030663"/>
          <p14:tracePt t="39898" x="2438400" y="4000500"/>
          <p14:tracePt t="39914" x="2416175" y="3946525"/>
          <p14:tracePt t="39931" x="2408238" y="3932238"/>
          <p14:tracePt t="39948" x="2408238" y="3886200"/>
          <p14:tracePt t="39965" x="2408238" y="3856038"/>
          <p14:tracePt t="39981" x="2408238" y="3840163"/>
          <p14:tracePt t="39998" x="2416175" y="3817938"/>
          <p14:tracePt t="40014" x="2454275" y="3810000"/>
          <p14:tracePt t="40248" x="2446338" y="3802063"/>
          <p14:tracePt t="40257" x="2438400" y="3787775"/>
          <p14:tracePt t="40268" x="2422525" y="3771900"/>
          <p14:tracePt t="40281" x="2408238" y="3725863"/>
          <p14:tracePt t="40298" x="2346325" y="3589338"/>
          <p14:tracePt t="40314" x="2316163" y="3513138"/>
          <p14:tracePt t="40331" x="2263775" y="3336925"/>
          <p14:tracePt t="40348" x="2247900" y="3268663"/>
          <p14:tracePt t="40365" x="2232025" y="3146425"/>
          <p14:tracePt t="40381" x="2232025" y="3063875"/>
          <p14:tracePt t="40398" x="2232025" y="3025775"/>
          <p14:tracePt t="40415" x="2255838" y="3001963"/>
          <p14:tracePt t="40432" x="2286000" y="2979738"/>
          <p14:tracePt t="40448" x="2301875" y="2971800"/>
          <p14:tracePt t="40465" x="2339975" y="2955925"/>
          <p14:tracePt t="40481" x="2370138" y="2941638"/>
          <p14:tracePt t="40498" x="2392363" y="2933700"/>
          <p14:tracePt t="40514" x="2422525" y="2925763"/>
          <p14:tracePt t="40531" x="2438400" y="2925763"/>
          <p14:tracePt t="40548" x="2476500" y="2917825"/>
          <p14:tracePt t="40564" x="2492375" y="2917825"/>
          <p14:tracePt t="40581" x="2514600" y="2917825"/>
          <p14:tracePt t="40598" x="2522538" y="2917825"/>
          <p14:tracePt t="40653" x="2506663" y="2917825"/>
          <p14:tracePt t="40665" x="2498725" y="2911475"/>
          <p14:tracePt t="40674" x="2484438" y="2903538"/>
          <p14:tracePt t="40685" x="2460625" y="2887663"/>
          <p14:tracePt t="40698" x="2438400" y="2879725"/>
          <p14:tracePt t="40715" x="2384425" y="2841625"/>
          <p14:tracePt t="40731" x="2362200" y="2835275"/>
          <p14:tracePt t="40748" x="2324100" y="2811463"/>
          <p14:tracePt t="40767" x="2316163" y="2811463"/>
          <p14:tracePt t="40818" x="2316163" y="2827338"/>
          <p14:tracePt t="40827" x="2316163" y="2841625"/>
          <p14:tracePt t="40838" x="2316163" y="2865438"/>
          <p14:tracePt t="40848" x="2316163" y="2895600"/>
          <p14:tracePt t="40865" x="2316163" y="2933700"/>
          <p14:tracePt t="40881" x="2316163" y="2979738"/>
          <p14:tracePt t="40898" x="2316163" y="3001963"/>
          <p14:tracePt t="40915" x="2324100" y="3025775"/>
          <p14:tracePt t="40931" x="2324100" y="3040063"/>
          <p14:tracePt t="40948" x="2332038" y="3040063"/>
          <p14:tracePt t="41021" x="2332038" y="3032125"/>
          <p14:tracePt t="41051" x="2332038" y="3025775"/>
          <p14:tracePt t="41060" x="2316163" y="3017838"/>
          <p14:tracePt t="41072" x="2301875" y="3017838"/>
          <p14:tracePt t="41081" x="2278063" y="3009900"/>
          <p14:tracePt t="41098" x="2263775" y="3001963"/>
          <p14:tracePt t="41115" x="2232025" y="3001963"/>
          <p14:tracePt t="41131" x="2217738" y="3001963"/>
          <p14:tracePt t="41148" x="2201863" y="3001963"/>
          <p14:tracePt t="41183" x="2201863" y="3009900"/>
          <p14:tracePt t="41203" x="2201863" y="3017838"/>
          <p14:tracePt t="41214" x="2201863" y="3025775"/>
          <p14:tracePt t="41224" x="2217738" y="3025775"/>
          <p14:tracePt t="41245" x="2232025" y="3025775"/>
          <p14:tracePt t="41254" x="2247900" y="3017838"/>
          <p14:tracePt t="41265" x="2255838" y="3009900"/>
          <p14:tracePt t="41281" x="2278063" y="2994025"/>
          <p14:tracePt t="41298" x="2293938" y="2971800"/>
          <p14:tracePt t="41315" x="2293938" y="2963863"/>
          <p14:tracePt t="41331" x="2293938" y="2955925"/>
          <p14:tracePt t="41348" x="2293938" y="2949575"/>
          <p14:tracePt t="41376" x="2286000" y="2949575"/>
          <p14:tracePt t="41387" x="2278063" y="2949575"/>
          <p14:tracePt t="41417" x="2270125" y="2949575"/>
          <p14:tracePt t="41458" x="2270125" y="2955925"/>
          <p14:tracePt t="41499" x="2286000" y="2955925"/>
          <p14:tracePt t="41519" x="2301875" y="2955925"/>
          <p14:tracePt t="41528" x="2316163" y="2955925"/>
          <p14:tracePt t="41539" x="2324100" y="2955925"/>
          <p14:tracePt t="41549" x="2332038" y="2955925"/>
          <p14:tracePt t="41565" x="2339975" y="2949575"/>
          <p14:tracePt t="41590" x="2339975" y="2941638"/>
          <p14:tracePt t="41610" x="2332038" y="2941638"/>
          <p14:tracePt t="41619" x="2308225" y="2933700"/>
          <p14:tracePt t="41631" x="2301875" y="2933700"/>
          <p14:tracePt t="41648" x="2286000" y="2933700"/>
          <p14:tracePt t="41665" x="2255838" y="2933700"/>
          <p14:tracePt t="41681" x="2239963" y="2949575"/>
          <p14:tracePt t="41698" x="2232025" y="2955925"/>
          <p14:tracePt t="41715" x="2232025" y="2971800"/>
          <p14:tracePt t="41731" x="2232025" y="2979738"/>
          <p14:tracePt t="41748" x="2232025" y="2987675"/>
          <p14:tracePt t="41765" x="2239963" y="2987675"/>
          <p14:tracePt t="41781" x="2255838" y="2987675"/>
          <p14:tracePt t="41798" x="2270125" y="2987675"/>
          <p14:tracePt t="41815" x="2278063" y="2987675"/>
          <p14:tracePt t="41831" x="2278063" y="2979738"/>
          <p14:tracePt t="41848" x="2278063" y="2971800"/>
          <p14:tracePt t="41865" x="2278063" y="2963863"/>
          <p14:tracePt t="41881" x="2270125" y="2963863"/>
          <p14:tracePt t="41898" x="2255838" y="2963863"/>
          <p14:tracePt t="41915" x="2247900" y="2963863"/>
          <p14:tracePt t="41931" x="2239963" y="2963863"/>
          <p14:tracePt t="41948" x="2232025" y="2963863"/>
          <p14:tracePt t="41996" x="2239963" y="2971800"/>
          <p14:tracePt t="42007" x="2247900" y="2971800"/>
          <p14:tracePt t="42017" x="2255838" y="2971800"/>
          <p14:tracePt t="42031" x="2270125" y="2971800"/>
          <p14:tracePt t="42048" x="2278063" y="2971800"/>
          <p14:tracePt t="42068" x="2278063" y="2963863"/>
          <p14:tracePt t="42099" x="2270125" y="2955925"/>
          <p14:tracePt t="42107" x="2263775" y="2949575"/>
          <p14:tracePt t="42118" x="2255838" y="2949575"/>
          <p14:tracePt t="42131" x="2239963" y="2949575"/>
          <p14:tracePt t="42148" x="2217738" y="2949575"/>
          <p14:tracePt t="42165" x="2209800" y="2949575"/>
          <p14:tracePt t="42181" x="2201863" y="2949575"/>
          <p14:tracePt t="42219" x="2209800" y="2955925"/>
          <p14:tracePt t="42232" x="2217738" y="2963863"/>
          <p14:tracePt t="42240" x="2232025" y="2963863"/>
          <p14:tracePt t="42251" x="2255838" y="2963863"/>
          <p14:tracePt t="42265" x="2270125" y="2963863"/>
          <p14:tracePt t="42282" x="2293938" y="2963863"/>
          <p14:tracePt t="42299" x="2308225" y="2963863"/>
          <p14:tracePt t="42315" x="2308225" y="2955925"/>
          <p14:tracePt t="42343" x="2308225" y="2949575"/>
          <p14:tracePt t="42352" x="2293938" y="2941638"/>
          <p14:tracePt t="42365" x="2286000" y="2941638"/>
          <p14:tracePt t="42382" x="2270125" y="2941638"/>
          <p14:tracePt t="42398" x="2247900" y="2941638"/>
          <p14:tracePt t="42415" x="2232025" y="2949575"/>
          <p14:tracePt t="42444" x="2232025" y="2955925"/>
          <p14:tracePt t="42477" x="2239963" y="2963863"/>
          <p14:tracePt t="42485" x="2255838" y="2963863"/>
          <p14:tracePt t="42494" x="2263775" y="2963863"/>
          <p14:tracePt t="42505" x="2286000" y="2963863"/>
          <p14:tracePt t="42525" x="2293938" y="2955925"/>
          <p14:tracePt t="42586" x="2286000" y="2955925"/>
          <p14:tracePt t="42607" x="2270125" y="2955925"/>
          <p14:tracePt t="42627" x="2255838" y="2955925"/>
          <p14:tracePt t="42636" x="2247900" y="2955925"/>
          <p14:tracePt t="42647" x="2239963" y="2971800"/>
          <p14:tracePt t="42667" x="2232025" y="2979738"/>
          <p14:tracePt t="42688" x="2232025" y="2987675"/>
          <p14:tracePt t="42788" x="2232025" y="2979738"/>
          <p14:tracePt t="43373" x="2232025" y="2994025"/>
          <p14:tracePt t="43385" x="2232025" y="3017838"/>
          <p14:tracePt t="43394" x="2209800" y="3086100"/>
          <p14:tracePt t="43405" x="2163763" y="3170238"/>
          <p14:tracePt t="43415" x="2087563" y="3314700"/>
          <p14:tracePt t="43432" x="1973263" y="3521075"/>
          <p14:tracePt t="43448" x="1630363" y="4068763"/>
          <p14:tracePt t="43465" x="1439863" y="4365625"/>
          <p14:tracePt t="43482" x="1120775" y="4830763"/>
          <p14:tracePt t="43500" x="960438" y="5135563"/>
          <p14:tracePt t="43515" x="936625" y="5197475"/>
          <p14:tracePt t="43516" x="936625" y="5235575"/>
          <p14:tracePt t="43679" x="930275" y="5235575"/>
          <p14:tracePt t="43688" x="930275" y="5249863"/>
          <p14:tracePt t="43699" x="914400" y="5265738"/>
          <p14:tracePt t="43715" x="898525" y="5295900"/>
          <p14:tracePt t="43732" x="830263" y="5418138"/>
          <p14:tracePt t="43749" x="769938" y="5654675"/>
          <p14:tracePt t="43765" x="746125" y="5813425"/>
          <p14:tracePt t="43782" x="731838" y="6180138"/>
          <p14:tracePt t="43798" x="746125" y="6362700"/>
          <p14:tracePt t="43815" x="868363" y="65992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13063" y="473826"/>
            <a:ext cx="9933709" cy="1754326"/>
          </a:xfrm>
          <a:prstGeom prst="rect">
            <a:avLst/>
          </a:prstGeom>
          <a:noFill/>
        </p:spPr>
        <p:txBody>
          <a:bodyPr wrap="square" rtlCol="0">
            <a:spAutoFit/>
          </a:bodyPr>
          <a:lstStyle/>
          <a:p>
            <a:r>
              <a:rPr lang="es-CR" dirty="0" smtClean="0"/>
              <a:t>Regla del octeto</a:t>
            </a:r>
          </a:p>
          <a:p>
            <a:r>
              <a:rPr lang="es-CR" dirty="0" smtClean="0"/>
              <a:t>Es la tendencia que evidencian los átomos de completar su nivel energético con ocho electrones para alcanzar estabilidad.</a:t>
            </a:r>
          </a:p>
          <a:p>
            <a:r>
              <a:rPr lang="es-CR" dirty="0" smtClean="0"/>
              <a:t>La regla del octeto, también llamada ley de Lewis, dice que todos los átomos de los elementos del sistema periódico, tienden a completar sus últimos niveles de energía (capas) con una cantidad de 8 electrones.</a:t>
            </a:r>
            <a:endParaRPr lang="es-CR" dirty="0"/>
          </a:p>
        </p:txBody>
      </p:sp>
      <p:sp>
        <p:nvSpPr>
          <p:cNvPr id="5" name="CuadroTexto 4"/>
          <p:cNvSpPr txBox="1"/>
          <p:nvPr/>
        </p:nvSpPr>
        <p:spPr>
          <a:xfrm>
            <a:off x="4243682" y="2950621"/>
            <a:ext cx="6147227" cy="1754326"/>
          </a:xfrm>
          <a:prstGeom prst="rect">
            <a:avLst/>
          </a:prstGeom>
          <a:noFill/>
        </p:spPr>
        <p:txBody>
          <a:bodyPr wrap="square" rtlCol="0">
            <a:spAutoFit/>
          </a:bodyPr>
          <a:lstStyle/>
          <a:p>
            <a:r>
              <a:rPr lang="es-CR" dirty="0" smtClean="0"/>
              <a:t>El enlace químico</a:t>
            </a:r>
          </a:p>
          <a:p>
            <a:endParaRPr lang="es-CR" dirty="0"/>
          </a:p>
          <a:p>
            <a:r>
              <a:rPr lang="es-CR" dirty="0" smtClean="0"/>
              <a:t>Se entiende por enlace químico aquella interacción o fuerza que genera que dos o más átomos mantengan una unión basada en la transmisión de electrones entre ambos.</a:t>
            </a:r>
            <a:endParaRPr lang="es-CR" dirty="0"/>
          </a:p>
        </p:txBody>
      </p:sp>
      <p:pic>
        <p:nvPicPr>
          <p:cNvPr id="6" name="Imagen 5"/>
          <p:cNvPicPr>
            <a:picLocks noChangeAspect="1"/>
          </p:cNvPicPr>
          <p:nvPr/>
        </p:nvPicPr>
        <p:blipFill>
          <a:blip r:embed="rId4"/>
          <a:stretch>
            <a:fillRect/>
          </a:stretch>
        </p:blipFill>
        <p:spPr>
          <a:xfrm>
            <a:off x="990960" y="2548422"/>
            <a:ext cx="3049174" cy="302303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8399330"/>
      </p:ext>
    </p:extLst>
  </p:cSld>
  <p:clrMapOvr>
    <a:masterClrMapping/>
  </p:clrMapOvr>
  <mc:AlternateContent xmlns:mc="http://schemas.openxmlformats.org/markup-compatibility/2006">
    <mc:Choice xmlns:p14="http://schemas.microsoft.com/office/powerpoint/2010/main" Requires="p14">
      <p:transition spd="slow" p14:dur="2000" advTm="80034"/>
    </mc:Choice>
    <mc:Fallback>
      <p:transition spd="slow" advTm="8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4" x="304800" y="6210300"/>
          <p14:tracePt t="513" x="274638" y="5829300"/>
          <p14:tracePt t="529" x="258763" y="5380038"/>
          <p14:tracePt t="546" x="342900" y="4335463"/>
          <p14:tracePt t="563" x="396875" y="4244975"/>
          <p14:tracePt t="579" x="525463" y="3679825"/>
          <p14:tracePt t="596" x="631825" y="3001963"/>
          <p14:tracePt t="612" x="655638" y="2720975"/>
          <p14:tracePt t="629" x="669925" y="2522538"/>
          <p14:tracePt t="830" x="663575" y="2506663"/>
          <p14:tracePt t="838" x="639763" y="2498725"/>
          <p14:tracePt t="850" x="625475" y="2460625"/>
          <p14:tracePt t="862" x="587375" y="2400300"/>
          <p14:tracePt t="879" x="503238" y="2117725"/>
          <p14:tracePt t="896" x="465138" y="1935163"/>
          <p14:tracePt t="913" x="419100" y="1554163"/>
          <p14:tracePt t="929" x="403225" y="1355725"/>
          <p14:tracePt t="946" x="434975" y="1020763"/>
          <p14:tracePt t="963" x="555625" y="693738"/>
          <p14:tracePt t="979" x="631825" y="563563"/>
          <p14:tracePt t="996" x="762000" y="419100"/>
          <p14:tracePt t="1013" x="868363" y="365125"/>
          <p14:tracePt t="1029" x="898525" y="365125"/>
          <p14:tracePt t="1046" x="952500" y="388938"/>
          <p14:tracePt t="1063" x="1006475" y="434975"/>
          <p14:tracePt t="1079" x="1028700" y="457200"/>
          <p14:tracePt t="1096" x="1082675" y="487363"/>
          <p14:tracePt t="1113" x="1127125" y="503238"/>
          <p14:tracePt t="1129" x="1235075" y="525463"/>
          <p14:tracePt t="1146" x="1363663" y="533400"/>
          <p14:tracePt t="1163" x="1425575" y="533400"/>
          <p14:tracePt t="1179" x="1539875" y="533400"/>
          <p14:tracePt t="1196" x="1638300" y="549275"/>
          <p14:tracePt t="1213" x="1660525" y="555625"/>
          <p14:tracePt t="1229" x="1714500" y="571500"/>
          <p14:tracePt t="1246" x="1752600" y="593725"/>
          <p14:tracePt t="1263" x="1768475" y="609600"/>
          <p14:tracePt t="1279" x="1798638" y="647700"/>
          <p14:tracePt t="1296" x="1806575" y="669925"/>
          <p14:tracePt t="1313" x="1806575" y="708025"/>
          <p14:tracePt t="1470" x="1806575" y="715963"/>
          <p14:tracePt t="1479" x="1806575" y="731838"/>
          <p14:tracePt t="1490" x="1806575" y="739775"/>
          <p14:tracePt t="1499" x="1820863" y="754063"/>
          <p14:tracePt t="1513" x="1828800" y="769938"/>
          <p14:tracePt t="1529" x="1851025" y="777875"/>
          <p14:tracePt t="1546" x="1927225" y="815975"/>
          <p14:tracePt t="1563" x="2049463" y="884238"/>
          <p14:tracePt t="1580" x="2179638" y="936625"/>
          <p14:tracePt t="1596" x="2247900" y="960438"/>
          <p14:tracePt t="1613" x="2362200" y="974725"/>
          <p14:tracePt t="1629" x="2408238" y="974725"/>
          <p14:tracePt t="1646" x="2476500" y="952500"/>
          <p14:tracePt t="1662" x="2492375" y="936625"/>
          <p14:tracePt t="1679" x="2492375" y="922338"/>
          <p14:tracePt t="1703" x="2468563" y="914400"/>
          <p14:tracePt t="1713" x="2446338" y="906463"/>
          <p14:tracePt t="1729" x="2400300" y="898525"/>
          <p14:tracePt t="1746" x="2308225" y="876300"/>
          <p14:tracePt t="1763" x="2270125" y="876300"/>
          <p14:tracePt t="1779" x="2209800" y="868363"/>
          <p14:tracePt t="1796" x="2187575" y="868363"/>
          <p14:tracePt t="1855" x="2193925" y="868363"/>
          <p14:tracePt t="1875" x="2193925" y="876300"/>
          <p14:tracePt t="1896" x="2187575" y="884238"/>
          <p14:tracePt t="1907" x="2155825" y="892175"/>
          <p14:tracePt t="1916" x="2111375" y="906463"/>
          <p14:tracePt t="1929" x="2049463" y="914400"/>
          <p14:tracePt t="1946" x="1965325" y="936625"/>
          <p14:tracePt t="1963" x="1654175" y="974725"/>
          <p14:tracePt t="1979" x="1189038" y="1028700"/>
          <p14:tracePt t="1996" x="968375" y="1050925"/>
          <p14:tracePt t="2013" x="639763" y="1074738"/>
          <p14:tracePt t="2030" x="503238" y="1082675"/>
          <p14:tracePt t="2046" x="487363" y="1082675"/>
          <p14:tracePt t="2063" x="479425" y="1082675"/>
          <p14:tracePt t="2080" x="495300" y="1082675"/>
          <p14:tracePt t="2096" x="503238" y="1082675"/>
          <p14:tracePt t="2113" x="525463" y="1082675"/>
          <p14:tracePt t="2130" x="533400" y="1096963"/>
          <p14:tracePt t="2146" x="549275" y="1104900"/>
          <p14:tracePt t="2163" x="579438" y="1127125"/>
          <p14:tracePt t="2179" x="587375" y="1143000"/>
          <p14:tracePt t="2196" x="617538" y="1165225"/>
          <p14:tracePt t="2213" x="647700" y="1189038"/>
          <p14:tracePt t="2229" x="655638" y="1189038"/>
          <p14:tracePt t="2246" x="677863" y="1189038"/>
          <p14:tracePt t="2263" x="693738" y="1189038"/>
          <p14:tracePt t="2279" x="708025" y="1181100"/>
          <p14:tracePt t="2296" x="731838" y="1165225"/>
          <p14:tracePt t="2313" x="754063" y="1158875"/>
          <p14:tracePt t="2330" x="777875" y="1143000"/>
          <p14:tracePt t="2346" x="792163" y="1135063"/>
          <p14:tracePt t="2363" x="800100" y="1135063"/>
          <p14:tracePt t="2415" x="808038" y="1135063"/>
          <p14:tracePt t="2424" x="815975" y="1135063"/>
          <p14:tracePt t="2446" x="822325" y="1135063"/>
          <p14:tracePt t="2456" x="838200" y="1135063"/>
          <p14:tracePt t="2465" x="860425" y="1135063"/>
          <p14:tracePt t="2479" x="884238" y="1135063"/>
          <p14:tracePt t="2496" x="914400" y="1135063"/>
          <p14:tracePt t="2513" x="1012825" y="1127125"/>
          <p14:tracePt t="2529" x="1150938" y="1096963"/>
          <p14:tracePt t="2546" x="1235075" y="1082675"/>
          <p14:tracePt t="2547" x="1325563" y="1074738"/>
          <p14:tracePt t="2563" x="1431925" y="1058863"/>
          <p14:tracePt t="2579" x="1638300" y="1020763"/>
          <p14:tracePt t="2596" x="1736725" y="998538"/>
          <p14:tracePt t="2613" x="1866900" y="930275"/>
          <p14:tracePt t="2863" x="1943100" y="930275"/>
          <p14:tracePt t="2874" x="2035175" y="930275"/>
          <p14:tracePt t="2883" x="2141538" y="936625"/>
          <p14:tracePt t="2896" x="2263775" y="968375"/>
          <p14:tracePt t="2913" x="2384425" y="998538"/>
          <p14:tracePt t="2914" x="2492375" y="1020763"/>
          <p14:tracePt t="2930" x="2582863" y="1050925"/>
          <p14:tracePt t="2946" x="2781300" y="1112838"/>
          <p14:tracePt t="2963" x="2911475" y="1135063"/>
          <p14:tracePt t="2980" x="2933700" y="1143000"/>
          <p14:tracePt t="2996" x="2955925" y="1143000"/>
          <p14:tracePt t="3267" x="2979738" y="1135063"/>
          <p14:tracePt t="3280" x="3001963" y="1135063"/>
          <p14:tracePt t="3288" x="3025775" y="1135063"/>
          <p14:tracePt t="3299" x="3048000" y="1127125"/>
          <p14:tracePt t="3313" x="3063875" y="1127125"/>
          <p14:tracePt t="3330" x="3063875" y="1120775"/>
          <p14:tracePt t="3361" x="3055938" y="1120775"/>
          <p14:tracePt t="3371" x="3032125" y="1112838"/>
          <p14:tracePt t="3380" x="2994025" y="1112838"/>
          <p14:tracePt t="3397" x="2949575" y="1112838"/>
          <p14:tracePt t="3413" x="2789238" y="1112838"/>
          <p14:tracePt t="3430" x="2697163" y="1112838"/>
          <p14:tracePt t="3446" x="2430463" y="1120775"/>
          <p14:tracePt t="3463" x="2193925" y="1158875"/>
          <p14:tracePt t="3480" x="2111375" y="1158875"/>
          <p14:tracePt t="3497" x="2041525" y="1158875"/>
          <p14:tracePt t="3533" x="2057400" y="1150938"/>
          <p14:tracePt t="3542" x="2087563" y="1150938"/>
          <p14:tracePt t="3554" x="2141538" y="1150938"/>
          <p14:tracePt t="3563" x="2217738" y="1150938"/>
          <p14:tracePt t="3580" x="2301875" y="1143000"/>
          <p14:tracePt t="3596" x="2476500" y="1135063"/>
          <p14:tracePt t="3613" x="2590800" y="1135063"/>
          <p14:tracePt t="3630" x="2835275" y="1120775"/>
          <p14:tracePt t="3647" x="3192463" y="1082675"/>
          <p14:tracePt t="3663" x="3368675" y="1058863"/>
          <p14:tracePt t="3680" x="3794125" y="998538"/>
          <p14:tracePt t="3697" x="4183063" y="944563"/>
          <p14:tracePt t="3713" x="4359275" y="922338"/>
          <p14:tracePt t="3730" x="4587875" y="914400"/>
          <p14:tracePt t="3747" x="4754563" y="914400"/>
          <p14:tracePt t="3763" x="4816475" y="914400"/>
          <p14:tracePt t="3780" x="4892675" y="914400"/>
          <p14:tracePt t="3797" x="4914900" y="922338"/>
          <p14:tracePt t="4001" x="4914900" y="930275"/>
          <p14:tracePt t="4010" x="4914900" y="936625"/>
          <p14:tracePt t="4022" x="4914900" y="944563"/>
          <p14:tracePt t="4031" x="4914900" y="960438"/>
          <p14:tracePt t="4047" x="4906963" y="968375"/>
          <p14:tracePt t="4063" x="4899025" y="998538"/>
          <p14:tracePt t="4080" x="4892675" y="1006475"/>
          <p14:tracePt t="4097" x="4868863" y="1028700"/>
          <p14:tracePt t="4113" x="4846638" y="1044575"/>
          <p14:tracePt t="4130" x="4822825" y="1044575"/>
          <p14:tracePt t="4147" x="4800600" y="1044575"/>
          <p14:tracePt t="4164" x="4770438" y="1044575"/>
          <p14:tracePt t="4184" x="4762500" y="1036638"/>
          <p14:tracePt t="4204" x="4762500" y="1028700"/>
          <p14:tracePt t="4235" x="4762500" y="1012825"/>
          <p14:tracePt t="4244" x="4770438" y="1012825"/>
          <p14:tracePt t="4255" x="4792663" y="1006475"/>
          <p14:tracePt t="4264" x="4816475" y="998538"/>
          <p14:tracePt t="4280" x="4846638" y="990600"/>
          <p14:tracePt t="4297" x="4922838" y="990600"/>
          <p14:tracePt t="4313" x="4960938" y="990600"/>
          <p14:tracePt t="4330" x="5051425" y="998538"/>
          <p14:tracePt t="4347" x="5151438" y="1020763"/>
          <p14:tracePt t="4363" x="5197475" y="1036638"/>
          <p14:tracePt t="4380" x="5295900" y="1066800"/>
          <p14:tracePt t="4397" x="5341938" y="1074738"/>
          <p14:tracePt t="4413" x="5426075" y="1104900"/>
          <p14:tracePt t="4430" x="5508625" y="1127125"/>
          <p14:tracePt t="4447" x="5578475" y="1143000"/>
          <p14:tracePt t="4463" x="5600700" y="1143000"/>
          <p14:tracePt t="4480" x="5630863" y="1165225"/>
          <p14:tracePt t="4497" x="5646738" y="1165225"/>
          <p14:tracePt t="4513" x="5668963" y="1189038"/>
          <p14:tracePt t="4540" x="5676900" y="1196975"/>
          <p14:tracePt t="4600" x="5668963" y="1196975"/>
          <p14:tracePt t="4762" x="5668963" y="1203325"/>
          <p14:tracePt t="4773" x="5684838" y="1203325"/>
          <p14:tracePt t="4782" x="5707063" y="1203325"/>
          <p14:tracePt t="4797" x="5737225" y="1211263"/>
          <p14:tracePt t="4813" x="5799138" y="1219200"/>
          <p14:tracePt t="4830" x="5997575" y="1235075"/>
          <p14:tracePt t="4847" x="6270625" y="1235075"/>
          <p14:tracePt t="4864" x="6553200" y="1257300"/>
          <p14:tracePt t="4880" x="6613525" y="1257300"/>
          <p14:tracePt t="4897" x="6667500" y="1257300"/>
          <p14:tracePt t="5149" x="6759575" y="1241425"/>
          <p14:tracePt t="5160" x="6904038" y="1219200"/>
          <p14:tracePt t="5169" x="7064375" y="1196975"/>
          <p14:tracePt t="5181" x="7246938" y="1173163"/>
          <p14:tracePt t="5197" x="7345363" y="1158875"/>
          <p14:tracePt t="5213" x="7467600" y="1112838"/>
          <p14:tracePt t="5230" x="7483475" y="1096963"/>
          <p14:tracePt t="5413" x="7489825" y="1104900"/>
          <p14:tracePt t="5423" x="7505700" y="1112838"/>
          <p14:tracePt t="5434" x="7527925" y="1112838"/>
          <p14:tracePt t="5447" x="7566025" y="1120775"/>
          <p14:tracePt t="5464" x="7726363" y="1143000"/>
          <p14:tracePt t="5480" x="7818438" y="1158875"/>
          <p14:tracePt t="5497" x="8031163" y="1173163"/>
          <p14:tracePt t="5513" x="8131175" y="1181100"/>
          <p14:tracePt t="5530" x="8289925" y="1196975"/>
          <p14:tracePt t="5547" x="8374063" y="1196975"/>
          <p14:tracePt t="5563" x="8397875" y="1189038"/>
          <p14:tracePt t="5739" x="8397875" y="1196975"/>
          <p14:tracePt t="5748" x="8397875" y="1203325"/>
          <p14:tracePt t="5759" x="8397875" y="1219200"/>
          <p14:tracePt t="5769" x="8404225" y="1227138"/>
          <p14:tracePt t="5781" x="8420100" y="1235075"/>
          <p14:tracePt t="5797" x="8458200" y="1241425"/>
          <p14:tracePt t="5813" x="8556625" y="1241425"/>
          <p14:tracePt t="5830" x="8732838" y="1241425"/>
          <p14:tracePt t="5847" x="8839200" y="1241425"/>
          <p14:tracePt t="5863" x="9051925" y="1203325"/>
          <p14:tracePt t="5880" x="9144000" y="1196975"/>
          <p14:tracePt t="5897" x="9304338" y="1165225"/>
          <p14:tracePt t="5914" x="9394825" y="1135063"/>
          <p14:tracePt t="5930" x="9418638" y="1127125"/>
          <p14:tracePt t="5947" x="9418638" y="1120775"/>
          <p14:tracePt t="5972" x="9410700" y="1120775"/>
          <p14:tracePt t="5982" x="9402763" y="1120775"/>
          <p14:tracePt t="5997" x="9388475" y="1120775"/>
          <p14:tracePt t="6014" x="9334500" y="1120775"/>
          <p14:tracePt t="6030" x="9288463" y="1120775"/>
          <p14:tracePt t="6047" x="9174163" y="1120775"/>
          <p14:tracePt t="6064" x="9059863" y="1120775"/>
          <p14:tracePt t="6080" x="9007475" y="1120775"/>
          <p14:tracePt t="6097" x="8893175" y="1120775"/>
          <p14:tracePt t="6114" x="8839200" y="1120775"/>
          <p14:tracePt t="6130" x="8755063" y="1120775"/>
          <p14:tracePt t="6147" x="8724900" y="1120775"/>
          <p14:tracePt t="6164" x="8716963" y="1120775"/>
          <p14:tracePt t="6197" x="8724900" y="1120775"/>
          <p14:tracePt t="6206" x="8747125" y="1120775"/>
          <p14:tracePt t="6217" x="8785225" y="1120775"/>
          <p14:tracePt t="6230" x="8839200" y="1120775"/>
          <p14:tracePt t="6247" x="8961438" y="1120775"/>
          <p14:tracePt t="6264" x="9013825" y="1120775"/>
          <p14:tracePt t="6280" x="9059863" y="1120775"/>
          <p14:tracePt t="6317" x="9029700" y="1112838"/>
          <p14:tracePt t="6329" x="8953500" y="1112838"/>
          <p14:tracePt t="6338" x="8855075" y="1112838"/>
          <p14:tracePt t="6349" x="8694738" y="1112838"/>
          <p14:tracePt t="6364" x="8374063" y="1120775"/>
          <p14:tracePt t="6380" x="7391400" y="1203325"/>
          <p14:tracePt t="6397" x="6727825" y="1303338"/>
          <p14:tracePt t="6414" x="5927725" y="1501775"/>
          <p14:tracePt t="6430" x="4511675" y="1722438"/>
          <p14:tracePt t="6447" x="3725863" y="1828800"/>
          <p14:tracePt t="6464" x="2849563" y="2035175"/>
          <p14:tracePt t="6481" x="2041525" y="2171700"/>
          <p14:tracePt t="6497" x="1760538" y="2193925"/>
          <p14:tracePt t="6514" x="1477963" y="2187575"/>
          <p14:tracePt t="6530" x="1401763" y="2163763"/>
          <p14:tracePt t="6547" x="1349375" y="2125663"/>
          <p14:tracePt t="6755" x="1333500" y="2125663"/>
          <p14:tracePt t="6766" x="1311275" y="2111375"/>
          <p14:tracePt t="6775" x="1273175" y="2087563"/>
          <p14:tracePt t="6786" x="1227138" y="2049463"/>
          <p14:tracePt t="6797" x="1173163" y="1981200"/>
          <p14:tracePt t="6814" x="1120775" y="1889125"/>
          <p14:tracePt t="6830" x="1036638" y="1698625"/>
          <p14:tracePt t="6848" x="998538" y="1501775"/>
          <p14:tracePt t="6864" x="998538" y="1417638"/>
          <p14:tracePt t="6880" x="1028700" y="1279525"/>
          <p14:tracePt t="6897" x="1089025" y="1211263"/>
          <p14:tracePt t="6914" x="1112838" y="1196975"/>
          <p14:tracePt t="6930" x="1165225" y="1189038"/>
          <p14:tracePt t="6947" x="1189038" y="1189038"/>
          <p14:tracePt t="6964" x="1235075" y="1189038"/>
          <p14:tracePt t="6980" x="1295400" y="1203325"/>
          <p14:tracePt t="6997" x="1325563" y="1203325"/>
          <p14:tracePt t="7014" x="1401763" y="1211263"/>
          <p14:tracePt t="7031" x="1485900" y="1211263"/>
          <p14:tracePt t="7047" x="1531938" y="1211263"/>
          <p14:tracePt t="7064" x="1616075" y="1211263"/>
          <p14:tracePt t="7080" x="1692275" y="1211263"/>
          <p14:tracePt t="7097" x="1722438" y="1211263"/>
          <p14:tracePt t="7114" x="1806575" y="1211263"/>
          <p14:tracePt t="7130" x="1836738" y="1211263"/>
          <p14:tracePt t="7147" x="1905000" y="1211263"/>
          <p14:tracePt t="7164" x="1943100" y="1211263"/>
          <p14:tracePt t="7180" x="1958975" y="1211263"/>
          <p14:tracePt t="7197" x="1981200" y="1211263"/>
          <p14:tracePt t="7214" x="1997075" y="1219200"/>
          <p14:tracePt t="7230" x="2011363" y="1219200"/>
          <p14:tracePt t="7247" x="2035175" y="1219200"/>
          <p14:tracePt t="7264" x="2057400" y="1227138"/>
          <p14:tracePt t="7280" x="2065338" y="1235075"/>
          <p14:tracePt t="7297" x="2073275" y="1235075"/>
          <p14:tracePt t="7314" x="2087563" y="1241425"/>
          <p14:tracePt t="7330" x="2103438" y="1249363"/>
          <p14:tracePt t="7347" x="2117725" y="1249363"/>
          <p14:tracePt t="7364" x="2125663" y="1249363"/>
          <p14:tracePt t="7396" x="2125663" y="1257300"/>
          <p14:tracePt t="7516" x="2117725" y="1257300"/>
          <p14:tracePt t="7527" x="2111375" y="1257300"/>
          <p14:tracePt t="7548" x="2103438" y="1257300"/>
          <p14:tracePt t="7557" x="2087563" y="1257300"/>
          <p14:tracePt t="7569" x="2073275" y="1257300"/>
          <p14:tracePt t="7581" x="2057400" y="1257300"/>
          <p14:tracePt t="7597" x="2049463" y="1257300"/>
          <p14:tracePt t="7598" x="2035175" y="1257300"/>
          <p14:tracePt t="7613" x="2027238" y="1257300"/>
          <p14:tracePt t="7630" x="2019300" y="1257300"/>
          <p14:tracePt t="7680" x="2027238" y="1257300"/>
          <p14:tracePt t="7700" x="2035175" y="1257300"/>
          <p14:tracePt t="7711" x="2049463" y="1257300"/>
          <p14:tracePt t="7720" x="2065338" y="1265238"/>
          <p14:tracePt t="7732" x="2079625" y="1273175"/>
          <p14:tracePt t="7747" x="2103438" y="1273175"/>
          <p14:tracePt t="7763" x="2163763" y="1279525"/>
          <p14:tracePt t="7780" x="2193925" y="1279525"/>
          <p14:tracePt t="7797" x="2270125" y="1279525"/>
          <p14:tracePt t="7813" x="2339975" y="1257300"/>
          <p14:tracePt t="8014" x="2346325" y="1279525"/>
          <p14:tracePt t="8035" x="2362200" y="1287463"/>
          <p14:tracePt t="8047" x="2400300" y="1295400"/>
          <p14:tracePt t="8055" x="2454275" y="1303338"/>
          <p14:tracePt t="8066" x="2514600" y="1303338"/>
          <p14:tracePt t="8080" x="2598738" y="1303338"/>
          <p14:tracePt t="8097" x="2811463" y="1273175"/>
          <p14:tracePt t="8113" x="2955925" y="1241425"/>
          <p14:tracePt t="8130" x="3260725" y="1181100"/>
          <p14:tracePt t="8147" x="3429000" y="1143000"/>
          <p14:tracePt t="8163" x="3717925" y="1112838"/>
          <p14:tracePt t="8180" x="3886200" y="1104900"/>
          <p14:tracePt t="8197" x="3946525" y="1104900"/>
          <p14:tracePt t="8214" x="4008438" y="1104900"/>
          <p14:tracePt t="8231" x="4016375" y="1104900"/>
          <p14:tracePt t="8402" x="4022725" y="1112838"/>
          <p14:tracePt t="8411" x="4038600" y="1120775"/>
          <p14:tracePt t="8422" x="4060825" y="1120775"/>
          <p14:tracePt t="8435" x="4092575" y="1127125"/>
          <p14:tracePt t="8447" x="4137025" y="1135063"/>
          <p14:tracePt t="8464" x="4251325" y="1150938"/>
          <p14:tracePt t="8481" x="4321175" y="1150938"/>
          <p14:tracePt t="8497" x="4441825" y="1158875"/>
          <p14:tracePt t="8514" x="4549775" y="1158875"/>
          <p14:tracePt t="8531" x="4579938" y="1158875"/>
          <p14:tracePt t="8547" x="4625975" y="1158875"/>
          <p14:tracePt t="8595" x="4618038" y="1158875"/>
          <p14:tracePt t="8604" x="4602163" y="1158875"/>
          <p14:tracePt t="8616" x="4579938" y="1158875"/>
          <p14:tracePt t="8631" x="4533900" y="1158875"/>
          <p14:tracePt t="8647" x="4435475" y="1196975"/>
          <p14:tracePt t="8664" x="4381500" y="1211263"/>
          <p14:tracePt t="8681" x="4267200" y="1241425"/>
          <p14:tracePt t="8698" x="4175125" y="1265238"/>
          <p14:tracePt t="8714" x="4144963" y="1279525"/>
          <p14:tracePt t="8731" x="4122738" y="1287463"/>
          <p14:tracePt t="8757" x="4130675" y="1287463"/>
          <p14:tracePt t="8768" x="4137025" y="1287463"/>
          <p14:tracePt t="8789" x="4152900" y="1287463"/>
          <p14:tracePt t="8798" x="4160838" y="1287463"/>
          <p14:tracePt t="8814" x="4168775" y="1287463"/>
          <p14:tracePt t="8831" x="4191000" y="1287463"/>
          <p14:tracePt t="8847" x="4198938" y="1287463"/>
          <p14:tracePt t="8899" x="4191000" y="1287463"/>
          <p14:tracePt t="8910" x="4183063" y="1287463"/>
          <p14:tracePt t="8919" x="4160838" y="1287463"/>
          <p14:tracePt t="8931" x="4144963" y="1279525"/>
          <p14:tracePt t="8947" x="4122738" y="1279525"/>
          <p14:tracePt t="8964" x="4092575" y="1279525"/>
          <p14:tracePt t="8981" x="4084638" y="1279525"/>
          <p14:tracePt t="9031" x="4098925" y="1279525"/>
          <p14:tracePt t="9042" x="4122738" y="1287463"/>
          <p14:tracePt t="9051" x="4144963" y="1295400"/>
          <p14:tracePt t="9064" x="4183063" y="1303338"/>
          <p14:tracePt t="9081" x="4213225" y="1303338"/>
          <p14:tracePt t="9097" x="4297363" y="1311275"/>
          <p14:tracePt t="9114" x="4359275" y="1311275"/>
          <p14:tracePt t="9131" x="4381500" y="1311275"/>
          <p14:tracePt t="9147" x="4397375" y="1311275"/>
          <p14:tracePt t="9164" x="4397375" y="1303338"/>
          <p14:tracePt t="9184" x="4389438" y="1295400"/>
          <p14:tracePt t="9197" x="4381500" y="1287463"/>
          <p14:tracePt t="9215" x="4359275" y="1287463"/>
          <p14:tracePt t="9231" x="4297363" y="1273175"/>
          <p14:tracePt t="9247" x="4237038" y="1265238"/>
          <p14:tracePt t="9264" x="4213225" y="1265238"/>
          <p14:tracePt t="9281" x="4183063" y="1273175"/>
          <p14:tracePt t="9298" x="4175125" y="1273175"/>
          <p14:tracePt t="9316" x="4175125" y="1279525"/>
          <p14:tracePt t="9331" x="4183063" y="1279525"/>
          <p14:tracePt t="9348" x="4191000" y="1279525"/>
          <p14:tracePt t="9364" x="4198938" y="1279525"/>
          <p14:tracePt t="9381" x="4213225" y="1279525"/>
          <p14:tracePt t="9398" x="4221163" y="1279525"/>
          <p14:tracePt t="9414" x="4221163" y="1287463"/>
          <p14:tracePt t="9519" x="4213225" y="1287463"/>
          <p14:tracePt t="9870" x="4198938" y="1287463"/>
          <p14:tracePt t="9881" x="4168775" y="1287463"/>
          <p14:tracePt t="9890" x="4114800" y="1295400"/>
          <p14:tracePt t="9901" x="4016375" y="1325563"/>
          <p14:tracePt t="9915" x="3902075" y="1349375"/>
          <p14:tracePt t="9931" x="3489325" y="1425575"/>
          <p14:tracePt t="9948" x="3222625" y="1463675"/>
          <p14:tracePt t="9964" x="2628900" y="1531938"/>
          <p14:tracePt t="9981" x="2324100" y="1570038"/>
          <p14:tracePt t="9997" x="1744663" y="1616075"/>
          <p14:tracePt t="10014" x="1303338" y="1646238"/>
          <p14:tracePt t="10031" x="1127125" y="1660525"/>
          <p14:tracePt t="10048" x="914400" y="1660525"/>
          <p14:tracePt t="10064" x="777875" y="1668463"/>
          <p14:tracePt t="10081" x="708025" y="1668463"/>
          <p14:tracePt t="10097" x="655638" y="1654175"/>
          <p14:tracePt t="10114" x="609600" y="1646238"/>
          <p14:tracePt t="10131" x="601663" y="1638300"/>
          <p14:tracePt t="10148" x="593725" y="1630363"/>
          <p14:tracePt t="10174" x="601663" y="1630363"/>
          <p14:tracePt t="10195" x="609600" y="1630363"/>
          <p14:tracePt t="10235" x="617538" y="1630363"/>
          <p14:tracePt t="10257" x="625475" y="1630363"/>
          <p14:tracePt t="10268" x="639763" y="1630363"/>
          <p14:tracePt t="10277" x="655638" y="1630363"/>
          <p14:tracePt t="10288" x="677863" y="1630363"/>
          <p14:tracePt t="10298" x="701675" y="1630363"/>
          <p14:tracePt t="10314" x="731838" y="1622425"/>
          <p14:tracePt t="10331" x="792163" y="1622425"/>
          <p14:tracePt t="10348" x="830263" y="1616075"/>
          <p14:tracePt t="10364" x="898525" y="1600200"/>
          <p14:tracePt t="10381" x="944563" y="1600200"/>
          <p14:tracePt t="10398" x="960438" y="1600200"/>
          <p14:tracePt t="10414" x="998538" y="1600200"/>
          <p14:tracePt t="10431" x="1036638" y="1616075"/>
          <p14:tracePt t="10448" x="1050925" y="1622425"/>
          <p14:tracePt t="10464" x="1096963" y="1622425"/>
          <p14:tracePt t="10481" x="1143000" y="1630363"/>
          <p14:tracePt t="10498" x="1173163" y="1630363"/>
          <p14:tracePt t="10514" x="1265238" y="1638300"/>
          <p14:tracePt t="10531" x="1379538" y="1654175"/>
          <p14:tracePt t="10548" x="1439863" y="1654175"/>
          <p14:tracePt t="10564" x="1592263" y="1646238"/>
          <p14:tracePt t="10581" x="1730375" y="1646238"/>
          <p14:tracePt t="10598" x="1790700" y="1646238"/>
          <p14:tracePt t="10614" x="1897063" y="1646238"/>
          <p14:tracePt t="10631" x="1935163" y="1646238"/>
          <p14:tracePt t="10648" x="2019300" y="1676400"/>
          <p14:tracePt t="10664" x="2073275" y="1698625"/>
          <p14:tracePt t="10681" x="2095500" y="1714500"/>
          <p14:tracePt t="10698" x="2149475" y="1736725"/>
          <p14:tracePt t="10714" x="2163763" y="1744663"/>
          <p14:tracePt t="10731" x="2225675" y="1760538"/>
          <p14:tracePt t="10748" x="2278063" y="1752600"/>
          <p14:tracePt t="10764" x="2293938" y="1744663"/>
          <p14:tracePt t="11028" x="2378075" y="1722438"/>
          <p14:tracePt t="11040" x="2484438" y="1684338"/>
          <p14:tracePt t="11049" x="2636838" y="1630363"/>
          <p14:tracePt t="11065" x="2797175" y="1562100"/>
          <p14:tracePt t="11081" x="3162300" y="1439863"/>
          <p14:tracePt t="11098" x="3360738" y="1379538"/>
          <p14:tracePt t="11115" x="3695700" y="1295400"/>
          <p14:tracePt t="11132" x="3886200" y="1265238"/>
          <p14:tracePt t="11148" x="3946525" y="1265238"/>
          <p14:tracePt t="11164" x="4022725" y="1265238"/>
          <p14:tracePt t="11181" x="4038600" y="1265238"/>
          <p14:tracePt t="11198" x="4038600" y="1273175"/>
          <p14:tracePt t="11214" x="4038600" y="1287463"/>
          <p14:tracePt t="11233" x="4038600" y="1295400"/>
          <p14:tracePt t="11248" x="4038600" y="1303338"/>
          <p14:tracePt t="11265" x="4030663" y="1311275"/>
          <p14:tracePt t="11284" x="4022725" y="1317625"/>
          <p14:tracePt t="11304" x="4022725" y="1325563"/>
          <p14:tracePt t="11315" x="4016375" y="1333500"/>
          <p14:tracePt t="11334" x="4016375" y="1341438"/>
          <p14:tracePt t="11348" x="4008438" y="1341438"/>
          <p14:tracePt t="11365" x="4008438" y="1349375"/>
          <p14:tracePt t="11381" x="4008438" y="1363663"/>
          <p14:tracePt t="11398" x="4000500" y="1379538"/>
          <p14:tracePt t="11415" x="4000500" y="1401763"/>
          <p14:tracePt t="11431" x="4000500" y="1425575"/>
          <p14:tracePt t="11448" x="4022725" y="1455738"/>
          <p14:tracePt t="11465" x="4022725" y="1470025"/>
          <p14:tracePt t="11481" x="4038600" y="1493838"/>
          <p14:tracePt t="11498" x="4060825" y="1524000"/>
          <p14:tracePt t="11515" x="4068763" y="1531938"/>
          <p14:tracePt t="11531" x="4092575" y="1546225"/>
          <p14:tracePt t="11548" x="4098925" y="1562100"/>
          <p14:tracePt t="11833" x="4168775" y="1562100"/>
          <p14:tracePt t="11842" x="4267200" y="1570038"/>
          <p14:tracePt t="11853" x="4359275" y="1577975"/>
          <p14:tracePt t="11865" x="4465638" y="1592263"/>
          <p14:tracePt t="11881" x="4556125" y="1622425"/>
          <p14:tracePt t="11898" x="4746625" y="1646238"/>
          <p14:tracePt t="11915" x="4892675" y="1660525"/>
          <p14:tracePt t="11931" x="4945063" y="1668463"/>
          <p14:tracePt t="11948" x="5045075" y="1676400"/>
          <p14:tracePt t="11965" x="5089525" y="1676400"/>
          <p14:tracePt t="11981" x="5097463" y="1676400"/>
          <p14:tracePt t="11998" x="5113338" y="1676400"/>
          <p14:tracePt t="12045" x="5113338" y="1668463"/>
          <p14:tracePt t="12321" x="5159375" y="1668463"/>
          <p14:tracePt t="12330" x="5257800" y="1668463"/>
          <p14:tracePt t="12341" x="5349875" y="1668463"/>
          <p14:tracePt t="12351" x="5440363" y="1668463"/>
          <p14:tracePt t="12365" x="5532438" y="1668463"/>
          <p14:tracePt t="12382" x="5616575" y="1668463"/>
          <p14:tracePt t="12382" x="5707063" y="1668463"/>
          <p14:tracePt t="12398" x="5783263" y="1668463"/>
          <p14:tracePt t="12415" x="5889625" y="1654175"/>
          <p14:tracePt t="12432" x="5943600" y="1638300"/>
          <p14:tracePt t="12452" x="5943600" y="1630363"/>
          <p14:tracePt t="12465" x="5935663" y="1630363"/>
          <p14:tracePt t="12637" x="5927725" y="1630363"/>
          <p14:tracePt t="12646" x="5913438" y="1630363"/>
          <p14:tracePt t="12657" x="5897563" y="1630363"/>
          <p14:tracePt t="12666" x="5883275" y="1630363"/>
          <p14:tracePt t="12681" x="5859463" y="1630363"/>
          <p14:tracePt t="12698" x="5821363" y="1630363"/>
          <p14:tracePt t="12715" x="5813425" y="1622425"/>
          <p14:tracePt t="12731" x="5791200" y="1616075"/>
          <p14:tracePt t="12757" x="5791200" y="1608138"/>
          <p14:tracePt t="12779" x="5791200" y="1600200"/>
          <p14:tracePt t="12799" x="5813425" y="1600200"/>
          <p14:tracePt t="12808" x="5821363" y="1600200"/>
          <p14:tracePt t="12819" x="5837238" y="1592263"/>
          <p14:tracePt t="12832" x="5851525" y="1592263"/>
          <p14:tracePt t="12848" x="5897563" y="1592263"/>
          <p14:tracePt t="12865" x="5927725" y="1592263"/>
          <p14:tracePt t="12882" x="5997575" y="1616075"/>
          <p14:tracePt t="12898" x="6035675" y="1630363"/>
          <p14:tracePt t="12915" x="6149975" y="1654175"/>
          <p14:tracePt t="12931" x="6264275" y="1676400"/>
          <p14:tracePt t="12948" x="6332538" y="1684338"/>
          <p14:tracePt t="12965" x="6454775" y="1698625"/>
          <p14:tracePt t="12982" x="6591300" y="1706563"/>
          <p14:tracePt t="12998" x="6645275" y="1714500"/>
          <p14:tracePt t="13015" x="6751638" y="1714500"/>
          <p14:tracePt t="13032" x="6804025" y="1714500"/>
          <p14:tracePt t="13048" x="6819900" y="1706563"/>
          <p14:tracePt t="13065" x="6827838" y="1692275"/>
          <p14:tracePt t="13439" x="6850063" y="1684338"/>
          <p14:tracePt t="13449" x="6888163" y="1676400"/>
          <p14:tracePt t="13459" x="6918325" y="1668463"/>
          <p14:tracePt t="13468" x="6964363" y="1668463"/>
          <p14:tracePt t="13482" x="7002463" y="1668463"/>
          <p14:tracePt t="13498" x="7048500" y="1668463"/>
          <p14:tracePt t="13515" x="7132638" y="1668463"/>
          <p14:tracePt t="13532" x="7223125" y="1676400"/>
          <p14:tracePt t="13548" x="7254875" y="1676400"/>
          <p14:tracePt t="13565" x="7323138" y="1684338"/>
          <p14:tracePt t="13582" x="7369175" y="1692275"/>
          <p14:tracePt t="13598" x="7383463" y="1692275"/>
          <p14:tracePt t="13615" x="7407275" y="1692275"/>
          <p14:tracePt t="13632" x="7421563" y="1692275"/>
          <p14:tracePt t="13897" x="7497763" y="1684338"/>
          <p14:tracePt t="13905" x="7642225" y="1668463"/>
          <p14:tracePt t="13917" x="7840663" y="1638300"/>
          <p14:tracePt t="13932" x="8047038" y="1616075"/>
          <p14:tracePt t="13948" x="8359775" y="1539875"/>
          <p14:tracePt t="13965" x="8412163" y="1508125"/>
          <p14:tracePt t="13982" x="8442325" y="1493838"/>
          <p14:tracePt t="13999" x="8428038" y="1493838"/>
          <p14:tracePt t="14015" x="8389938" y="1493838"/>
          <p14:tracePt t="14032" x="8221663" y="1508125"/>
          <p14:tracePt t="14049" x="7908925" y="1554163"/>
          <p14:tracePt t="14065" x="7680325" y="1600200"/>
          <p14:tracePt t="14082" x="7040563" y="1698625"/>
          <p14:tracePt t="14099" x="6651625" y="1744663"/>
          <p14:tracePt t="14115" x="5707063" y="1844675"/>
          <p14:tracePt t="14132" x="5135563" y="1912938"/>
          <p14:tracePt t="14148" x="4822825" y="1927225"/>
          <p14:tracePt t="14165" x="3733800" y="2003425"/>
          <p14:tracePt t="14182" x="2620963" y="2117725"/>
          <p14:tracePt t="14198" x="2171700" y="2201863"/>
          <p14:tracePt t="14215" x="2073275" y="2263775"/>
          <p14:tracePt t="14232" x="1989138" y="2301875"/>
          <p14:tracePt t="14444" x="1973263" y="2301875"/>
          <p14:tracePt t="14455" x="1958975" y="2301875"/>
          <p14:tracePt t="14465" x="1920875" y="2301875"/>
          <p14:tracePt t="14476" x="1858963" y="2301875"/>
          <p14:tracePt t="14485" x="1774825" y="2293938"/>
          <p14:tracePt t="14499" x="1668463" y="2278063"/>
          <p14:tracePt t="14515" x="1524000" y="2247900"/>
          <p14:tracePt t="14532" x="1150938" y="2179638"/>
          <p14:tracePt t="14548" x="800100" y="2111375"/>
          <p14:tracePt t="14565" x="693738" y="2073275"/>
          <p14:tracePt t="14582" x="541338" y="2027238"/>
          <p14:tracePt t="14599" x="503238" y="1997075"/>
          <p14:tracePt t="14615" x="503238" y="1989138"/>
          <p14:tracePt t="14632" x="511175" y="1981200"/>
          <p14:tracePt t="14649" x="541338" y="1981200"/>
          <p14:tracePt t="14665" x="549275" y="1973263"/>
          <p14:tracePt t="14683" x="587375" y="1965325"/>
          <p14:tracePt t="14699" x="601663" y="1965325"/>
          <p14:tracePt t="14715" x="663575" y="1958975"/>
          <p14:tracePt t="14732" x="762000" y="1943100"/>
          <p14:tracePt t="14749" x="815975" y="1927225"/>
          <p14:tracePt t="14765" x="944563" y="1889125"/>
          <p14:tracePt t="14782" x="1082675" y="1858963"/>
          <p14:tracePt t="14799" x="1150938" y="1844675"/>
          <p14:tracePt t="14815" x="1295400" y="1820863"/>
          <p14:tracePt t="14832" x="1431925" y="1812925"/>
          <p14:tracePt t="14849" x="1508125" y="1812925"/>
          <p14:tracePt t="14865" x="1638300" y="1812925"/>
          <p14:tracePt t="14882" x="1692275" y="1812925"/>
          <p14:tracePt t="14899" x="1812925" y="1820863"/>
          <p14:tracePt t="14915" x="1927225" y="1844675"/>
          <p14:tracePt t="14932" x="1981200" y="1851025"/>
          <p14:tracePt t="14949" x="2103438" y="1874838"/>
          <p14:tracePt t="14965" x="2209800" y="1897063"/>
          <p14:tracePt t="14982" x="2255838" y="1897063"/>
          <p14:tracePt t="14999" x="2362200" y="1912938"/>
          <p14:tracePt t="15015" x="2468563" y="1912938"/>
          <p14:tracePt t="15032" x="2506663" y="1912938"/>
          <p14:tracePt t="15049" x="2606675" y="1912938"/>
          <p14:tracePt t="15066" x="2667000" y="1912938"/>
          <p14:tracePt t="15082" x="2689225" y="1912938"/>
          <p14:tracePt t="15099" x="2735263" y="1905000"/>
          <p14:tracePt t="15115" x="2765425" y="1889125"/>
          <p14:tracePt t="15132" x="2773363" y="1889125"/>
          <p14:tracePt t="15148" x="2789238" y="1866900"/>
          <p14:tracePt t="15165" x="2789238" y="1851025"/>
          <p14:tracePt t="15391" x="2803525" y="1851025"/>
          <p14:tracePt t="15400" x="2835275" y="1851025"/>
          <p14:tracePt t="15411" x="2879725" y="1858963"/>
          <p14:tracePt t="15420" x="2933700" y="1874838"/>
          <p14:tracePt t="15432" x="3001963" y="1889125"/>
          <p14:tracePt t="15449" x="3070225" y="1912938"/>
          <p14:tracePt t="15465" x="3230563" y="1943100"/>
          <p14:tracePt t="15482" x="3406775" y="1973263"/>
          <p14:tracePt t="15499" x="3489325" y="1981200"/>
          <p14:tracePt t="15515" x="3649663" y="1997075"/>
          <p14:tracePt t="15532" x="3725863" y="1997075"/>
          <p14:tracePt t="15549" x="3817938" y="1997075"/>
          <p14:tracePt t="15565" x="3870325" y="1989138"/>
          <p14:tracePt t="15582" x="3886200" y="1981200"/>
          <p14:tracePt t="15624" x="3878263" y="1981200"/>
          <p14:tracePt t="15645" x="3870325" y="1981200"/>
          <p14:tracePt t="15666" x="3863975" y="1981200"/>
          <p14:tracePt t="15676" x="3856038" y="1981200"/>
          <p14:tracePt t="15686" x="3856038" y="1973263"/>
          <p14:tracePt t="15699" x="3848100" y="1965325"/>
          <p14:tracePt t="15716" x="3832225" y="1951038"/>
          <p14:tracePt t="15732" x="3825875" y="1951038"/>
          <p14:tracePt t="15749" x="3817938" y="1943100"/>
          <p14:tracePt t="15807" x="3825875" y="1943100"/>
          <p14:tracePt t="15818" x="3840163" y="1943100"/>
          <p14:tracePt t="15827" x="3848100" y="1943100"/>
          <p14:tracePt t="15838" x="3863975" y="1951038"/>
          <p14:tracePt t="15849" x="3886200" y="1958975"/>
          <p14:tracePt t="15865" x="3902075" y="1958975"/>
          <p14:tracePt t="15882" x="3940175" y="1958975"/>
          <p14:tracePt t="15899" x="3946525" y="1958975"/>
          <p14:tracePt t="15899" x="3962400" y="1958975"/>
          <p14:tracePt t="15919" x="3970338" y="1958975"/>
          <p14:tracePt t="16235" x="3984625" y="1958975"/>
          <p14:tracePt t="16244" x="4030663" y="1958975"/>
          <p14:tracePt t="16256" x="4084638" y="1965325"/>
          <p14:tracePt t="16265" x="4144963" y="1973263"/>
          <p14:tracePt t="16282" x="4213225" y="1989138"/>
          <p14:tracePt t="16299" x="4373563" y="2003425"/>
          <p14:tracePt t="16316" x="4457700" y="2011363"/>
          <p14:tracePt t="16332" x="4632325" y="2019300"/>
          <p14:tracePt t="16349" x="4816475" y="2019300"/>
          <p14:tracePt t="16366" x="4960938" y="2019300"/>
          <p14:tracePt t="16382" x="5029200" y="2011363"/>
          <p14:tracePt t="16399" x="5075238" y="2003425"/>
          <p14:tracePt t="16416" x="5083175" y="1989138"/>
          <p14:tracePt t="16432" x="5089525" y="1973263"/>
          <p14:tracePt t="16449" x="5083175" y="1951038"/>
          <p14:tracePt t="16682" x="5097463" y="1951038"/>
          <p14:tracePt t="16691" x="5143500" y="1958975"/>
          <p14:tracePt t="16703" x="5211763" y="1965325"/>
          <p14:tracePt t="16716" x="5311775" y="1981200"/>
          <p14:tracePt t="16733" x="5616575" y="2003425"/>
          <p14:tracePt t="16749" x="5791200" y="2019300"/>
          <p14:tracePt t="16766" x="6096000" y="2027238"/>
          <p14:tracePt t="16782" x="6210300" y="2027238"/>
          <p14:tracePt t="16799" x="6362700" y="2011363"/>
          <p14:tracePt t="16816" x="6454775" y="1951038"/>
          <p14:tracePt t="16832" x="6454775" y="1927225"/>
          <p14:tracePt t="17068" x="6492875" y="1927225"/>
          <p14:tracePt t="17079" x="6545263" y="1943100"/>
          <p14:tracePt t="17088" x="6613525" y="1951038"/>
          <p14:tracePt t="17100" x="6697663" y="1958975"/>
          <p14:tracePt t="17116" x="6797675" y="1973263"/>
          <p14:tracePt t="17133" x="6994525" y="1997075"/>
          <p14:tracePt t="17149" x="7132638" y="2003425"/>
          <p14:tracePt t="17166" x="7162800" y="2003425"/>
          <p14:tracePt t="17182" x="7192963" y="1997075"/>
          <p14:tracePt t="17199" x="7208838" y="1981200"/>
          <p14:tracePt t="17216" x="7208838" y="1958975"/>
          <p14:tracePt t="17505" x="7216775" y="1958975"/>
          <p14:tracePt t="17516" x="7231063" y="1958975"/>
          <p14:tracePt t="17525" x="7239000" y="1958975"/>
          <p14:tracePt t="17537" x="7254875" y="1958975"/>
          <p14:tracePt t="17549" x="7277100" y="1958975"/>
          <p14:tracePt t="17566" x="7337425" y="1965325"/>
          <p14:tracePt t="17582" x="7375525" y="1965325"/>
          <p14:tracePt t="17599" x="7489825" y="1965325"/>
          <p14:tracePt t="17616" x="7535863" y="1965325"/>
          <p14:tracePt t="17633" x="7620000" y="1973263"/>
          <p14:tracePt t="17649" x="7680325" y="1981200"/>
          <p14:tracePt t="17666" x="7704138" y="1981200"/>
          <p14:tracePt t="17683" x="7718425" y="1981200"/>
          <p14:tracePt t="17738" x="7712075" y="1981200"/>
          <p14:tracePt t="17750" x="7704138" y="1981200"/>
          <p14:tracePt t="17758" x="7688263" y="1981200"/>
          <p14:tracePt t="17770" x="7673975" y="1981200"/>
          <p14:tracePt t="17782" x="7650163" y="1981200"/>
          <p14:tracePt t="17799" x="7597775" y="1981200"/>
          <p14:tracePt t="17816" x="7559675" y="1981200"/>
          <p14:tracePt t="17833" x="7475538" y="1989138"/>
          <p14:tracePt t="17849" x="7429500" y="1997075"/>
          <p14:tracePt t="17866" x="7345363" y="2019300"/>
          <p14:tracePt t="17884" x="7254875" y="2049463"/>
          <p14:tracePt t="17899" x="7216775" y="2057400"/>
          <p14:tracePt t="17916" x="7185025" y="2073275"/>
          <p14:tracePt t="17933" x="7178675" y="2079625"/>
          <p14:tracePt t="17972" x="7192963" y="2079625"/>
          <p14:tracePt t="17983" x="7208838" y="2079625"/>
          <p14:tracePt t="17994" x="7231063" y="2079625"/>
          <p14:tracePt t="18004" x="7261225" y="2079625"/>
          <p14:tracePt t="18016" x="7299325" y="2079625"/>
          <p14:tracePt t="18033" x="7353300" y="2087563"/>
          <p14:tracePt t="18049" x="7451725" y="2095500"/>
          <p14:tracePt t="18066" x="7559675" y="2103438"/>
          <p14:tracePt t="18083" x="7612063" y="2103438"/>
          <p14:tracePt t="18099" x="7712075" y="2117725"/>
          <p14:tracePt t="18116" x="7794625" y="2117725"/>
          <p14:tracePt t="18133" x="7840663" y="2117725"/>
          <p14:tracePt t="18149" x="7894638" y="2117725"/>
          <p14:tracePt t="18166" x="7916863" y="2117725"/>
          <p14:tracePt t="18166" x="7924800" y="2117725"/>
          <p14:tracePt t="18183" x="7947025" y="2117725"/>
          <p14:tracePt t="18199" x="7954963" y="2111375"/>
          <p14:tracePt t="18216" x="7954963" y="2103438"/>
          <p14:tracePt t="18451" x="8039100" y="2103438"/>
          <p14:tracePt t="18462" x="8145463" y="2103438"/>
          <p14:tracePt t="18472" x="8275638" y="2103438"/>
          <p14:tracePt t="18483" x="8458200" y="2117725"/>
          <p14:tracePt t="18499" x="8610600" y="2125663"/>
          <p14:tracePt t="18516" x="8855075" y="2149475"/>
          <p14:tracePt t="18533" x="9007475" y="2149475"/>
          <p14:tracePt t="18549" x="9029700" y="2149475"/>
          <p14:tracePt t="18566" x="9045575" y="2133600"/>
          <p14:tracePt t="18583" x="9045575" y="2125663"/>
          <p14:tracePt t="18815" x="9121775" y="2125663"/>
          <p14:tracePt t="18827" x="9236075" y="2125663"/>
          <p14:tracePt t="18836" x="9350375" y="2125663"/>
          <p14:tracePt t="18849" x="9456738" y="2125663"/>
          <p14:tracePt t="18866" x="9540875" y="2117725"/>
          <p14:tracePt t="18883" x="9617075" y="2103438"/>
          <p14:tracePt t="18899" x="9623425" y="2103438"/>
          <p14:tracePt t="18928" x="9617075" y="2103438"/>
          <p14:tracePt t="18939" x="9609138" y="2103438"/>
          <p14:tracePt t="18950" x="9593263" y="2103438"/>
          <p14:tracePt t="18966" x="9571038" y="2103438"/>
          <p14:tracePt t="18983" x="9494838" y="2103438"/>
          <p14:tracePt t="18999" x="9432925" y="2103438"/>
          <p14:tracePt t="19016" x="9312275" y="2103438"/>
          <p14:tracePt t="19033" x="9144000" y="2095500"/>
          <p14:tracePt t="19049" x="9045575" y="2079625"/>
          <p14:tracePt t="19050" x="8915400" y="2073275"/>
          <p14:tracePt t="19066" x="8740775" y="2049463"/>
          <p14:tracePt t="19083" x="8175625" y="2011363"/>
          <p14:tracePt t="19099" x="7772400" y="2011363"/>
          <p14:tracePt t="19116" x="6842125" y="2035175"/>
          <p14:tracePt t="19133" x="6278563" y="2141538"/>
          <p14:tracePt t="19149" x="5997575" y="2239963"/>
          <p14:tracePt t="19166" x="5592763" y="2362200"/>
          <p14:tracePt t="19355" x="5584825" y="2370138"/>
          <p14:tracePt t="19364" x="5562600" y="2370138"/>
          <p14:tracePt t="19376" x="5516563" y="2370138"/>
          <p14:tracePt t="19385" x="5394325" y="2354263"/>
          <p14:tracePt t="19399" x="5135563" y="2324100"/>
          <p14:tracePt t="19416" x="4724400" y="2278063"/>
          <p14:tracePt t="19433" x="3627438" y="2263775"/>
          <p14:tracePt t="19449" x="3154363" y="2332038"/>
          <p14:tracePt t="19466" x="2765425" y="2392363"/>
          <p14:tracePt t="19483" x="2057400" y="2506663"/>
          <p14:tracePt t="19500" x="1608138" y="2598738"/>
          <p14:tracePt t="19516" x="1501775" y="2613025"/>
          <p14:tracePt t="19533" x="1363663" y="2651125"/>
          <p14:tracePt t="19550" x="1279525" y="2682875"/>
          <p14:tracePt t="19566" x="1265238" y="2689225"/>
          <p14:tracePt t="19583" x="1241425" y="2713038"/>
          <p14:tracePt t="19600" x="1235075" y="2727325"/>
          <p14:tracePt t="19616" x="1227138" y="2735263"/>
          <p14:tracePt t="19633" x="1211263" y="2751138"/>
          <p14:tracePt t="19650" x="1189038" y="2765425"/>
          <p14:tracePt t="19666" x="1165225" y="2773363"/>
          <p14:tracePt t="19683" x="1127125" y="2789238"/>
          <p14:tracePt t="19700" x="1104900" y="2797175"/>
          <p14:tracePt t="19716" x="1050925" y="2797175"/>
          <p14:tracePt t="19733" x="1012825" y="2797175"/>
          <p14:tracePt t="19750" x="998538" y="2797175"/>
          <p14:tracePt t="19766" x="974725" y="2797175"/>
          <p14:tracePt t="19783" x="968375" y="2773363"/>
          <p14:tracePt t="19800" x="968375" y="2759075"/>
          <p14:tracePt t="19816" x="968375" y="2735263"/>
          <p14:tracePt t="19833" x="974725" y="2689225"/>
          <p14:tracePt t="19850" x="982663" y="2667000"/>
          <p14:tracePt t="19866" x="998538" y="2636838"/>
          <p14:tracePt t="19884" x="1006475" y="2613025"/>
          <p14:tracePt t="19900" x="1006475" y="2598738"/>
          <p14:tracePt t="19916" x="1020763" y="2582863"/>
          <p14:tracePt t="19933" x="1028700" y="2574925"/>
          <p14:tracePt t="19950" x="1050925" y="2560638"/>
          <p14:tracePt t="19966" x="1089025" y="2544763"/>
          <p14:tracePt t="19983" x="1112838" y="2536825"/>
          <p14:tracePt t="20000" x="1165225" y="2514600"/>
          <p14:tracePt t="20016" x="1203325" y="2498725"/>
          <p14:tracePt t="20033" x="1273175" y="2484438"/>
          <p14:tracePt t="20049" x="1341438" y="2454275"/>
          <p14:tracePt t="20066" x="1379538" y="2446338"/>
          <p14:tracePt t="20083" x="1425575" y="2430463"/>
          <p14:tracePt t="20100" x="1447800" y="2430463"/>
          <p14:tracePt t="20100" x="1463675" y="2430463"/>
          <p14:tracePt t="20116" x="1485900" y="2430463"/>
          <p14:tracePt t="20133" x="1508125" y="2422525"/>
          <p14:tracePt t="20150" x="1524000" y="2422525"/>
          <p14:tracePt t="20166" x="1539875" y="2422525"/>
          <p14:tracePt t="20183" x="1562100" y="2422525"/>
          <p14:tracePt t="20200" x="1570038" y="2422525"/>
          <p14:tracePt t="20216" x="1592263" y="2422525"/>
          <p14:tracePt t="20233" x="1608138" y="2422525"/>
          <p14:tracePt t="20250" x="1638300" y="2422525"/>
          <p14:tracePt t="20266" x="1654175" y="2416175"/>
          <p14:tracePt t="20283" x="1706563" y="2408238"/>
          <p14:tracePt t="20299" x="1730375" y="2408238"/>
          <p14:tracePt t="20316" x="1782763" y="2392363"/>
          <p14:tracePt t="20333" x="1851025" y="2378075"/>
          <p14:tracePt t="20350" x="1874838" y="2378075"/>
          <p14:tracePt t="20366" x="1943100" y="2362200"/>
          <p14:tracePt t="20383" x="2011363" y="2362200"/>
          <p14:tracePt t="20400" x="2041525" y="2362200"/>
          <p14:tracePt t="20416" x="2095500" y="2354263"/>
          <p14:tracePt t="20433" x="2141538" y="2354263"/>
          <p14:tracePt t="20450" x="2163763" y="2354263"/>
          <p14:tracePt t="20466" x="2217738" y="2354263"/>
          <p14:tracePt t="20484" x="2255838" y="2354263"/>
          <p14:tracePt t="20500" x="2270125" y="2354263"/>
          <p14:tracePt t="20516" x="2301875" y="2354263"/>
          <p14:tracePt t="20533" x="2324100" y="2354263"/>
          <p14:tracePt t="20550" x="2370138" y="2354263"/>
          <p14:tracePt t="20566" x="2392363" y="2362200"/>
          <p14:tracePt t="20583" x="2446338" y="2362200"/>
          <p14:tracePt t="20600" x="2506663" y="2362200"/>
          <p14:tracePt t="20617" x="2582863" y="2370138"/>
          <p14:tracePt t="20633" x="2620963" y="2370138"/>
          <p14:tracePt t="20650" x="2713038" y="2378075"/>
          <p14:tracePt t="20666" x="2765425" y="2378075"/>
          <p14:tracePt t="20684" x="2879725" y="2378075"/>
          <p14:tracePt t="20700" x="3017838" y="2384425"/>
          <p14:tracePt t="20716" x="3101975" y="2384425"/>
          <p14:tracePt t="20733" x="3260725" y="2384425"/>
          <p14:tracePt t="20750" x="3390900" y="2384425"/>
          <p14:tracePt t="20766" x="3467100" y="2384425"/>
          <p14:tracePt t="20783" x="3603625" y="2392363"/>
          <p14:tracePt t="20800" x="3733800" y="2416175"/>
          <p14:tracePt t="20816" x="3779838" y="2422525"/>
          <p14:tracePt t="20833" x="3802063" y="2438400"/>
          <p14:tracePt t="20850" x="3810000" y="2438400"/>
          <p14:tracePt t="20900" x="3802063" y="2438400"/>
          <p14:tracePt t="20911" x="3794125" y="2438400"/>
          <p14:tracePt t="20920" x="3794125" y="2430463"/>
          <p14:tracePt t="21124" x="3817938" y="2430463"/>
          <p14:tracePt t="21135" x="3856038" y="2430463"/>
          <p14:tracePt t="21144" x="3894138" y="2438400"/>
          <p14:tracePt t="21155" x="3954463" y="2438400"/>
          <p14:tracePt t="21166" x="4038600" y="2438400"/>
          <p14:tracePt t="21183" x="4137025" y="2438400"/>
          <p14:tracePt t="21199" x="4313238" y="2422525"/>
          <p14:tracePt t="21216" x="4495800" y="2370138"/>
          <p14:tracePt t="21233" x="4572000" y="2346325"/>
          <p14:tracePt t="21250" x="4670425" y="2278063"/>
          <p14:tracePt t="21267" x="4724400" y="2225675"/>
          <p14:tracePt t="21284" x="4724400" y="2209800"/>
          <p14:tracePt t="21300" x="4716463" y="2171700"/>
          <p14:tracePt t="21317" x="4702175" y="2149475"/>
          <p14:tracePt t="21334" x="4656138" y="2117725"/>
          <p14:tracePt t="21350" x="4564063" y="2079625"/>
          <p14:tracePt t="21366" x="4511675" y="2073275"/>
          <p14:tracePt t="21383" x="4403725" y="2065338"/>
          <p14:tracePt t="21400" x="4283075" y="2073275"/>
          <p14:tracePt t="21416" x="4244975" y="2079625"/>
          <p14:tracePt t="21433" x="4168775" y="2111375"/>
          <p14:tracePt t="21450" x="4130675" y="2141538"/>
          <p14:tracePt t="21466" x="4122738" y="2155825"/>
          <p14:tracePt t="21484" x="4114800" y="2193925"/>
          <p14:tracePt t="21500" x="4114800" y="2217738"/>
          <p14:tracePt t="21517" x="4122738" y="2270125"/>
          <p14:tracePt t="21533" x="4144963" y="2339975"/>
          <p14:tracePt t="21550" x="4198938" y="2416175"/>
          <p14:tracePt t="21567" x="4229100" y="2454275"/>
          <p14:tracePt t="21583" x="4313238" y="2522538"/>
          <p14:tracePt t="21600" x="4351338" y="2552700"/>
          <p14:tracePt t="21617" x="4449763" y="2582863"/>
          <p14:tracePt t="21633" x="4518025" y="2582863"/>
          <p14:tracePt t="21650" x="4549775" y="2574925"/>
          <p14:tracePt t="21667" x="4587875" y="2544763"/>
          <p14:tracePt t="21683" x="4602163" y="2530475"/>
          <p14:tracePt t="21700" x="4602163" y="2492375"/>
          <p14:tracePt t="21717" x="4594225" y="2454275"/>
          <p14:tracePt t="21734" x="4579938" y="2430463"/>
          <p14:tracePt t="21750" x="4541838" y="2392363"/>
          <p14:tracePt t="21767" x="4473575" y="2354263"/>
          <p14:tracePt t="21784" x="4441825" y="2346325"/>
          <p14:tracePt t="21800" x="4373563" y="2332038"/>
          <p14:tracePt t="21817" x="4327525" y="2332038"/>
          <p14:tracePt t="21833" x="4305300" y="2332038"/>
          <p14:tracePt t="21850" x="4297363" y="2339975"/>
          <p14:tracePt t="21877" x="4297363" y="2346325"/>
          <p14:tracePt t="21906" x="4305300" y="2362200"/>
          <p14:tracePt t="22201" x="4297363" y="2362200"/>
          <p14:tracePt t="22213" x="4283075" y="2370138"/>
          <p14:tracePt t="22222" x="4259263" y="2384425"/>
          <p14:tracePt t="22235" x="4206875" y="2400300"/>
          <p14:tracePt t="22250" x="4130675" y="2416175"/>
          <p14:tracePt t="22267" x="3908425" y="2468563"/>
          <p14:tracePt t="22284" x="3603625" y="2582863"/>
          <p14:tracePt t="22300" x="3413125" y="2636838"/>
          <p14:tracePt t="22317" x="2979738" y="2857500"/>
          <p14:tracePt t="22334" x="2759075" y="2979738"/>
          <p14:tracePt t="22350" x="2400300" y="3200400"/>
          <p14:tracePt t="22367" x="2171700" y="3360738"/>
          <p14:tracePt t="22384" x="2103438" y="3436938"/>
          <p14:tracePt t="22400" x="2019300" y="3597275"/>
          <p14:tracePt t="22417" x="1997075" y="3749675"/>
          <p14:tracePt t="22434" x="1997075" y="3817938"/>
          <p14:tracePt t="22450" x="2003425" y="3962400"/>
          <p14:tracePt t="22467" x="2035175" y="4092575"/>
          <p14:tracePt t="22484" x="2057400" y="4152900"/>
          <p14:tracePt t="22500" x="2111375" y="4267200"/>
          <p14:tracePt t="22517" x="2149475" y="4343400"/>
          <p14:tracePt t="22534" x="2171700" y="4359275"/>
          <p14:tracePt t="22550" x="2193925" y="4397375"/>
          <p14:tracePt t="22567" x="2201863" y="4403725"/>
          <p14:tracePt t="22584" x="2225675" y="4419600"/>
          <p14:tracePt t="22600" x="2255838" y="4419600"/>
          <p14:tracePt t="22617" x="2263775" y="4419600"/>
          <p14:tracePt t="22634" x="2301875" y="4403725"/>
          <p14:tracePt t="22650" x="2346325" y="4365625"/>
          <p14:tracePt t="22667" x="2370138" y="4343400"/>
          <p14:tracePt t="22684" x="2400300" y="4313238"/>
          <p14:tracePt t="22700" x="2400300" y="4283075"/>
          <p14:tracePt t="22717" x="2408238" y="4283075"/>
          <p14:tracePt t="22734" x="2408238" y="4267200"/>
          <p14:tracePt t="22760" x="2408238" y="4259263"/>
          <p14:tracePt t="22772" x="2400300" y="4251325"/>
          <p14:tracePt t="22784" x="2392363" y="4244975"/>
          <p14:tracePt t="22800" x="2384425" y="4244975"/>
          <p14:tracePt t="22817" x="2362200" y="4229100"/>
          <p14:tracePt t="22834" x="2346325" y="4229100"/>
          <p14:tracePt t="22850" x="2332038" y="4221163"/>
          <p14:tracePt t="22872" x="2324100" y="4221163"/>
          <p14:tracePt t="22914" x="2324100" y="4229100"/>
          <p14:tracePt t="22934" x="2324100" y="4237038"/>
          <p14:tracePt t="22943" x="2324100" y="4259263"/>
          <p14:tracePt t="22955" x="2332038" y="4275138"/>
          <p14:tracePt t="22967" x="2346325" y="4297363"/>
          <p14:tracePt t="22985" x="2362200" y="4335463"/>
          <p14:tracePt t="23000" x="2378075" y="4343400"/>
          <p14:tracePt t="23017" x="2416175" y="4365625"/>
          <p14:tracePt t="23034" x="2430463" y="4373563"/>
          <p14:tracePt t="23050" x="2492375" y="4397375"/>
          <p14:tracePt t="23067" x="2568575" y="4389438"/>
          <p14:tracePt t="23084" x="2613025" y="4365625"/>
          <p14:tracePt t="23100" x="2689225" y="4313238"/>
          <p14:tracePt t="23117" x="2773363" y="4229100"/>
          <p14:tracePt t="23134" x="2819400" y="4168775"/>
          <p14:tracePt t="23150" x="2857500" y="4022725"/>
          <p14:tracePt t="23167" x="2857500" y="3886200"/>
          <p14:tracePt t="23184" x="2841625" y="3825875"/>
          <p14:tracePt t="23200" x="2751138" y="3695700"/>
          <p14:tracePt t="23217" x="2689225" y="3649663"/>
          <p14:tracePt t="23234" x="2574925" y="3581400"/>
          <p14:tracePt t="23250" x="2468563" y="3565525"/>
          <p14:tracePt t="23267" x="2422525" y="3565525"/>
          <p14:tracePt t="23284" x="2316163" y="3603625"/>
          <p14:tracePt t="23301" x="2232025" y="3665538"/>
          <p14:tracePt t="23317" x="2193925" y="3703638"/>
          <p14:tracePt t="23334" x="2149475" y="3771900"/>
          <p14:tracePt t="23351" x="2117725" y="3840163"/>
          <p14:tracePt t="23367" x="2111375" y="3878263"/>
          <p14:tracePt t="23384" x="2103438" y="3962400"/>
          <p14:tracePt t="23400" x="2103438" y="4000500"/>
          <p14:tracePt t="23417" x="2111375" y="4098925"/>
          <p14:tracePt t="23434" x="2149475" y="4191000"/>
          <p14:tracePt t="23450" x="2171700" y="4237038"/>
          <p14:tracePt t="23467" x="2225675" y="4313238"/>
          <p14:tracePt t="23484" x="2301875" y="4389438"/>
          <p14:tracePt t="23500" x="2339975" y="4419600"/>
          <p14:tracePt t="23516" x="2430463" y="4457700"/>
          <p14:tracePt t="23533" x="2544763" y="4473575"/>
          <p14:tracePt t="23550" x="2590800" y="4465638"/>
          <p14:tracePt t="23566" x="2674938" y="4427538"/>
          <p14:tracePt t="23584" x="2713038" y="4403725"/>
          <p14:tracePt t="23600" x="2751138" y="4343400"/>
          <p14:tracePt t="23616" x="2773363" y="4283075"/>
          <p14:tracePt t="23633" x="2773363" y="4244975"/>
          <p14:tracePt t="23650" x="2773363" y="4160838"/>
          <p14:tracePt t="23667" x="2735263" y="4046538"/>
          <p14:tracePt t="23683" x="2713038" y="4000500"/>
          <p14:tracePt t="23700" x="2659063" y="3902075"/>
          <p14:tracePt t="23716" x="2606675" y="3817938"/>
          <p14:tracePt t="23733" x="2568575" y="3787775"/>
          <p14:tracePt t="23750" x="2530475" y="3756025"/>
          <p14:tracePt t="23767" x="2514600" y="3756025"/>
          <p14:tracePt t="23783" x="2476500" y="3756025"/>
          <p14:tracePt t="23800" x="2446338" y="3756025"/>
          <p14:tracePt t="23816" x="2430463" y="3763963"/>
          <p14:tracePt t="23833" x="2408238" y="3771900"/>
          <p14:tracePt t="23850" x="2392363" y="3794125"/>
          <p14:tracePt t="23866" x="2378075" y="3810000"/>
          <p14:tracePt t="23883" x="2370138" y="3825875"/>
          <p14:tracePt t="23900" x="2370138" y="3863975"/>
          <p14:tracePt t="23916" x="2362200" y="3878263"/>
          <p14:tracePt t="23933" x="2354263" y="3916363"/>
          <p14:tracePt t="23950" x="2354263" y="3940175"/>
          <p14:tracePt t="23966" x="2354263" y="3970338"/>
          <p14:tracePt t="23984" x="2354263" y="4000500"/>
          <p14:tracePt t="24000" x="2362200" y="4022725"/>
          <p14:tracePt t="24001" x="2362200" y="4038600"/>
          <p14:tracePt t="24016" x="2378075" y="4060825"/>
          <p14:tracePt t="24033" x="2408238" y="4098925"/>
          <p14:tracePt t="24050" x="2422525" y="4114800"/>
          <p14:tracePt t="24066" x="2460625" y="4144963"/>
          <p14:tracePt t="24083" x="2514600" y="4175125"/>
          <p14:tracePt t="24100" x="2536825" y="4191000"/>
          <p14:tracePt t="24116" x="2598738" y="4213225"/>
          <p14:tracePt t="24133" x="2628900" y="4221163"/>
          <p14:tracePt t="24150" x="2689225" y="4229100"/>
          <p14:tracePt t="24166" x="2743200" y="4229100"/>
          <p14:tracePt t="24184" x="2797175" y="4213225"/>
          <p14:tracePt t="24200" x="2811463" y="4198938"/>
          <p14:tracePt t="24216" x="2841625" y="4152900"/>
          <p14:tracePt t="24233" x="2841625" y="4122738"/>
          <p14:tracePt t="24250" x="2849563" y="4046538"/>
          <p14:tracePt t="24266" x="2849563" y="3940175"/>
          <p14:tracePt t="24283" x="2827338" y="3870325"/>
          <p14:tracePt t="24300" x="2759075" y="3733800"/>
          <p14:tracePt t="24317" x="2682875" y="3611563"/>
          <p14:tracePt t="24333" x="2628900" y="3581400"/>
          <p14:tracePt t="24350" x="2552700" y="3565525"/>
          <p14:tracePt t="24367" x="2498725" y="3565525"/>
          <p14:tracePt t="24384" x="2476500" y="3565525"/>
          <p14:tracePt t="24400" x="2438400" y="3597275"/>
          <p14:tracePt t="24417" x="2416175" y="3619500"/>
          <p14:tracePt t="24434" x="2384425" y="3665538"/>
          <p14:tracePt t="24450" x="2354263" y="3741738"/>
          <p14:tracePt t="24467" x="2339975" y="3771900"/>
          <p14:tracePt t="24484" x="2316163" y="3863975"/>
          <p14:tracePt t="24501" x="2293938" y="3946525"/>
          <p14:tracePt t="24517" x="2293938" y="4000500"/>
          <p14:tracePt t="24534" x="2293938" y="4076700"/>
          <p14:tracePt t="24551" x="2301875" y="4130675"/>
          <p14:tracePt t="24567" x="2308225" y="4137025"/>
          <p14:tracePt t="24584" x="2316163" y="4144963"/>
          <p14:tracePt t="24600" x="2324100" y="4144963"/>
          <p14:tracePt t="24617" x="2339975" y="4152900"/>
          <p14:tracePt t="24634" x="2346325" y="4152900"/>
          <p14:tracePt t="24651" x="2354263" y="4152900"/>
          <p14:tracePt t="24672" x="2362200" y="4152900"/>
          <p14:tracePt t="24723" x="2362200" y="4160838"/>
          <p14:tracePt t="25007" x="2346325" y="4168775"/>
          <p14:tracePt t="25017" x="2332038" y="4183063"/>
          <p14:tracePt t="25029" x="2308225" y="4191000"/>
          <p14:tracePt t="25038" x="2270125" y="4206875"/>
          <p14:tracePt t="25051" x="2225675" y="4221163"/>
          <p14:tracePt t="25067" x="2179638" y="4237038"/>
          <p14:tracePt t="25084" x="2095500" y="4267200"/>
          <p14:tracePt t="25101" x="2035175" y="4289425"/>
          <p14:tracePt t="25117" x="2019300" y="4289425"/>
          <p14:tracePt t="25134" x="1981200" y="4297363"/>
          <p14:tracePt t="25151" x="1958975" y="4297363"/>
          <p14:tracePt t="25167" x="1943100" y="4297363"/>
          <p14:tracePt t="25184" x="1920875" y="4283075"/>
          <p14:tracePt t="25201" x="1905000" y="4283075"/>
          <p14:tracePt t="25217" x="1889125" y="4275138"/>
          <p14:tracePt t="25235" x="1874838" y="4267200"/>
          <p14:tracePt t="25251" x="1858963" y="4259263"/>
          <p14:tracePt t="25383" x="1874838" y="4259263"/>
          <p14:tracePt t="25394" x="1882775" y="4259263"/>
          <p14:tracePt t="25403" x="1889125" y="4259263"/>
          <p14:tracePt t="25417" x="1905000" y="4259263"/>
          <p14:tracePt t="25435" x="1935163" y="4267200"/>
          <p14:tracePt t="25451" x="1958975" y="4283075"/>
          <p14:tracePt t="25467" x="1997075" y="4297363"/>
          <p14:tracePt t="25484" x="2027238" y="4313238"/>
          <p14:tracePt t="25501" x="2049463" y="4335463"/>
          <p14:tracePt t="25518" x="2095500" y="4365625"/>
          <p14:tracePt t="25534" x="2125663" y="4389438"/>
          <p14:tracePt t="25551" x="2179638" y="4419600"/>
          <p14:tracePt t="25568" x="2255838" y="4441825"/>
          <p14:tracePt t="25584" x="2286000" y="4465638"/>
          <p14:tracePt t="25601" x="2362200" y="4495800"/>
          <p14:tracePt t="25617" x="2392363" y="4503738"/>
          <p14:tracePt t="25634" x="2460625" y="4533900"/>
          <p14:tracePt t="25651" x="2522538" y="4556125"/>
          <p14:tracePt t="25668" x="2568575" y="4572000"/>
          <p14:tracePt t="25684" x="2574925" y="4579938"/>
          <p14:tracePt t="25701" x="2582863" y="4587875"/>
          <p14:tracePt t="25717" x="2582863" y="4594225"/>
          <p14:tracePt t="25734" x="2582863" y="4602163"/>
          <p14:tracePt t="25751" x="2582863" y="4610100"/>
          <p14:tracePt t="25767" x="2582863" y="4618038"/>
          <p14:tracePt t="25784" x="2582863" y="4632325"/>
          <p14:tracePt t="25810" x="2582863" y="4640263"/>
          <p14:tracePt t="25821" x="2582863" y="4648200"/>
          <p14:tracePt t="25834" x="2590800" y="4656138"/>
          <p14:tracePt t="25851" x="2606675" y="4670425"/>
          <p14:tracePt t="25867" x="2613025" y="4678363"/>
          <p14:tracePt t="25884" x="2628900" y="4694238"/>
          <p14:tracePt t="25901" x="2644775" y="4702175"/>
          <p14:tracePt t="25917" x="2659063" y="4702175"/>
          <p14:tracePt t="25941" x="2667000" y="4702175"/>
          <p14:tracePt t="26045" x="2667000" y="4694238"/>
          <p14:tracePt t="26055" x="2667000" y="4686300"/>
          <p14:tracePt t="26076" x="2667000" y="4678363"/>
          <p14:tracePt t="26096" x="2674938" y="4670425"/>
          <p14:tracePt t="26106" x="2674938" y="4664075"/>
          <p14:tracePt t="26117" x="2682875" y="4656138"/>
          <p14:tracePt t="26126" x="2689225" y="4656138"/>
          <p14:tracePt t="26136" x="2689225" y="4640263"/>
          <p14:tracePt t="26151" x="2705100" y="4640263"/>
          <p14:tracePt t="26167" x="2720975" y="4610100"/>
          <p14:tracePt t="26184" x="2727325" y="4594225"/>
          <p14:tracePt t="26201" x="2765425" y="4549775"/>
          <p14:tracePt t="26218" x="2789238" y="4479925"/>
          <p14:tracePt t="26234" x="2803525" y="4435475"/>
          <p14:tracePt t="26251" x="2835275" y="4343400"/>
          <p14:tracePt t="26268" x="2841625" y="4267200"/>
          <p14:tracePt t="26284" x="2841625" y="4237038"/>
          <p14:tracePt t="26301" x="2841625" y="4183063"/>
          <p14:tracePt t="26318" x="2841625" y="4168775"/>
          <p14:tracePt t="26334" x="2841625" y="4152900"/>
          <p14:tracePt t="26351" x="2849563" y="4144963"/>
          <p14:tracePt t="26367" x="2849563" y="4137025"/>
          <p14:tracePt t="26384" x="2857500" y="4137025"/>
          <p14:tracePt t="26401" x="2865438" y="4122738"/>
          <p14:tracePt t="26417" x="2873375" y="4106863"/>
          <p14:tracePt t="26434" x="2903538" y="4076700"/>
          <p14:tracePt t="26451" x="2933700" y="4030663"/>
          <p14:tracePt t="26468" x="2949575" y="4008438"/>
          <p14:tracePt t="26485" x="2994025" y="3940175"/>
          <p14:tracePt t="26501" x="3009900" y="3902075"/>
          <p14:tracePt t="26517" x="3017838" y="3878263"/>
          <p14:tracePt t="26534" x="3025775" y="3863975"/>
          <p14:tracePt t="26706" x="3025775" y="3870325"/>
          <p14:tracePt t="26715" x="3032125" y="3878263"/>
          <p14:tracePt t="26726" x="3040063" y="3886200"/>
          <p14:tracePt t="26735" x="3063875" y="3886200"/>
          <p14:tracePt t="26751" x="3078163" y="3894138"/>
          <p14:tracePt t="26768" x="3108325" y="3908425"/>
          <p14:tracePt t="26785" x="3124200" y="3908425"/>
          <p14:tracePt t="26801" x="3140075" y="3924300"/>
          <p14:tracePt t="26817" x="3146425" y="3924300"/>
          <p14:tracePt t="26834" x="3146425" y="3932238"/>
          <p14:tracePt t="26851" x="3146425" y="3940175"/>
          <p14:tracePt t="26868" x="3154363" y="3946525"/>
          <p14:tracePt t="26887" x="3154363" y="3954463"/>
          <p14:tracePt t="26908" x="3154363" y="3962400"/>
          <p14:tracePt t="26928" x="3154363" y="3970338"/>
          <p14:tracePt t="26939" x="3154363" y="3978275"/>
          <p14:tracePt t="26959" x="3162300" y="3984625"/>
          <p14:tracePt t="27050" x="3154363" y="3984625"/>
          <p14:tracePt t="27061" x="3132138" y="3984625"/>
          <p14:tracePt t="27070" x="3116263" y="3970338"/>
          <p14:tracePt t="27084" x="3078163" y="3954463"/>
          <p14:tracePt t="27101" x="2979738" y="3908425"/>
          <p14:tracePt t="27118" x="2911475" y="3878263"/>
          <p14:tracePt t="27134" x="2765425" y="3825875"/>
          <p14:tracePt t="27151" x="2689225" y="3794125"/>
          <p14:tracePt t="27168" x="2568575" y="3741738"/>
          <p14:tracePt t="27184" x="2468563" y="3687763"/>
          <p14:tracePt t="27201" x="2438400" y="3665538"/>
          <p14:tracePt t="27218" x="2378075" y="3603625"/>
          <p14:tracePt t="27234" x="2354263" y="3565525"/>
          <p14:tracePt t="27251" x="2339975" y="3535363"/>
          <p14:tracePt t="27268" x="2339975" y="3513138"/>
          <p14:tracePt t="27285" x="2339975" y="3497263"/>
          <p14:tracePt t="27285" x="2339975" y="3489325"/>
          <p14:tracePt t="27356" x="2339975" y="3482975"/>
          <p14:tracePt t="27365" x="2339975" y="3475038"/>
          <p14:tracePt t="27376" x="2332038" y="3475038"/>
          <p14:tracePt t="27386" x="2324100" y="3467100"/>
          <p14:tracePt t="27401" x="2316163" y="3459163"/>
          <p14:tracePt t="27418" x="2293938" y="3444875"/>
          <p14:tracePt t="27434" x="2286000" y="3429000"/>
          <p14:tracePt t="27451" x="2270125" y="3413125"/>
          <p14:tracePt t="27468" x="2263775" y="3406775"/>
          <p14:tracePt t="27484" x="2263775" y="3398838"/>
          <p14:tracePt t="27548" x="2270125" y="3398838"/>
          <p14:tracePt t="27568" x="2278063" y="3398838"/>
          <p14:tracePt t="27579" x="2286000" y="3406775"/>
          <p14:tracePt t="27588" x="2293938" y="3413125"/>
          <p14:tracePt t="27601" x="2301875" y="3413125"/>
          <p14:tracePt t="27618" x="2316163" y="3429000"/>
          <p14:tracePt t="27634" x="2332038" y="3451225"/>
          <p14:tracePt t="27651" x="2346325" y="3467100"/>
          <p14:tracePt t="27668" x="2346325" y="3475038"/>
          <p14:tracePt t="27685" x="2354263" y="3482975"/>
          <p14:tracePt t="27701" x="2362200" y="3497263"/>
          <p14:tracePt t="27721" x="2362200" y="3505200"/>
          <p14:tracePt t="28449" x="2370138" y="3505200"/>
          <p14:tracePt t="28458" x="2378075" y="3513138"/>
          <p14:tracePt t="28469" x="2400300" y="3521075"/>
          <p14:tracePt t="28485" x="2408238" y="3521075"/>
          <p14:tracePt t="28501" x="2446338" y="3535363"/>
          <p14:tracePt t="28518" x="2454275" y="3543300"/>
          <p14:tracePt t="28535" x="2484438" y="3551238"/>
          <p14:tracePt t="28551" x="2530475" y="3559175"/>
          <p14:tracePt t="28568" x="2544763" y="3559175"/>
          <p14:tracePt t="28585" x="2590800" y="3559175"/>
          <p14:tracePt t="28601" x="2628900" y="3559175"/>
          <p14:tracePt t="28618" x="2659063" y="3535363"/>
          <p14:tracePt t="28635" x="2705100" y="3489325"/>
          <p14:tracePt t="28652" x="2765425" y="3429000"/>
          <p14:tracePt t="28668" x="2789238" y="3382963"/>
          <p14:tracePt t="28685" x="2835275" y="3268663"/>
          <p14:tracePt t="28702" x="2865438" y="3140075"/>
          <p14:tracePt t="28718" x="2873375" y="3078163"/>
          <p14:tracePt t="28735" x="2879725" y="2971800"/>
          <p14:tracePt t="28751" x="2879725" y="2917825"/>
          <p14:tracePt t="28768" x="2873375" y="2841625"/>
          <p14:tracePt t="28785" x="2849563" y="2789238"/>
          <p14:tracePt t="28801" x="2841625" y="2773363"/>
          <p14:tracePt t="28818" x="2803525" y="2751138"/>
          <p14:tracePt t="28835" x="2781300" y="2735263"/>
          <p14:tracePt t="28851" x="2743200" y="2720975"/>
          <p14:tracePt t="28868" x="2713038" y="2705100"/>
          <p14:tracePt t="28885" x="2667000" y="2697163"/>
          <p14:tracePt t="28901" x="2651125" y="2689225"/>
          <p14:tracePt t="28917" x="2620963" y="2674938"/>
          <p14:tracePt t="28934" x="2598738" y="2674938"/>
          <p14:tracePt t="28951" x="2568575" y="2667000"/>
          <p14:tracePt t="28968" x="2530475" y="2659063"/>
          <p14:tracePt t="28985" x="2522538" y="2659063"/>
          <p14:tracePt t="29001" x="2498725" y="2659063"/>
          <p14:tracePt t="29018" x="2468563" y="2659063"/>
          <p14:tracePt t="29035" x="2454275" y="2659063"/>
          <p14:tracePt t="29051" x="2422525" y="2659063"/>
          <p14:tracePt t="29068" x="2400300" y="2667000"/>
          <p14:tracePt t="29085" x="2384425" y="2667000"/>
          <p14:tracePt t="29101" x="2370138" y="2682875"/>
          <p14:tracePt t="29118" x="2354263" y="2682875"/>
          <p14:tracePt t="29135" x="2346325" y="2689225"/>
          <p14:tracePt t="29151" x="2339975" y="2697163"/>
          <p14:tracePt t="29221" x="2346325" y="2689225"/>
          <p14:tracePt t="29252" x="2354263" y="2682875"/>
          <p14:tracePt t="29260" x="2354263" y="2674938"/>
          <p14:tracePt t="29272" x="2370138" y="2667000"/>
          <p14:tracePt t="29285" x="2378075" y="2659063"/>
          <p14:tracePt t="29302" x="2416175" y="2636838"/>
          <p14:tracePt t="29318" x="2430463" y="2628900"/>
          <p14:tracePt t="29335" x="2468563" y="2613025"/>
          <p14:tracePt t="29351" x="2492375" y="2606675"/>
          <p14:tracePt t="29368" x="2514600" y="2598738"/>
          <p14:tracePt t="29385" x="2544763" y="2598738"/>
          <p14:tracePt t="29401" x="2552700" y="2598738"/>
          <p14:tracePt t="29418" x="2582863" y="2598738"/>
          <p14:tracePt t="29435" x="2606675" y="2606675"/>
          <p14:tracePt t="29451" x="2620963" y="2613025"/>
          <p14:tracePt t="29468" x="2667000" y="2620963"/>
          <p14:tracePt t="29485" x="2697163" y="2636838"/>
          <p14:tracePt t="29501" x="2720975" y="2644775"/>
          <p14:tracePt t="29518" x="2751138" y="2667000"/>
          <p14:tracePt t="29535" x="2773363" y="2682875"/>
          <p14:tracePt t="29551" x="2797175" y="2713038"/>
          <p14:tracePt t="29568" x="2819400" y="2735263"/>
          <p14:tracePt t="29586" x="2819400" y="2751138"/>
          <p14:tracePt t="29586" x="2827338" y="2759075"/>
          <p14:tracePt t="29601" x="2835275" y="2773363"/>
          <p14:tracePt t="29618" x="2835275" y="2803525"/>
          <p14:tracePt t="29635" x="2841625" y="2819400"/>
          <p14:tracePt t="29651" x="2841625" y="2857500"/>
          <p14:tracePt t="29668" x="2841625" y="2903538"/>
          <p14:tracePt t="29685" x="2841625" y="2925763"/>
          <p14:tracePt t="29701" x="2841625" y="2994025"/>
          <p14:tracePt t="29718" x="2841625" y="3025775"/>
          <p14:tracePt t="29735" x="2841625" y="3078163"/>
          <p14:tracePt t="29752" x="2841625" y="3132138"/>
          <p14:tracePt t="29768" x="2841625" y="3162300"/>
          <p14:tracePt t="29769" x="2841625" y="3184525"/>
          <p14:tracePt t="29785" x="2841625" y="3208338"/>
          <p14:tracePt t="29801" x="2841625" y="3254375"/>
          <p14:tracePt t="29818" x="2841625" y="3268663"/>
          <p14:tracePt t="29835" x="2841625" y="3298825"/>
          <p14:tracePt t="29851" x="2835275" y="3314700"/>
          <p14:tracePt t="29868" x="2835275" y="3330575"/>
          <p14:tracePt t="29885" x="2827338" y="3352800"/>
          <p14:tracePt t="29901" x="2827338" y="3360738"/>
          <p14:tracePt t="29903" x="2819400" y="3382963"/>
          <p14:tracePt t="29918" x="2811463" y="3390900"/>
          <p14:tracePt t="29935" x="2803525" y="3421063"/>
          <p14:tracePt t="29951" x="2797175" y="3429000"/>
          <p14:tracePt t="29968" x="2773363" y="3459163"/>
          <p14:tracePt t="29985" x="2743200" y="3489325"/>
          <p14:tracePt t="30001" x="2727325" y="3497263"/>
          <p14:tracePt t="30018" x="2697163" y="3521075"/>
          <p14:tracePt t="30035" x="2674938" y="3535363"/>
          <p14:tracePt t="30051" x="2659063" y="3543300"/>
          <p14:tracePt t="30068" x="2651125" y="3551238"/>
          <p14:tracePt t="30145" x="2651125" y="3543300"/>
          <p14:tracePt t="30156" x="2644775" y="3535363"/>
          <p14:tracePt t="30177" x="2644775" y="3527425"/>
          <p14:tracePt t="30186" x="2636838" y="3527425"/>
          <p14:tracePt t="30197" x="2636838" y="3521075"/>
          <p14:tracePt t="30228" x="2628900" y="3513138"/>
          <p14:tracePt t="30381" x="2636838" y="3513138"/>
          <p14:tracePt t="30400" x="2651125" y="3513138"/>
          <p14:tracePt t="30409" x="2651125" y="3521075"/>
          <p14:tracePt t="30421" x="2667000" y="3521075"/>
          <p14:tracePt t="30435" x="2674938" y="3521075"/>
          <p14:tracePt t="30452" x="2697163" y="3521075"/>
          <p14:tracePt t="30468" x="2705100" y="3521075"/>
          <p14:tracePt t="30485" x="2713038" y="3521075"/>
          <p14:tracePt t="30502" x="2720975" y="3521075"/>
          <p14:tracePt t="30837" x="2743200" y="3497263"/>
          <p14:tracePt t="30846" x="2773363" y="3467100"/>
          <p14:tracePt t="30857" x="2789238" y="3444875"/>
          <p14:tracePt t="30868" x="2811463" y="3413125"/>
          <p14:tracePt t="30885" x="2827338" y="3390900"/>
          <p14:tracePt t="30902" x="2835275" y="3352800"/>
          <p14:tracePt t="30919" x="2835275" y="3314700"/>
          <p14:tracePt t="30935" x="2835275" y="3306763"/>
          <p14:tracePt t="30952" x="2827338" y="3268663"/>
          <p14:tracePt t="30968" x="2819400" y="3254375"/>
          <p14:tracePt t="30985" x="2803525" y="3222625"/>
          <p14:tracePt t="31002" x="2797175" y="3184525"/>
          <p14:tracePt t="31018" x="2797175" y="3170238"/>
          <p14:tracePt t="31035" x="2797175" y="3140075"/>
          <p14:tracePt t="31052" x="2797175" y="3124200"/>
          <p14:tracePt t="31068" x="2797175" y="3116263"/>
          <p14:tracePt t="31085" x="2797175" y="3108325"/>
          <p14:tracePt t="31102" x="2803525" y="3108325"/>
          <p14:tracePt t="31118" x="2811463" y="3108325"/>
          <p14:tracePt t="31135" x="2819400" y="3108325"/>
          <p14:tracePt t="31152" x="2835275" y="3108325"/>
          <p14:tracePt t="31168" x="2857500" y="3101975"/>
          <p14:tracePt t="31185" x="2895600" y="3094038"/>
          <p14:tracePt t="31202" x="2903538" y="3094038"/>
          <p14:tracePt t="31457" x="2911475" y="3094038"/>
          <p14:tracePt t="31469" x="2911475" y="3101975"/>
          <p14:tracePt t="31488" x="2911475" y="3108325"/>
          <p14:tracePt t="31508" x="2917825" y="3116263"/>
          <p14:tracePt t="31519" x="2917825" y="3124200"/>
          <p14:tracePt t="31539" x="2917825" y="3132138"/>
          <p14:tracePt t="31560" x="2925763" y="3140075"/>
          <p14:tracePt t="31569" x="2925763" y="3146425"/>
          <p14:tracePt t="31580" x="2933700" y="3146425"/>
          <p14:tracePt t="31589" x="2933700" y="3154363"/>
          <p14:tracePt t="31610" x="2941638" y="3154363"/>
          <p14:tracePt t="31630" x="2949575" y="3154363"/>
          <p14:tracePt t="31661" x="2955925" y="3154363"/>
          <p14:tracePt t="31681" x="2963863" y="3154363"/>
          <p14:tracePt t="31691" x="2963863" y="3146425"/>
          <p14:tracePt t="31702" x="2963863" y="3124200"/>
          <p14:tracePt t="31718" x="2963863" y="3101975"/>
          <p14:tracePt t="31735" x="2963863" y="3040063"/>
          <p14:tracePt t="31752" x="2963863" y="2949575"/>
          <p14:tracePt t="31768" x="2963863" y="2895600"/>
          <p14:tracePt t="31785" x="2949575" y="2797175"/>
          <p14:tracePt t="31802" x="2941638" y="2759075"/>
          <p14:tracePt t="31819" x="2917825" y="2720975"/>
          <p14:tracePt t="31835" x="2911475" y="2689225"/>
          <p14:tracePt t="31852" x="2903538" y="2689225"/>
          <p14:tracePt t="31869" x="2895600" y="2674938"/>
          <p14:tracePt t="31886" x="2887663" y="2667000"/>
          <p14:tracePt t="31902" x="2879725" y="2667000"/>
          <p14:tracePt t="31919" x="2857500" y="2667000"/>
          <p14:tracePt t="31935" x="2835275" y="2659063"/>
          <p14:tracePt t="31952" x="2819400" y="2659063"/>
          <p14:tracePt t="31969" x="2803525" y="2667000"/>
          <p14:tracePt t="32148" x="2797175" y="2667000"/>
          <p14:tracePt t="32159" x="2789238" y="2667000"/>
          <p14:tracePt t="32169" x="2773363" y="2667000"/>
          <p14:tracePt t="32185" x="2751138" y="2667000"/>
          <p14:tracePt t="32202" x="2674938" y="2644775"/>
          <p14:tracePt t="32219" x="2620963" y="2628900"/>
          <p14:tracePt t="32235" x="2492375" y="2598738"/>
          <p14:tracePt t="32252" x="2400300" y="2574925"/>
          <p14:tracePt t="32422" x="2392363" y="2574925"/>
          <p14:tracePt t="32433" x="2384425" y="2574925"/>
          <p14:tracePt t="32442" x="2370138" y="2574925"/>
          <p14:tracePt t="32454" x="2354263" y="2574925"/>
          <p14:tracePt t="32469" x="2332038" y="2574925"/>
          <p14:tracePt t="32485" x="2263775" y="2574925"/>
          <p14:tracePt t="32502" x="2239963" y="2582863"/>
          <p14:tracePt t="32519" x="2187575" y="2613025"/>
          <p14:tracePt t="32536" x="2141538" y="2659063"/>
          <p14:tracePt t="32552" x="2117725" y="2674938"/>
          <p14:tracePt t="32569" x="2103438" y="2727325"/>
          <p14:tracePt t="32586" x="2079625" y="2789238"/>
          <p14:tracePt t="32602" x="2079625" y="2819400"/>
          <p14:tracePt t="32619" x="2065338" y="2865438"/>
          <p14:tracePt t="32635" x="2049463" y="2895600"/>
          <p14:tracePt t="32652" x="2041525" y="2925763"/>
          <p14:tracePt t="32669" x="2027238" y="2941638"/>
          <p14:tracePt t="32685" x="2027238" y="2949575"/>
          <p14:tracePt t="32719" x="2027238" y="2955925"/>
          <p14:tracePt t="32738" x="2027238" y="2963863"/>
          <p14:tracePt t="32758" x="2027238" y="2971800"/>
          <p14:tracePt t="32779" x="2027238" y="2979738"/>
          <p14:tracePt t="32789" x="2027238" y="2987675"/>
          <p14:tracePt t="32799" x="2035175" y="2994025"/>
          <p14:tracePt t="32810" x="2035175" y="3001963"/>
          <p14:tracePt t="32819" x="2041525" y="3009900"/>
          <p14:tracePt t="32835" x="2049463" y="3009900"/>
          <p14:tracePt t="32981" x="2049463" y="3017838"/>
          <p14:tracePt t="33001" x="2049463" y="3025775"/>
          <p14:tracePt t="33013" x="2041525" y="3032125"/>
          <p14:tracePt t="33023" x="2035175" y="3048000"/>
          <p14:tracePt t="33035" x="2027238" y="3063875"/>
          <p14:tracePt t="33052" x="2019300" y="3086100"/>
          <p14:tracePt t="33069" x="1997075" y="3124200"/>
          <p14:tracePt t="33085" x="1989138" y="3162300"/>
          <p14:tracePt t="33102" x="1989138" y="3178175"/>
          <p14:tracePt t="33119" x="1989138" y="3208338"/>
          <p14:tracePt t="33137" x="1989138" y="3216275"/>
          <p14:tracePt t="33152" x="1997075" y="3222625"/>
          <p14:tracePt t="33169" x="2003425" y="3222625"/>
          <p14:tracePt t="33206" x="2011363" y="3216275"/>
          <p14:tracePt t="33215" x="2011363" y="3208338"/>
          <p14:tracePt t="33227" x="2011363" y="3200400"/>
          <p14:tracePt t="33236" x="2011363" y="3192463"/>
          <p14:tracePt t="33252" x="2011363" y="3170238"/>
          <p14:tracePt t="33269" x="2011363" y="3154363"/>
          <p14:tracePt t="33285" x="2011363" y="3146425"/>
          <p14:tracePt t="33302" x="2011363" y="3132138"/>
          <p14:tracePt t="33319" x="2003425" y="3124200"/>
          <p14:tracePt t="33440" x="1997075" y="3124200"/>
          <p14:tracePt t="33449" x="1989138" y="3124200"/>
          <p14:tracePt t="33460" x="1981200" y="3124200"/>
          <p14:tracePt t="33470" x="1965325" y="3132138"/>
          <p14:tracePt t="33485" x="1951038" y="3140075"/>
          <p14:tracePt t="33502" x="1905000" y="3146425"/>
          <p14:tracePt t="33519" x="1882775" y="3162300"/>
          <p14:tracePt t="33535" x="1806575" y="3200400"/>
          <p14:tracePt t="33553" x="1714500" y="3268663"/>
          <p14:tracePt t="33569" x="1676400" y="3306763"/>
          <p14:tracePt t="33586" x="1600200" y="3375025"/>
          <p14:tracePt t="33602" x="1577975" y="3406775"/>
          <p14:tracePt t="33619" x="1554163" y="3429000"/>
          <p14:tracePt t="33636" x="1554163" y="3451225"/>
          <p14:tracePt t="33797" x="1546225" y="3451225"/>
          <p14:tracePt t="33806" x="1531938" y="3451225"/>
          <p14:tracePt t="33815" x="1508125" y="3459163"/>
          <p14:tracePt t="33826" x="1470025" y="3467100"/>
          <p14:tracePt t="33836" x="1439863" y="3482975"/>
          <p14:tracePt t="33852" x="1393825" y="3505200"/>
          <p14:tracePt t="33869" x="1295400" y="3559175"/>
          <p14:tracePt t="33886" x="1241425" y="3589338"/>
          <p14:tracePt t="33902" x="1135063" y="3673475"/>
          <p14:tracePt t="33919" x="1050925" y="3741738"/>
          <p14:tracePt t="33936" x="1020763" y="3779838"/>
          <p14:tracePt t="33952" x="974725" y="3863975"/>
          <p14:tracePt t="33969" x="952500" y="3946525"/>
          <p14:tracePt t="33986" x="944563" y="3992563"/>
          <p14:tracePt t="34002" x="944563" y="4106863"/>
          <p14:tracePt t="34019" x="982663" y="4259263"/>
          <p14:tracePt t="34036" x="1006475" y="4321175"/>
          <p14:tracePt t="34052" x="1082675" y="4435475"/>
          <p14:tracePt t="34069" x="1112838" y="4465638"/>
          <p14:tracePt t="34202" x="1112838" y="4473575"/>
          <p14:tracePt t="34223" x="1112838" y="4479925"/>
          <p14:tracePt t="34243" x="1120775" y="4487863"/>
          <p14:tracePt t="34253" x="1127125" y="4495800"/>
          <p14:tracePt t="34263" x="1150938" y="4511675"/>
          <p14:tracePt t="34273" x="1165225" y="4518025"/>
          <p14:tracePt t="34286" x="1189038" y="4533900"/>
          <p14:tracePt t="34302" x="1219200" y="4541838"/>
          <p14:tracePt t="34319" x="1257300" y="4556125"/>
          <p14:tracePt t="34336" x="1279525" y="4556125"/>
          <p14:tracePt t="34395" x="1273175" y="4556125"/>
          <p14:tracePt t="34404" x="1257300" y="4549775"/>
          <p14:tracePt t="34416" x="1235075" y="4533900"/>
          <p14:tracePt t="34425" x="1219200" y="4533900"/>
          <p14:tracePt t="34437" x="1196975" y="4525963"/>
          <p14:tracePt t="34452" x="1181100" y="4525963"/>
          <p14:tracePt t="34469" x="1158875" y="4518025"/>
          <p14:tracePt t="34547" x="1165225" y="4518025"/>
          <p14:tracePt t="34568" x="1173163" y="4518025"/>
          <p14:tracePt t="34579" x="1181100" y="4518025"/>
          <p14:tracePt t="34588" x="1189038" y="4518025"/>
          <p14:tracePt t="34801" x="1189038" y="4525963"/>
          <p14:tracePt t="34812" x="1196975" y="4525963"/>
          <p14:tracePt t="34821" x="1196975" y="4541838"/>
          <p14:tracePt t="34836" x="1203325" y="4549775"/>
          <p14:tracePt t="34852" x="1203325" y="4556125"/>
          <p14:tracePt t="34869" x="1203325" y="4587875"/>
          <p14:tracePt t="34886" x="1211263" y="4618038"/>
          <p14:tracePt t="34903" x="1227138" y="4640263"/>
          <p14:tracePt t="34919" x="1227138" y="4656138"/>
          <p14:tracePt t="34936" x="1241425" y="4664075"/>
          <p14:tracePt t="34952" x="1249363" y="4664075"/>
          <p14:tracePt t="34969" x="1257300" y="4664075"/>
          <p14:tracePt t="34996" x="1265238" y="4664075"/>
          <p14:tracePt t="35239" x="1265238" y="4678363"/>
          <p14:tracePt t="35250" x="1249363" y="4678363"/>
          <p14:tracePt t="35260" x="1249363" y="4686300"/>
          <p14:tracePt t="35270" x="1235075" y="4694238"/>
          <p14:tracePt t="35286" x="1235075" y="4702175"/>
          <p14:tracePt t="35303" x="1211263" y="4716463"/>
          <p14:tracePt t="35319" x="1196975" y="4724400"/>
          <p14:tracePt t="35336" x="1165225" y="4746625"/>
          <p14:tracePt t="35352" x="1135063" y="4746625"/>
          <p14:tracePt t="35371" x="1096963" y="4746625"/>
          <p14:tracePt t="35386" x="1082675" y="4746625"/>
          <p14:tracePt t="35403" x="1058863" y="4746625"/>
          <p14:tracePt t="35419" x="1044575" y="4740275"/>
          <p14:tracePt t="35436" x="1012825" y="4694238"/>
          <p14:tracePt t="35453" x="998538" y="4664075"/>
          <p14:tracePt t="35469" x="998538" y="4579938"/>
          <p14:tracePt t="35486" x="1006475" y="4473575"/>
          <p14:tracePt t="35503" x="1036638" y="4397375"/>
          <p14:tracePt t="35519" x="1096963" y="4244975"/>
          <p14:tracePt t="35536" x="1150938" y="4130675"/>
          <p14:tracePt t="35553" x="1165225" y="4098925"/>
          <p14:tracePt t="35569" x="1173163" y="4076700"/>
          <p14:tracePt t="35586" x="1173163" y="4068763"/>
          <p14:tracePt t="35603" x="1173163" y="4060825"/>
          <p14:tracePt t="35619" x="1158875" y="4054475"/>
          <p14:tracePt t="35636" x="1127125" y="4046538"/>
          <p14:tracePt t="35653" x="1112838" y="4046538"/>
          <p14:tracePt t="35669" x="1074738" y="4030663"/>
          <p14:tracePt t="35686" x="1050925" y="4022725"/>
          <p14:tracePt t="35703" x="998538" y="4000500"/>
          <p14:tracePt t="35719" x="968375" y="3992563"/>
          <p14:tracePt t="35736" x="944563" y="3978275"/>
          <p14:tracePt t="35737" x="936625" y="3970338"/>
          <p14:tracePt t="35753" x="930275" y="3962400"/>
          <p14:tracePt t="35769" x="922338" y="3946525"/>
          <p14:tracePt t="35788" x="922338" y="3932238"/>
          <p14:tracePt t="35803" x="922338" y="3924300"/>
          <p14:tracePt t="35819" x="936625" y="3902075"/>
          <p14:tracePt t="35836" x="960438" y="3886200"/>
          <p14:tracePt t="35853" x="990600" y="3863975"/>
          <p14:tracePt t="36063" x="990600" y="3856038"/>
          <p14:tracePt t="36072" x="990600" y="3848100"/>
          <p14:tracePt t="36083" x="990600" y="3832225"/>
          <p14:tracePt t="36092" x="990600" y="3817938"/>
          <p14:tracePt t="36104" x="990600" y="3794125"/>
          <p14:tracePt t="36119" x="990600" y="3763963"/>
          <p14:tracePt t="36136" x="990600" y="3687763"/>
          <p14:tracePt t="36153" x="998538" y="3641725"/>
          <p14:tracePt t="36169" x="1012825" y="3573463"/>
          <p14:tracePt t="36186" x="1012825" y="3535363"/>
          <p14:tracePt t="36203" x="1012825" y="3527425"/>
          <p14:tracePt t="36219" x="1006475" y="3513138"/>
          <p14:tracePt t="36236" x="990600" y="3513138"/>
          <p14:tracePt t="36253" x="982663" y="3513138"/>
          <p14:tracePt t="36269" x="974725" y="3513138"/>
          <p14:tracePt t="36286" x="952500" y="3521075"/>
          <p14:tracePt t="36303" x="944563" y="3527425"/>
          <p14:tracePt t="36319" x="922338" y="3543300"/>
          <p14:tracePt t="36336" x="898525" y="3565525"/>
          <p14:tracePt t="36353" x="892175" y="3573463"/>
          <p14:tracePt t="36370" x="876300" y="3603625"/>
          <p14:tracePt t="36386" x="868363" y="3611563"/>
          <p14:tracePt t="36403" x="860425" y="3641725"/>
          <p14:tracePt t="36420" x="854075" y="3665538"/>
          <p14:tracePt t="36436" x="846138" y="3679825"/>
          <p14:tracePt t="36453" x="846138" y="3703638"/>
          <p14:tracePt t="36470" x="838200" y="3733800"/>
          <p14:tracePt t="36486" x="838200" y="3749675"/>
          <p14:tracePt t="36503" x="830263" y="3779838"/>
          <p14:tracePt t="36520" x="830263" y="3794125"/>
          <p14:tracePt t="36521" x="822325" y="3817938"/>
          <p14:tracePt t="36536" x="822325" y="3832225"/>
          <p14:tracePt t="36553" x="822325" y="3878263"/>
          <p14:tracePt t="36569" x="822325" y="3902075"/>
          <p14:tracePt t="36586" x="822325" y="3940175"/>
          <p14:tracePt t="36603" x="822325" y="3978275"/>
          <p14:tracePt t="36619" x="822325" y="3984625"/>
          <p14:tracePt t="36636" x="822325" y="4022725"/>
          <p14:tracePt t="36653" x="822325" y="4054475"/>
          <p14:tracePt t="36669" x="822325" y="4060825"/>
          <p14:tracePt t="36686" x="830263" y="4098925"/>
          <p14:tracePt t="36703" x="838200" y="4130675"/>
          <p14:tracePt t="36719" x="838200" y="4152900"/>
          <p14:tracePt t="36736" x="854075" y="4191000"/>
          <p14:tracePt t="36753" x="854075" y="4206875"/>
          <p14:tracePt t="36769" x="860425" y="4244975"/>
          <p14:tracePt t="36786" x="868363" y="4267200"/>
          <p14:tracePt t="36803" x="876300" y="4283075"/>
          <p14:tracePt t="36819" x="884238" y="4305300"/>
          <p14:tracePt t="36836" x="884238" y="4321175"/>
          <p14:tracePt t="36853" x="898525" y="4335463"/>
          <p14:tracePt t="36870" x="898525" y="4343400"/>
          <p14:tracePt t="36887" x="906463" y="4359275"/>
          <p14:tracePt t="36903" x="906463" y="4365625"/>
          <p14:tracePt t="36919" x="914400" y="4373563"/>
          <p14:tracePt t="36937" x="914400" y="4381500"/>
          <p14:tracePt t="36953" x="922338" y="4389438"/>
          <p14:tracePt t="36970" x="930275" y="4411663"/>
          <p14:tracePt t="36986" x="936625" y="4427538"/>
          <p14:tracePt t="37003" x="960438" y="4441825"/>
          <p14:tracePt t="37019" x="982663" y="4465638"/>
          <p14:tracePt t="37036" x="990600" y="4479925"/>
          <p14:tracePt t="37053" x="1006475" y="4487863"/>
          <p14:tracePt t="37271" x="1006475" y="4495800"/>
          <p14:tracePt t="37282" x="1012825" y="4495800"/>
          <p14:tracePt t="37291" x="1020763" y="4511675"/>
          <p14:tracePt t="37304" x="1028700" y="4511675"/>
          <p14:tracePt t="37320" x="1044575" y="4525963"/>
          <p14:tracePt t="37336" x="1058863" y="4549775"/>
          <p14:tracePt t="37353" x="1074738" y="4556125"/>
          <p14:tracePt t="37370" x="1096963" y="4579938"/>
          <p14:tracePt t="37387" x="1120775" y="4602163"/>
          <p14:tracePt t="37403" x="1127125" y="4610100"/>
          <p14:tracePt t="37420" x="1158875" y="4632325"/>
          <p14:tracePt t="37436" x="1189038" y="4648200"/>
          <p14:tracePt t="37453" x="1211263" y="4656138"/>
          <p14:tracePt t="37470" x="1241425" y="4664075"/>
          <p14:tracePt t="37486" x="1279525" y="4670425"/>
          <p14:tracePt t="37503" x="1295400" y="4670425"/>
          <p14:tracePt t="37520" x="1311275" y="4670425"/>
          <p14:tracePt t="37789" x="1325563" y="4678363"/>
          <p14:tracePt t="37801" x="1341438" y="4678363"/>
          <p14:tracePt t="37810" x="1355725" y="4686300"/>
          <p14:tracePt t="37822" x="1371600" y="4694238"/>
          <p14:tracePt t="37836" x="1379538" y="4702175"/>
          <p14:tracePt t="37853" x="1417638" y="4716463"/>
          <p14:tracePt t="37870" x="1425575" y="4724400"/>
          <p14:tracePt t="37886" x="1455738" y="4732338"/>
          <p14:tracePt t="37903" x="1477963" y="4746625"/>
          <p14:tracePt t="37919" x="1501775" y="4746625"/>
          <p14:tracePt t="37936" x="1524000" y="4754563"/>
          <p14:tracePt t="37953" x="1546225" y="4762500"/>
          <p14:tracePt t="37970" x="1554163" y="4762500"/>
          <p14:tracePt t="37986" x="1577975" y="4762500"/>
          <p14:tracePt t="38003" x="1592263" y="4762500"/>
          <p14:tracePt t="38020" x="1622425" y="4754563"/>
          <p14:tracePt t="38036" x="1646238" y="4754563"/>
          <p14:tracePt t="38053" x="1676400" y="4732338"/>
          <p14:tracePt t="38070" x="1692275" y="4732338"/>
          <p14:tracePt t="38087" x="1730375" y="4702175"/>
          <p14:tracePt t="38103" x="1744663" y="4694238"/>
          <p14:tracePt t="38120" x="1768475" y="4664075"/>
          <p14:tracePt t="38137" x="1790700" y="4632325"/>
          <p14:tracePt t="38153" x="1798638" y="4625975"/>
          <p14:tracePt t="38170" x="1806575" y="4587875"/>
          <p14:tracePt t="38187" x="1806575" y="4556125"/>
          <p14:tracePt t="38461" x="1812925" y="4549775"/>
          <p14:tracePt t="38472" x="1828800" y="4541838"/>
          <p14:tracePt t="38481" x="1844675" y="4533900"/>
          <p14:tracePt t="38493" x="1858963" y="4533900"/>
          <p14:tracePt t="38503" x="1866900" y="4518025"/>
          <p14:tracePt t="38520" x="1889125" y="4518025"/>
          <p14:tracePt t="38536" x="1905000" y="4495800"/>
          <p14:tracePt t="38553" x="1927225" y="4473575"/>
          <p14:tracePt t="38570" x="1927225" y="4465638"/>
          <p14:tracePt t="38586" x="1943100" y="4441825"/>
          <p14:tracePt t="38604" x="1958975" y="4435475"/>
          <p14:tracePt t="38620" x="1958975" y="4419600"/>
          <p14:tracePt t="38636" x="1965325" y="4403725"/>
          <p14:tracePt t="38653" x="1973263" y="4397375"/>
          <p14:tracePt t="38670" x="1989138" y="4373563"/>
          <p14:tracePt t="38686" x="1997075" y="4351338"/>
          <p14:tracePt t="38703" x="2003425" y="4343400"/>
          <p14:tracePt t="38720" x="2003425" y="4327525"/>
          <p14:tracePt t="38737" x="2011363" y="4313238"/>
          <p14:tracePt t="38756" x="2011363" y="4305300"/>
          <p14:tracePt t="38770" x="2011363" y="4297363"/>
          <p14:tracePt t="38787" x="2019300" y="4283075"/>
          <p14:tracePt t="38803" x="2019300" y="4275138"/>
          <p14:tracePt t="38820" x="2027238" y="4259263"/>
          <p14:tracePt t="38836" x="2027238" y="4251325"/>
          <p14:tracePt t="38853" x="2027238" y="4237038"/>
          <p14:tracePt t="38870" x="2035175" y="4221163"/>
          <p14:tracePt t="38887" x="2041525" y="4206875"/>
          <p14:tracePt t="38903" x="2049463" y="4191000"/>
          <p14:tracePt t="38920" x="2057400" y="4168775"/>
          <p14:tracePt t="38937" x="2057400" y="4160838"/>
          <p14:tracePt t="38953" x="2065338" y="4144963"/>
          <p14:tracePt t="38970" x="2065338" y="4130675"/>
          <p14:tracePt t="38987" x="2073275" y="4114800"/>
          <p14:tracePt t="39003" x="2073275" y="4098925"/>
          <p14:tracePt t="39020" x="2073275" y="4092575"/>
          <p14:tracePt t="39037" x="2073275" y="4076700"/>
          <p14:tracePt t="39053" x="2073275" y="4060825"/>
          <p14:tracePt t="39070" x="2073275" y="4054475"/>
          <p14:tracePt t="39087" x="2073275" y="4038600"/>
          <p14:tracePt t="39103" x="2073275" y="4016375"/>
          <p14:tracePt t="39120" x="2073275" y="4008438"/>
          <p14:tracePt t="39137" x="2073275" y="3984625"/>
          <p14:tracePt t="39153" x="2073275" y="3962400"/>
          <p14:tracePt t="39170" x="2073275" y="3946525"/>
          <p14:tracePt t="39187" x="2073275" y="3932238"/>
          <p14:tracePt t="39203" x="2073275" y="3916363"/>
          <p14:tracePt t="39220" x="2073275" y="3908425"/>
          <p14:tracePt t="39579" x="2073275" y="3894138"/>
          <p14:tracePt t="39590" x="2073275" y="3870325"/>
          <p14:tracePt t="39600" x="2073275" y="3848100"/>
          <p14:tracePt t="39611" x="2073275" y="3832225"/>
          <p14:tracePt t="39620" x="2065338" y="3817938"/>
          <p14:tracePt t="39637" x="2065338" y="3794125"/>
          <p14:tracePt t="39653" x="2057400" y="3756025"/>
          <p14:tracePt t="39670" x="2057400" y="3749675"/>
          <p14:tracePt t="39687" x="2049463" y="3717925"/>
          <p14:tracePt t="39704" x="2041525" y="3703638"/>
          <p14:tracePt t="39720" x="2035175" y="3687763"/>
          <p14:tracePt t="39737" x="2027238" y="3665538"/>
          <p14:tracePt t="39754" x="2019300" y="3649663"/>
          <p14:tracePt t="39770" x="2011363" y="3649663"/>
          <p14:tracePt t="39787" x="2011363" y="3641725"/>
          <p14:tracePt t="39976" x="2003425" y="3641725"/>
          <p14:tracePt t="39996" x="1997075" y="3627438"/>
          <p14:tracePt t="40007" x="1989138" y="3611563"/>
          <p14:tracePt t="40016" x="1981200" y="3589338"/>
          <p14:tracePt t="40027" x="1965325" y="3565525"/>
          <p14:tracePt t="40037" x="1958975" y="3535363"/>
          <p14:tracePt t="40053" x="1951038" y="3505200"/>
          <p14:tracePt t="40070" x="1935163" y="3451225"/>
          <p14:tracePt t="40087" x="1920875" y="3436938"/>
          <p14:tracePt t="40103" x="1905000" y="3398838"/>
          <p14:tracePt t="40120" x="1874838" y="3375025"/>
          <p14:tracePt t="40137" x="1866900" y="3360738"/>
          <p14:tracePt t="40153" x="1836738" y="3344863"/>
          <p14:tracePt t="40170" x="1812925" y="3336925"/>
          <p14:tracePt t="40187" x="1806575" y="3336925"/>
          <p14:tracePt t="40342" x="1798638" y="3336925"/>
          <p14:tracePt t="40361" x="1790700" y="3330575"/>
          <p14:tracePt t="40373" x="1782763" y="3330575"/>
          <p14:tracePt t="40382" x="1768475" y="3322638"/>
          <p14:tracePt t="40393" x="1752600" y="3314700"/>
          <p14:tracePt t="40403" x="1730375" y="3306763"/>
          <p14:tracePt t="40420" x="1692275" y="3292475"/>
          <p14:tracePt t="40437" x="1638300" y="3284538"/>
          <p14:tracePt t="40453" x="1622425" y="3276600"/>
          <p14:tracePt t="40470" x="1577975" y="3276600"/>
          <p14:tracePt t="40487" x="1546225" y="3276600"/>
          <p14:tracePt t="40504" x="1531938" y="3276600"/>
          <p14:tracePt t="40520" x="1493838" y="3276600"/>
          <p14:tracePt t="40537" x="1463675" y="3276600"/>
          <p14:tracePt t="40554" x="1455738" y="3276600"/>
          <p14:tracePt t="40571" x="1417638" y="3276600"/>
          <p14:tracePt t="40587" x="1387475" y="3298825"/>
          <p14:tracePt t="40779" x="1371600" y="3314700"/>
          <p14:tracePt t="40788" x="1363663" y="3314700"/>
          <p14:tracePt t="40799" x="1341438" y="3322638"/>
          <p14:tracePt t="40809" x="1317625" y="3336925"/>
          <p14:tracePt t="40820" x="1287463" y="3344863"/>
          <p14:tracePt t="40837" x="1241425" y="3360738"/>
          <p14:tracePt t="40853" x="1158875" y="3382963"/>
          <p14:tracePt t="40870" x="1127125" y="3390900"/>
          <p14:tracePt t="40887" x="1066800" y="3429000"/>
          <p14:tracePt t="40904" x="990600" y="3475038"/>
          <p14:tracePt t="40920" x="952500" y="3505200"/>
          <p14:tracePt t="40937" x="898525" y="3559175"/>
          <p14:tracePt t="41134" x="892175" y="3565525"/>
          <p14:tracePt t="41146" x="884238" y="3565525"/>
          <p14:tracePt t="41154" x="868363" y="3581400"/>
          <p14:tracePt t="41170" x="860425" y="3581400"/>
          <p14:tracePt t="41187" x="838200" y="3603625"/>
          <p14:tracePt t="41204" x="838200" y="3611563"/>
          <p14:tracePt t="41220" x="815975" y="3627438"/>
          <p14:tracePt t="41237" x="815975" y="3649663"/>
          <p14:tracePt t="41254" x="808038" y="3665538"/>
          <p14:tracePt t="41270" x="808038" y="3687763"/>
          <p14:tracePt t="41287" x="808038" y="3711575"/>
          <p14:tracePt t="41288" x="808038" y="3733800"/>
          <p14:tracePt t="41304" x="808038" y="3763963"/>
          <p14:tracePt t="41320" x="808038" y="3817938"/>
          <p14:tracePt t="41337" x="800100" y="3840163"/>
          <p14:tracePt t="41354" x="792163" y="3894138"/>
          <p14:tracePt t="41371" x="792163" y="3932238"/>
          <p14:tracePt t="41387" x="784225" y="3940175"/>
          <p14:tracePt t="41404" x="784225" y="3946525"/>
          <p14:tracePt t="41562" x="784225" y="3954463"/>
          <p14:tracePt t="41583" x="784225" y="3962400"/>
          <p14:tracePt t="41592" x="777875" y="3970338"/>
          <p14:tracePt t="41603" x="777875" y="3978275"/>
          <p14:tracePt t="41612" x="777875" y="3992563"/>
          <p14:tracePt t="41623" x="777875" y="4008438"/>
          <p14:tracePt t="41637" x="777875" y="4022725"/>
          <p14:tracePt t="41654" x="777875" y="4060825"/>
          <p14:tracePt t="41670" x="777875" y="4084638"/>
          <p14:tracePt t="41687" x="777875" y="4137025"/>
          <p14:tracePt t="41704" x="792163" y="4168775"/>
          <p14:tracePt t="41720" x="815975" y="4237038"/>
          <p14:tracePt t="41737" x="830263" y="4305300"/>
          <p14:tracePt t="41754" x="846138" y="4321175"/>
          <p14:tracePt t="41771" x="860425" y="4351338"/>
          <p14:tracePt t="41958" x="868363" y="4359275"/>
          <p14:tracePt t="41978" x="868363" y="4365625"/>
          <p14:tracePt t="41989" x="876300" y="4373563"/>
          <p14:tracePt t="41998" x="884238" y="4389438"/>
          <p14:tracePt t="42009" x="898525" y="4397375"/>
          <p14:tracePt t="42020" x="906463" y="4403725"/>
          <p14:tracePt t="42037" x="922338" y="4419600"/>
          <p14:tracePt t="42054" x="944563" y="4457700"/>
          <p14:tracePt t="42071" x="968375" y="4495800"/>
          <p14:tracePt t="42087" x="974725" y="4511675"/>
          <p14:tracePt t="42104" x="1006475" y="4549775"/>
          <p14:tracePt t="42121" x="1020763" y="4564063"/>
          <p14:tracePt t="42137" x="1028700" y="4572000"/>
          <p14:tracePt t="42154" x="1044575" y="4572000"/>
          <p14:tracePt t="42375" x="1050925" y="4579938"/>
          <p14:tracePt t="42386" x="1066800" y="4587875"/>
          <p14:tracePt t="42395" x="1089025" y="4594225"/>
          <p14:tracePt t="42406" x="1104900" y="4610100"/>
          <p14:tracePt t="42420" x="1120775" y="4618038"/>
          <p14:tracePt t="42437" x="1158875" y="4656138"/>
          <p14:tracePt t="42454" x="1173163" y="4670425"/>
          <p14:tracePt t="42471" x="1211263" y="4708525"/>
          <p14:tracePt t="42487" x="1235075" y="4724400"/>
          <p14:tracePt t="42504" x="1241425" y="4732338"/>
          <p14:tracePt t="42521" x="1249363" y="4732338"/>
          <p14:tracePt t="42762" x="1279525" y="4732338"/>
          <p14:tracePt t="42771" x="1325563" y="4732338"/>
          <p14:tracePt t="42783" x="1355725" y="4732338"/>
          <p14:tracePt t="42793" x="1379538" y="4732338"/>
          <p14:tracePt t="42804" x="1401763" y="4732338"/>
          <p14:tracePt t="42821" x="1431925" y="4732338"/>
          <p14:tracePt t="42837" x="1439863" y="4732338"/>
          <p14:tracePt t="42854" x="1447800" y="4732338"/>
          <p14:tracePt t="43107" x="1477963" y="4732338"/>
          <p14:tracePt t="43116" x="1501775" y="4732338"/>
          <p14:tracePt t="43127" x="1531938" y="4732338"/>
          <p14:tracePt t="43138" x="1546225" y="4732338"/>
          <p14:tracePt t="43154" x="1562100" y="4732338"/>
          <p14:tracePt t="43171" x="1577975" y="4740275"/>
          <p14:tracePt t="43321" x="1584325" y="4740275"/>
          <p14:tracePt t="43330" x="1592263" y="4740275"/>
          <p14:tracePt t="43342" x="1608138" y="4740275"/>
          <p14:tracePt t="43354" x="1630363" y="4740275"/>
          <p14:tracePt t="43371" x="1668463" y="4708525"/>
          <p14:tracePt t="43387" x="1692275" y="4686300"/>
          <p14:tracePt t="43404" x="1714500" y="4656138"/>
          <p14:tracePt t="43421" x="1736725" y="4640263"/>
          <p14:tracePt t="43437" x="1768475" y="4602163"/>
          <p14:tracePt t="43454" x="1806575" y="4541838"/>
          <p14:tracePt t="43471" x="1828800" y="4518025"/>
          <p14:tracePt t="43488" x="1866900" y="4465638"/>
          <p14:tracePt t="43504" x="1905000" y="4435475"/>
          <p14:tracePt t="43521" x="1920875" y="4427538"/>
          <p14:tracePt t="43537" x="1943100" y="4419600"/>
          <p14:tracePt t="43758" x="1958975" y="4419600"/>
          <p14:tracePt t="43769" x="1973263" y="4427538"/>
          <p14:tracePt t="43778" x="1989138" y="4427538"/>
          <p14:tracePt t="43789" x="2011363" y="4441825"/>
          <p14:tracePt t="43804" x="2027238" y="4449763"/>
          <p14:tracePt t="43821" x="2073275" y="4479925"/>
          <p14:tracePt t="43838" x="2095500" y="4495800"/>
          <p14:tracePt t="43854" x="2133600" y="4533900"/>
          <p14:tracePt t="43871" x="2163763" y="4549775"/>
          <p14:tracePt t="43888" x="2187575" y="4556125"/>
          <p14:tracePt t="43904" x="2232025" y="4564063"/>
          <p14:tracePt t="43921" x="2278063" y="4572000"/>
          <p14:tracePt t="43938" x="2293938" y="4579938"/>
          <p14:tracePt t="43954" x="2332038" y="4579938"/>
          <p14:tracePt t="43971" x="2346325" y="4579938"/>
          <p14:tracePt t="43988" x="2354263" y="4579938"/>
          <p14:tracePt t="44083" x="2346325" y="4579938"/>
          <p14:tracePt t="44092" x="2339975" y="4579938"/>
          <p14:tracePt t="44104" x="2332038" y="4579938"/>
          <p14:tracePt t="44112" x="2316163" y="4572000"/>
          <p14:tracePt t="44124" x="2308225" y="4564063"/>
          <p14:tracePt t="44138" x="2293938" y="4564063"/>
          <p14:tracePt t="44154" x="2232025" y="4564063"/>
          <p14:tracePt t="44172" x="2209800" y="4564063"/>
          <p14:tracePt t="44188" x="2149475" y="4564063"/>
          <p14:tracePt t="44204" x="2125663" y="4564063"/>
          <p14:tracePt t="44221" x="2087563" y="4564063"/>
          <p14:tracePt t="44238" x="2057400" y="4579938"/>
          <p14:tracePt t="44254" x="2041525" y="4587875"/>
          <p14:tracePt t="44271" x="2019300" y="4610100"/>
          <p14:tracePt t="44288" x="1997075" y="4632325"/>
          <p14:tracePt t="44304" x="1981200" y="4648200"/>
          <p14:tracePt t="44321" x="1958975" y="4702175"/>
          <p14:tracePt t="44338" x="1943100" y="4740275"/>
          <p14:tracePt t="44354" x="1935163" y="4762500"/>
          <p14:tracePt t="44371" x="1912938" y="4808538"/>
          <p14:tracePt t="44388" x="1912938" y="4822825"/>
          <p14:tracePt t="44404" x="1912938" y="4868863"/>
          <p14:tracePt t="44421" x="1905000" y="4914900"/>
          <p14:tracePt t="44438" x="1897063" y="4930775"/>
          <p14:tracePt t="44454" x="1897063" y="4968875"/>
          <p14:tracePt t="44471" x="1889125" y="5013325"/>
          <p14:tracePt t="44488" x="1889125" y="5045075"/>
          <p14:tracePt t="44504" x="1889125" y="5089525"/>
          <p14:tracePt t="44521" x="1882775" y="5143500"/>
          <p14:tracePt t="44538" x="1882775" y="5173663"/>
          <p14:tracePt t="44554" x="1882775" y="5249863"/>
          <p14:tracePt t="44571" x="1897063" y="5295900"/>
          <p14:tracePt t="44588" x="1912938" y="5311775"/>
          <p14:tracePt t="44774" x="1912938" y="5318125"/>
          <p14:tracePt t="44794" x="1912938" y="5326063"/>
          <p14:tracePt t="44805" x="1912938" y="5341938"/>
          <p14:tracePt t="44815" x="1920875" y="5349875"/>
          <p14:tracePt t="44826" x="1927225" y="5364163"/>
          <p14:tracePt t="44838" x="1943100" y="5387975"/>
          <p14:tracePt t="44854" x="1958975" y="5402263"/>
          <p14:tracePt t="44871" x="2011363" y="5478463"/>
          <p14:tracePt t="44888" x="2103438" y="5570538"/>
          <p14:tracePt t="44904" x="2149475" y="5630863"/>
          <p14:tracePt t="44921" x="2247900" y="5722938"/>
          <p14:tracePt t="44938" x="2316163" y="5761038"/>
          <p14:tracePt t="44955" x="2339975" y="5775325"/>
          <p14:tracePt t="44971" x="2354263" y="5775325"/>
          <p14:tracePt t="45129" x="2362200" y="5783263"/>
          <p14:tracePt t="45141" x="2378075" y="5783263"/>
          <p14:tracePt t="45150" x="2392363" y="5783263"/>
          <p14:tracePt t="45161" x="2408238" y="5783263"/>
          <p14:tracePt t="45172" x="2430463" y="5783263"/>
          <p14:tracePt t="45188" x="2454275" y="5783263"/>
          <p14:tracePt t="45204" x="2514600" y="5783263"/>
          <p14:tracePt t="45221" x="2560638" y="5783263"/>
          <p14:tracePt t="45238" x="2644775" y="5761038"/>
          <p14:tracePt t="45254" x="2727325" y="5730875"/>
          <p14:tracePt t="45271" x="2789238" y="5715000"/>
          <p14:tracePt t="45288" x="2887663" y="5684838"/>
          <p14:tracePt t="45304" x="2963863" y="5661025"/>
          <p14:tracePt t="45321" x="3009900" y="5654675"/>
          <p14:tracePt t="45338" x="3063875" y="5638800"/>
          <p14:tracePt t="45354" x="3116263" y="5638800"/>
          <p14:tracePt t="45372" x="3124200" y="5630863"/>
          <p14:tracePt t="45388" x="3154363" y="5616575"/>
          <p14:tracePt t="45405" x="3162300" y="5608638"/>
          <p14:tracePt t="45421" x="3162300" y="5600700"/>
          <p14:tracePt t="45438" x="3162300" y="5578475"/>
          <p14:tracePt t="45455" x="3162300" y="5508625"/>
          <p14:tracePt t="45471" x="3162300" y="5470525"/>
          <p14:tracePt t="45488" x="3162300" y="5356225"/>
          <p14:tracePt t="45504" x="3170238" y="5311775"/>
          <p14:tracePt t="45521" x="3192463" y="5235575"/>
          <p14:tracePt t="45538" x="3216275" y="5173663"/>
          <p14:tracePt t="45555" x="3222625" y="5143500"/>
          <p14:tracePt t="45571" x="3238500" y="5097463"/>
          <p14:tracePt t="45588" x="3238500" y="5075238"/>
          <p14:tracePt t="45605" x="3238500" y="5037138"/>
          <p14:tracePt t="45621" x="3238500" y="4999038"/>
          <p14:tracePt t="45638" x="3238500" y="4991100"/>
          <p14:tracePt t="45831" x="3238500" y="4983163"/>
          <p14:tracePt t="45842" x="3238500" y="4960938"/>
          <p14:tracePt t="45851" x="3230563" y="4930775"/>
          <p14:tracePt t="45862" x="3216275" y="4876800"/>
          <p14:tracePt t="45872" x="3192463" y="4800600"/>
          <p14:tracePt t="45888" x="3162300" y="4708525"/>
          <p14:tracePt t="45905" x="3108325" y="4533900"/>
          <p14:tracePt t="45921" x="3078163" y="4479925"/>
          <p14:tracePt t="45938" x="3048000" y="4427538"/>
          <p14:tracePt t="45955" x="3032125" y="4411663"/>
          <p14:tracePt t="45972" x="3025775" y="4411663"/>
          <p14:tracePt t="46147" x="3017838" y="4411663"/>
          <p14:tracePt t="46168" x="3001963" y="4411663"/>
          <p14:tracePt t="46177" x="2987675" y="4411663"/>
          <p14:tracePt t="46188" x="2971800" y="4411663"/>
          <p14:tracePt t="46205" x="2949575" y="4411663"/>
          <p14:tracePt t="46221" x="2895600" y="4419600"/>
          <p14:tracePt t="46238" x="2803525" y="4435475"/>
          <p14:tracePt t="46255" x="2773363" y="4441825"/>
          <p14:tracePt t="46271" x="2713038" y="4449763"/>
          <p14:tracePt t="46288" x="2682875" y="4449763"/>
          <p14:tracePt t="46305" x="2636838" y="4457700"/>
          <p14:tracePt t="46321" x="2598738" y="4465638"/>
          <p14:tracePt t="46338" x="2582863" y="4473575"/>
          <p14:tracePt t="46355" x="2530475" y="4473575"/>
          <p14:tracePt t="46372" x="2468563" y="4479925"/>
          <p14:tracePt t="46388" x="2438400" y="4487863"/>
          <p14:tracePt t="46405" x="2384425" y="4511675"/>
          <p14:tracePt t="46422" x="2354263" y="4541838"/>
          <p14:tracePt t="46746" x="2384425" y="4549775"/>
          <p14:tracePt t="46757" x="2438400" y="4556125"/>
          <p14:tracePt t="46766" x="2514600" y="4572000"/>
          <p14:tracePt t="46777" x="2598738" y="4587875"/>
          <p14:tracePt t="46788" x="2689225" y="4625975"/>
          <p14:tracePt t="46805" x="2789238" y="4648200"/>
          <p14:tracePt t="46821" x="2949575" y="4702175"/>
          <p14:tracePt t="46838" x="3070225" y="4740275"/>
          <p14:tracePt t="46855" x="3101975" y="4762500"/>
          <p14:tracePt t="46871" x="3146425" y="4784725"/>
          <p14:tracePt t="46888" x="3162300" y="4800600"/>
          <p14:tracePt t="46905" x="3162300" y="4808538"/>
          <p14:tracePt t="46922" x="3162300" y="4816475"/>
          <p14:tracePt t="46939" x="3162300" y="4822825"/>
          <p14:tracePt t="46959" x="3162300" y="4830763"/>
          <p14:tracePt t="46972" x="3162300" y="4838700"/>
          <p14:tracePt t="46990" x="3162300" y="4846638"/>
          <p14:tracePt t="47005" x="3162300" y="4860925"/>
          <p14:tracePt t="47021" x="3178175" y="4884738"/>
          <p14:tracePt t="47038" x="3184525" y="4899025"/>
          <p14:tracePt t="47055" x="3216275" y="4937125"/>
          <p14:tracePt t="47072" x="3268663" y="4960938"/>
          <p14:tracePt t="47088" x="3292475" y="4960938"/>
          <p14:tracePt t="47105" x="3322638" y="4960938"/>
          <p14:tracePt t="47356" x="3375025" y="4960938"/>
          <p14:tracePt t="47367" x="3413125" y="4960938"/>
          <p14:tracePt t="47376" x="3467100" y="4960938"/>
          <p14:tracePt t="47388" x="3505200" y="4960938"/>
          <p14:tracePt t="47405" x="3535363" y="4960938"/>
          <p14:tracePt t="47422" x="3597275" y="4960938"/>
          <p14:tracePt t="47438" x="3679825" y="4937125"/>
          <p14:tracePt t="47455" x="3703638" y="4922838"/>
          <p14:tracePt t="47472" x="3749675" y="4892675"/>
          <p14:tracePt t="47488" x="3763963" y="4884738"/>
          <p14:tracePt t="47505" x="3779838" y="4854575"/>
          <p14:tracePt t="47522" x="3794125" y="4830763"/>
          <p14:tracePt t="47538" x="3794125" y="4822825"/>
          <p14:tracePt t="47555" x="3794125" y="4800600"/>
          <p14:tracePt t="47772" x="3848100" y="4784725"/>
          <p14:tracePt t="47784" x="3902075" y="4762500"/>
          <p14:tracePt t="47792" x="3946525" y="4746625"/>
          <p14:tracePt t="47805" x="3992563" y="4724400"/>
          <p14:tracePt t="47822" x="4030663" y="4702175"/>
          <p14:tracePt t="47838" x="4084638" y="4664075"/>
          <p14:tracePt t="47855" x="4114800" y="4632325"/>
          <p14:tracePt t="47872" x="4130675" y="4625975"/>
          <p14:tracePt t="47888" x="4137025" y="4594225"/>
          <p14:tracePt t="48170" x="4152900" y="4579938"/>
          <p14:tracePt t="48179" x="4160838" y="4564063"/>
          <p14:tracePt t="48191" x="4160838" y="4549775"/>
          <p14:tracePt t="48205" x="4168775" y="4541838"/>
          <p14:tracePt t="48222" x="4168775" y="4525963"/>
          <p14:tracePt t="48238" x="4168775" y="4518025"/>
          <p14:tracePt t="48255" x="4168775" y="4511675"/>
          <p14:tracePt t="48558" x="4168775" y="4449763"/>
          <p14:tracePt t="48566" x="4168775" y="4381500"/>
          <p14:tracePt t="48577" x="4175125" y="4327525"/>
          <p14:tracePt t="48820" x="4175125" y="4244975"/>
          <p14:tracePt t="48831" x="4168775" y="4130675"/>
          <p14:tracePt t="48840" x="4160838" y="4022725"/>
          <p14:tracePt t="48855" x="4152900" y="3932238"/>
          <p14:tracePt t="48872" x="4144963" y="3794125"/>
          <p14:tracePt t="48888" x="4137025" y="3749675"/>
          <p14:tracePt t="48905" x="4130675" y="3725863"/>
          <p14:tracePt t="49086" x="4122738" y="3725863"/>
          <p14:tracePt t="49094" x="4114800" y="3711575"/>
          <p14:tracePt t="49107" x="4098925" y="3695700"/>
          <p14:tracePt t="49122" x="4076700" y="3665538"/>
          <p14:tracePt t="49139" x="3984625" y="3565525"/>
          <p14:tracePt t="49155" x="3878263" y="3475038"/>
          <p14:tracePt t="49172" x="3832225" y="3444875"/>
          <p14:tracePt t="49189" x="3771900" y="3421063"/>
          <p14:tracePt t="49349" x="3763963" y="3421063"/>
          <p14:tracePt t="49358" x="3756025" y="3421063"/>
          <p14:tracePt t="49369" x="3741738" y="3421063"/>
          <p14:tracePt t="49379" x="3717925" y="3421063"/>
          <p14:tracePt t="49390" x="3673475" y="3421063"/>
          <p14:tracePt t="49406" x="3635375" y="3421063"/>
          <p14:tracePt t="49422" x="3505200" y="3444875"/>
          <p14:tracePt t="49439" x="3436938" y="3467100"/>
          <p14:tracePt t="49456" x="3322638" y="3535363"/>
          <p14:tracePt t="49633" x="3314700" y="3543300"/>
          <p14:tracePt t="49644" x="3306763" y="3543300"/>
          <p14:tracePt t="49653" x="3276600" y="3551238"/>
          <p14:tracePt t="49665" x="3254375" y="3565525"/>
          <p14:tracePt t="49674" x="3216275" y="3581400"/>
          <p14:tracePt t="49689" x="3184525" y="3597275"/>
          <p14:tracePt t="49706" x="3132138" y="3619500"/>
          <p14:tracePt t="49722" x="3116263" y="3635375"/>
          <p14:tracePt t="49739" x="3101975" y="3635375"/>
          <p14:tracePt t="49856" x="3101975" y="3641725"/>
          <p14:tracePt t="49867" x="3101975" y="3649663"/>
          <p14:tracePt t="49877" x="3086100" y="3665538"/>
          <p14:tracePt t="49889" x="3078163" y="3673475"/>
          <p14:tracePt t="49905" x="3070225" y="3687763"/>
          <p14:tracePt t="49922" x="3055938" y="3725863"/>
          <p14:tracePt t="49939" x="3032125" y="3749675"/>
          <p14:tracePt t="49955" x="3032125" y="3756025"/>
          <p14:tracePt t="49972" x="3032125" y="3771900"/>
          <p14:tracePt t="49989" x="3025775" y="3779838"/>
          <p14:tracePt t="50005" x="3025775" y="3787775"/>
          <p14:tracePt t="50023" x="3017838" y="3794125"/>
          <p14:tracePt t="50039" x="3017838" y="3802063"/>
          <p14:tracePt t="50056" x="3009900" y="3817938"/>
          <p14:tracePt t="50072" x="3001963" y="3825875"/>
          <p14:tracePt t="50089" x="3001963" y="3832225"/>
          <p14:tracePt t="50105" x="2994025" y="3840163"/>
          <p14:tracePt t="50122" x="2987675" y="3856038"/>
          <p14:tracePt t="50139" x="2979738" y="3863975"/>
          <p14:tracePt t="50155" x="2971800" y="3878263"/>
          <p14:tracePt t="50173" x="2971800" y="3886200"/>
          <p14:tracePt t="50189" x="2963863" y="3894138"/>
          <p14:tracePt t="50205" x="2963863" y="3902075"/>
          <p14:tracePt t="50223" x="2963863" y="3908425"/>
          <p14:tracePt t="50243" x="2963863" y="3916363"/>
          <p14:tracePt t="50255" x="2963863" y="3924300"/>
          <p14:tracePt t="50274" x="2963863" y="3932238"/>
          <p14:tracePt t="50294" x="2963863" y="3940175"/>
          <p14:tracePt t="50305" x="2963863" y="3946525"/>
          <p14:tracePt t="50323" x="2963863" y="3954463"/>
          <p14:tracePt t="50339" x="2963863" y="3970338"/>
          <p14:tracePt t="50356" x="2963863" y="4000500"/>
          <p14:tracePt t="50373" x="2963863" y="4016375"/>
          <p14:tracePt t="50389" x="2963863" y="4030663"/>
          <p14:tracePt t="50406" x="2963863" y="4046538"/>
          <p14:tracePt t="50422" x="2963863" y="4060825"/>
          <p14:tracePt t="50439" x="2971800" y="4084638"/>
          <p14:tracePt t="50455" x="2979738" y="4098925"/>
          <p14:tracePt t="50472" x="2994025" y="4122738"/>
          <p14:tracePt t="50489" x="3017838" y="4160838"/>
          <p14:tracePt t="50505" x="3025775" y="4175125"/>
          <p14:tracePt t="50523" x="3055938" y="4229100"/>
          <p14:tracePt t="50539" x="3070225" y="4283075"/>
          <p14:tracePt t="50555" x="3086100" y="4305300"/>
          <p14:tracePt t="50572" x="3101975" y="4335463"/>
          <p14:tracePt t="50589" x="3116263" y="4359275"/>
          <p14:tracePt t="50605" x="3132138" y="4381500"/>
          <p14:tracePt t="50622" x="3154363" y="4397375"/>
          <p14:tracePt t="50639" x="3162300" y="4403725"/>
          <p14:tracePt t="50656" x="3200400" y="4427538"/>
          <p14:tracePt t="50672" x="3238500" y="4449763"/>
          <p14:tracePt t="50689" x="3268663" y="4457700"/>
          <p14:tracePt t="50706" x="3314700" y="4487863"/>
          <p14:tracePt t="50722" x="3360738" y="4511675"/>
          <p14:tracePt t="50739" x="3375025" y="4518025"/>
          <p14:tracePt t="50755" x="3406775" y="4533900"/>
          <p14:tracePt t="50986" x="3398838" y="4533900"/>
          <p14:tracePt t="50996" x="3382963" y="4533900"/>
          <p14:tracePt t="51007" x="3368675" y="4525963"/>
          <p14:tracePt t="51022" x="3322638" y="4503738"/>
          <p14:tracePt t="51039" x="3192463" y="4441825"/>
          <p14:tracePt t="51056" x="3116263" y="4397375"/>
          <p14:tracePt t="51073" x="2879725" y="4267200"/>
          <p14:tracePt t="51089" x="2590800" y="4046538"/>
          <p14:tracePt t="51106" x="2476500" y="3940175"/>
          <p14:tracePt t="51122" x="2354263" y="3733800"/>
          <p14:tracePt t="51139" x="2316163" y="3535363"/>
          <p14:tracePt t="51156" x="2339975" y="3436938"/>
          <p14:tracePt t="51173" x="2460625" y="3216275"/>
          <p14:tracePt t="51189" x="2606675" y="3048000"/>
          <p14:tracePt t="51206" x="2667000" y="2987675"/>
          <p14:tracePt t="51223" x="2789238" y="2917825"/>
          <p14:tracePt t="51239" x="2887663" y="2887663"/>
          <p14:tracePt t="51256" x="2941638" y="2879725"/>
          <p14:tracePt t="51272" x="3017838" y="2873375"/>
          <p14:tracePt t="51289" x="3055938" y="2865438"/>
          <p14:tracePt t="51306" x="3101975" y="2835275"/>
          <p14:tracePt t="51322" x="3132138" y="2781300"/>
          <p14:tracePt t="51339" x="3146425" y="2743200"/>
          <p14:tracePt t="51356" x="3170238" y="2667000"/>
          <p14:tracePt t="51374" x="3184525" y="2568575"/>
          <p14:tracePt t="51389" x="3184525" y="2522538"/>
          <p14:tracePt t="51406" x="3184525" y="2408238"/>
          <p14:tracePt t="51423" x="3184525" y="2316163"/>
          <p14:tracePt t="51439" x="3170238" y="2270125"/>
          <p14:tracePt t="51456" x="3146425" y="2187575"/>
          <p14:tracePt t="51472" x="3132138" y="2163763"/>
          <p14:tracePt t="51489" x="3108325" y="2125663"/>
          <p14:tracePt t="51506" x="3078163" y="2117725"/>
          <p14:tracePt t="51523" x="3055938" y="2117725"/>
          <p14:tracePt t="51539" x="3001963" y="2117725"/>
          <p14:tracePt t="51556" x="2925763" y="2141538"/>
          <p14:tracePt t="51573" x="2895600" y="2155825"/>
          <p14:tracePt t="51589" x="2819400" y="2201863"/>
          <p14:tracePt t="51606" x="2743200" y="2255838"/>
          <p14:tracePt t="51623" x="2705100" y="2278063"/>
          <p14:tracePt t="51639" x="2644775" y="2332038"/>
          <p14:tracePt t="51656" x="2606675" y="2354263"/>
          <p14:tracePt t="51673" x="2536825" y="2392363"/>
          <p14:tracePt t="51689" x="2460625" y="2446338"/>
          <p14:tracePt t="51706" x="2430463" y="2468563"/>
          <p14:tracePt t="51723" x="2370138" y="2498725"/>
          <p14:tracePt t="51739" x="2308225" y="2536825"/>
          <p14:tracePt t="51756" x="2278063" y="2552700"/>
          <p14:tracePt t="51773" x="2247900" y="2582863"/>
          <p14:tracePt t="51789" x="2209800" y="2606675"/>
          <p14:tracePt t="51806" x="2201863" y="2620963"/>
          <p14:tracePt t="51823" x="2179638" y="2644775"/>
          <p14:tracePt t="51839" x="2163763" y="2659063"/>
          <p14:tracePt t="51856" x="2141538" y="2682875"/>
          <p14:tracePt t="51873" x="2125663" y="2705100"/>
          <p14:tracePt t="51889" x="2103438" y="2727325"/>
          <p14:tracePt t="51906" x="2095500" y="2743200"/>
          <p14:tracePt t="51922" x="2073275" y="2773363"/>
          <p14:tracePt t="51939" x="2049463" y="2789238"/>
          <p14:tracePt t="51956" x="2027238" y="2835275"/>
          <p14:tracePt t="51973" x="2003425" y="2865438"/>
          <p14:tracePt t="51989" x="1997075" y="2879725"/>
          <p14:tracePt t="52006" x="1981200" y="2903538"/>
          <p14:tracePt t="52023" x="1973263" y="2917825"/>
          <p14:tracePt t="52039" x="1965325" y="2949575"/>
          <p14:tracePt t="52056" x="1958975" y="2994025"/>
          <p14:tracePt t="52073" x="1958975" y="3025775"/>
          <p14:tracePt t="52089" x="1958975" y="3032125"/>
          <p14:tracePt t="52106" x="1958975" y="3055938"/>
          <p14:tracePt t="52123" x="1958975" y="3063875"/>
          <p14:tracePt t="52139" x="1958975" y="3078163"/>
          <p14:tracePt t="52156" x="1958975" y="3101975"/>
          <p14:tracePt t="52174" x="1965325" y="3116263"/>
          <p14:tracePt t="52189" x="1965325" y="3132138"/>
          <p14:tracePt t="52206" x="1973263" y="3154363"/>
          <p14:tracePt t="52223" x="1981200" y="3178175"/>
          <p14:tracePt t="52239" x="1989138" y="3208338"/>
          <p14:tracePt t="52256" x="2011363" y="3254375"/>
          <p14:tracePt t="52273" x="2019300" y="3276600"/>
          <p14:tracePt t="52289" x="2041525" y="3314700"/>
          <p14:tracePt t="52306" x="2057400" y="3330575"/>
          <p14:tracePt t="52323" x="2079625" y="3368675"/>
          <p14:tracePt t="52339" x="2111375" y="3398838"/>
          <p14:tracePt t="52356" x="2125663" y="3421063"/>
          <p14:tracePt t="52373" x="2149475" y="3451225"/>
          <p14:tracePt t="52389" x="2179638" y="3489325"/>
          <p14:tracePt t="52406" x="2193925" y="3505200"/>
          <p14:tracePt t="52423" x="2217738" y="3535363"/>
          <p14:tracePt t="52439" x="2239963" y="3559175"/>
          <p14:tracePt t="52456" x="2247900" y="3565525"/>
          <p14:tracePt t="52473" x="2270125" y="3581400"/>
          <p14:tracePt t="52489" x="2278063" y="3589338"/>
          <p14:tracePt t="52506" x="2308225" y="3611563"/>
          <p14:tracePt t="52523" x="2332038" y="3627438"/>
          <p14:tracePt t="52539" x="2339975" y="3635375"/>
          <p14:tracePt t="52556" x="2362200" y="3641725"/>
          <p14:tracePt t="52573" x="2384425" y="3641725"/>
          <p14:tracePt t="52589" x="2400300" y="3641725"/>
          <p14:tracePt t="52606" x="2422525" y="3641725"/>
          <p14:tracePt t="52623" x="2438400" y="3641725"/>
          <p14:tracePt t="52639" x="2460625" y="3641725"/>
          <p14:tracePt t="52656" x="2484438" y="3641725"/>
          <p14:tracePt t="52673" x="2506663" y="3641725"/>
          <p14:tracePt t="52689" x="2530475" y="3641725"/>
          <p14:tracePt t="52706" x="2560638" y="3635375"/>
          <p14:tracePt t="52723" x="2574925" y="3635375"/>
          <p14:tracePt t="52739" x="2606675" y="3635375"/>
          <p14:tracePt t="52756" x="2628900" y="3619500"/>
          <p14:tracePt t="52773" x="2644775" y="3619500"/>
          <p14:tracePt t="52789" x="2674938" y="3603625"/>
          <p14:tracePt t="52806" x="2705100" y="3581400"/>
          <p14:tracePt t="52823" x="2720975" y="3565525"/>
          <p14:tracePt t="52839" x="2751138" y="3543300"/>
          <p14:tracePt t="52856" x="2789238" y="3513138"/>
          <p14:tracePt t="52873" x="2803525" y="3489325"/>
          <p14:tracePt t="52889" x="2849563" y="3436938"/>
          <p14:tracePt t="52906" x="2865438" y="3413125"/>
          <p14:tracePt t="52923" x="2903538" y="3360738"/>
          <p14:tracePt t="52939" x="2925763" y="3314700"/>
          <p14:tracePt t="52956" x="2933700" y="3292475"/>
          <p14:tracePt t="52973" x="2941638" y="3230563"/>
          <p14:tracePt t="52990" x="2949575" y="3154363"/>
          <p14:tracePt t="53006" x="2955925" y="3108325"/>
          <p14:tracePt t="53023" x="2963863" y="3032125"/>
          <p14:tracePt t="53040" x="2963863" y="2963863"/>
          <p14:tracePt t="53056" x="2963863" y="2941638"/>
          <p14:tracePt t="53073" x="2971800" y="2917825"/>
          <p14:tracePt t="53090" x="2979738" y="2873375"/>
          <p14:tracePt t="53106" x="2979738" y="2857500"/>
          <p14:tracePt t="53123" x="2979738" y="2835275"/>
          <p14:tracePt t="53139" x="2979738" y="2827338"/>
          <p14:tracePt t="53156" x="2979738" y="2789238"/>
          <p14:tracePt t="53173" x="2963863" y="2759075"/>
          <p14:tracePt t="53189" x="2963863" y="2735263"/>
          <p14:tracePt t="53206" x="2941638" y="2697163"/>
          <p14:tracePt t="53223" x="2925763" y="2659063"/>
          <p14:tracePt t="53239" x="2903538" y="2636838"/>
          <p14:tracePt t="53256" x="2873375" y="2598738"/>
          <p14:tracePt t="53273" x="2841625" y="2568575"/>
          <p14:tracePt t="53289" x="2827338" y="2560638"/>
          <p14:tracePt t="53306" x="2781300" y="2536825"/>
          <p14:tracePt t="53323" x="2765425" y="2530475"/>
          <p14:tracePt t="53339" x="2743200" y="2522538"/>
          <p14:tracePt t="53356" x="2735263" y="2522538"/>
          <p14:tracePt t="53447" x="2743200" y="2522538"/>
          <p14:tracePt t="53487" x="2751138" y="2522538"/>
          <p14:tracePt t="53518" x="2765425" y="2522538"/>
          <p14:tracePt t="53538" x="2773363" y="2522538"/>
          <p14:tracePt t="53547" x="2781300" y="2522538"/>
          <p14:tracePt t="53558" x="2789238" y="2522538"/>
          <p14:tracePt t="53581" x="2797175" y="2522538"/>
          <p14:tracePt t="53608" x="2803525" y="2522538"/>
          <p14:tracePt t="54065" x="2811463" y="2530475"/>
          <p14:tracePt t="54077" x="2811463" y="2544763"/>
          <p14:tracePt t="54087" x="2835275" y="2568575"/>
          <p14:tracePt t="54097" x="2857500" y="2613025"/>
          <p14:tracePt t="54107" x="2887663" y="2674938"/>
          <p14:tracePt t="54123" x="2917825" y="2735263"/>
          <p14:tracePt t="54140" x="2987675" y="2887663"/>
          <p14:tracePt t="54156" x="3025775" y="2949575"/>
          <p14:tracePt t="54173" x="3063875" y="3040063"/>
          <p14:tracePt t="54189" x="3063875" y="3108325"/>
          <p14:tracePt t="54206" x="3063875" y="3140075"/>
          <p14:tracePt t="54223" x="3063875" y="3192463"/>
          <p14:tracePt t="54240" x="3063875" y="3276600"/>
          <p14:tracePt t="54256" x="3063875" y="3306763"/>
          <p14:tracePt t="54273" x="3063875" y="3360738"/>
          <p14:tracePt t="54290" x="3055938" y="3413125"/>
          <p14:tracePt t="54306" x="3048000" y="3444875"/>
          <p14:tracePt t="54323" x="3040063" y="3489325"/>
          <p14:tracePt t="54340" x="3040063" y="3505200"/>
          <p14:tracePt t="54356" x="3032125" y="3527425"/>
          <p14:tracePt t="54564" x="3025775" y="3527425"/>
          <p14:tracePt t="54573" x="3017838" y="3527425"/>
          <p14:tracePt t="54585" x="3009900" y="3527425"/>
          <p14:tracePt t="54594" x="3001963" y="3535363"/>
          <p14:tracePt t="54606" x="2987675" y="3535363"/>
          <p14:tracePt t="54623" x="2971800" y="3535363"/>
          <p14:tracePt t="54640" x="2955925" y="3535363"/>
          <p14:tracePt t="54656" x="2941638" y="3535363"/>
          <p14:tracePt t="54673" x="2933700" y="3535363"/>
          <p14:tracePt t="54695" x="2925763" y="3535363"/>
          <p14:tracePt t="54707" x="2925763" y="3527425"/>
          <p14:tracePt t="54723" x="2917825" y="3527425"/>
          <p14:tracePt t="54740" x="2917825" y="3513138"/>
          <p14:tracePt t="54757" x="2911475" y="3505200"/>
          <p14:tracePt t="54773" x="2903538" y="3505200"/>
          <p14:tracePt t="54790" x="2887663" y="3489325"/>
          <p14:tracePt t="54808" x="2879725" y="3489325"/>
          <p14:tracePt t="54823" x="2873375" y="3482975"/>
          <p14:tracePt t="54840" x="2865438" y="3475038"/>
          <p14:tracePt t="54856" x="2857500" y="3475038"/>
          <p14:tracePt t="54873" x="2849563" y="3467100"/>
          <p14:tracePt t="54900" x="2849563" y="3459163"/>
          <p14:tracePt t="55133" x="2841625" y="3459163"/>
          <p14:tracePt t="55153" x="2835275" y="3451225"/>
          <p14:tracePt t="55164" x="2827338" y="3444875"/>
          <p14:tracePt t="55174" x="2827338" y="3429000"/>
          <p14:tracePt t="55190" x="2819400" y="3429000"/>
          <p14:tracePt t="55206" x="2803525" y="3421063"/>
          <p14:tracePt t="55223" x="2803525" y="3413125"/>
          <p14:tracePt t="55240" x="2797175" y="3406775"/>
          <p14:tracePt t="55258" x="2781300" y="3398838"/>
          <p14:tracePt t="55275" x="2773363" y="3398838"/>
          <p14:tracePt t="55295" x="2765425" y="3398838"/>
          <p14:tracePt t="55315" x="2759075" y="3398838"/>
          <p14:tracePt t="55326" x="2751138" y="3398838"/>
          <p14:tracePt t="55347" x="2743200" y="3398838"/>
          <p14:tracePt t="55368" x="2735263" y="3398838"/>
          <p14:tracePt t="55376" x="2727325" y="3398838"/>
          <p14:tracePt t="55390" x="2713038" y="3398838"/>
          <p14:tracePt t="55406" x="2705100" y="3398838"/>
          <p14:tracePt t="55423" x="2689225" y="3398838"/>
          <p14:tracePt t="55440" x="2682875" y="3398838"/>
          <p14:tracePt t="55456" x="2674938" y="3398838"/>
          <p14:tracePt t="55473" x="2651125" y="3398838"/>
          <p14:tracePt t="55490" x="2644775" y="3398838"/>
          <p14:tracePt t="55506" x="2636838" y="3398838"/>
          <p14:tracePt t="55523" x="2628900" y="3398838"/>
          <p14:tracePt t="55540" x="2620963" y="3398838"/>
          <p14:tracePt t="55743" x="2613025" y="3398838"/>
          <p14:tracePt t="55752" x="2606675" y="3398838"/>
          <p14:tracePt t="55763" x="2598738" y="3398838"/>
          <p14:tracePt t="55774" x="2590800" y="3398838"/>
          <p14:tracePt t="55790" x="2574925" y="3390900"/>
          <p14:tracePt t="55806" x="2536825" y="3375025"/>
          <p14:tracePt t="55823" x="2522538" y="3375025"/>
          <p14:tracePt t="55840" x="2492375" y="3375025"/>
          <p14:tracePt t="55856" x="2446338" y="3375025"/>
          <p14:tracePt t="55873" x="2430463" y="3375025"/>
          <p14:tracePt t="55890" x="2392363" y="3398838"/>
          <p14:tracePt t="55907" x="2354263" y="3421063"/>
          <p14:tracePt t="56098" x="2346325" y="3421063"/>
          <p14:tracePt t="56130" x="2339975" y="3429000"/>
          <p14:tracePt t="56139" x="2324100" y="3429000"/>
          <p14:tracePt t="56150" x="2316163" y="3429000"/>
          <p14:tracePt t="56159" x="2301875" y="3429000"/>
          <p14:tracePt t="56173" x="2286000" y="3429000"/>
          <p14:tracePt t="56190" x="2263775" y="3429000"/>
          <p14:tracePt t="56207" x="2209800" y="3429000"/>
          <p14:tracePt t="56223" x="2163763" y="3436938"/>
          <p14:tracePt t="56240" x="2149475" y="3436938"/>
          <p14:tracePt t="56257" x="2117725" y="3459163"/>
          <p14:tracePt t="56273" x="2111375" y="3459163"/>
          <p14:tracePt t="56446" x="2103438" y="3459163"/>
          <p14:tracePt t="56454" x="2095500" y="3459163"/>
          <p14:tracePt t="56467" x="2087563" y="3467100"/>
          <p14:tracePt t="56475" x="2079625" y="3467100"/>
          <p14:tracePt t="56490" x="2065338" y="3475038"/>
          <p14:tracePt t="56507" x="2035175" y="3475038"/>
          <p14:tracePt t="56523" x="2027238" y="3482975"/>
          <p14:tracePt t="56540" x="1989138" y="3497263"/>
          <p14:tracePt t="56557" x="1958975" y="3513138"/>
          <p14:tracePt t="56573" x="1943100" y="3521075"/>
          <p14:tracePt t="56590" x="1905000" y="3551238"/>
          <p14:tracePt t="56607" x="1889125" y="3559175"/>
          <p14:tracePt t="56623" x="1866900" y="3589338"/>
          <p14:tracePt t="56640" x="1858963" y="3597275"/>
          <p14:tracePt t="56810" x="1858963" y="3603625"/>
          <p14:tracePt t="56831" x="1851025" y="3611563"/>
          <p14:tracePt t="56841" x="1851025" y="3619500"/>
          <p14:tracePt t="56851" x="1844675" y="3627438"/>
          <p14:tracePt t="56860" x="1844675" y="3641725"/>
          <p14:tracePt t="56873" x="1836738" y="3649663"/>
          <p14:tracePt t="56890" x="1828800" y="3665538"/>
          <p14:tracePt t="56907" x="1820863" y="3711575"/>
          <p14:tracePt t="56923" x="1806575" y="3763963"/>
          <p14:tracePt t="56940" x="1806575" y="3802063"/>
          <p14:tracePt t="56957" x="1790700" y="3848100"/>
          <p14:tracePt t="56974" x="1790700" y="3886200"/>
          <p14:tracePt t="56990" x="1790700" y="3902075"/>
          <p14:tracePt t="57007" x="1790700" y="3916363"/>
          <p14:tracePt t="57023" x="1790700" y="3932238"/>
          <p14:tracePt t="57040" x="1790700" y="3940175"/>
          <p14:tracePt t="57238" x="1790700" y="3946525"/>
          <p14:tracePt t="57258" x="1790700" y="3954463"/>
          <p14:tracePt t="57267" x="1790700" y="3962400"/>
          <p14:tracePt t="57278" x="1790700" y="3970338"/>
          <p14:tracePt t="57290" x="1798638" y="3970338"/>
          <p14:tracePt t="57307" x="1798638" y="3984625"/>
          <p14:tracePt t="57324" x="1798638" y="4008438"/>
          <p14:tracePt t="57340" x="1806575" y="4038600"/>
          <p14:tracePt t="57357" x="1812925" y="4054475"/>
          <p14:tracePt t="57374" x="1812925" y="4092575"/>
          <p14:tracePt t="57390" x="1828800" y="4122738"/>
          <p14:tracePt t="57407" x="1836738" y="4137025"/>
          <p14:tracePt t="57424" x="1836738" y="4168775"/>
          <p14:tracePt t="57440" x="1844675" y="4175125"/>
          <p14:tracePt t="57457" x="1851025" y="4198938"/>
          <p14:tracePt t="57474" x="1851025" y="4213225"/>
          <p14:tracePt t="57490" x="1866900" y="4221163"/>
          <p14:tracePt t="57507" x="1866900" y="4229100"/>
          <p14:tracePt t="57684" x="1866900" y="4237038"/>
          <p14:tracePt t="57695" x="1866900" y="4244975"/>
          <p14:tracePt t="57704" x="1874838" y="4244975"/>
          <p14:tracePt t="57716" x="1874838" y="4251325"/>
          <p14:tracePt t="57725" x="1874838" y="4259263"/>
          <p14:tracePt t="57740" x="1889125" y="4267200"/>
          <p14:tracePt t="57757" x="1897063" y="4283075"/>
          <p14:tracePt t="57774" x="1905000" y="4283075"/>
          <p14:tracePt t="57790" x="1905000" y="4305300"/>
          <p14:tracePt t="57807" x="1912938" y="4327525"/>
          <p14:tracePt t="57824" x="1920875" y="4335463"/>
          <p14:tracePt t="57840" x="1935163" y="4351338"/>
          <p14:tracePt t="57857" x="1935163" y="4359275"/>
          <p14:tracePt t="57874" x="1951038" y="4373563"/>
          <p14:tracePt t="58082" x="1951038" y="4381500"/>
          <p14:tracePt t="58092" x="1958975" y="4381500"/>
          <p14:tracePt t="58102" x="1958975" y="4397375"/>
          <p14:tracePt t="58111" x="1965325" y="4397375"/>
          <p14:tracePt t="58124" x="1973263" y="4411663"/>
          <p14:tracePt t="58140" x="1981200" y="4419600"/>
          <p14:tracePt t="58157" x="2003425" y="4449763"/>
          <p14:tracePt t="58174" x="2035175" y="4479925"/>
          <p14:tracePt t="58190" x="2041525" y="4495800"/>
          <p14:tracePt t="58207" x="2073275" y="4525963"/>
          <p14:tracePt t="58224" x="2087563" y="4541838"/>
          <p14:tracePt t="58240" x="2103438" y="4541838"/>
          <p14:tracePt t="58257" x="2103438" y="4549775"/>
          <p14:tracePt t="58427" x="2103438" y="4556125"/>
          <p14:tracePt t="58436" x="2111375" y="4556125"/>
          <p14:tracePt t="58457" x="2125663" y="4564063"/>
          <p14:tracePt t="58467" x="2133600" y="4564063"/>
          <p14:tracePt t="58477" x="2149475" y="4579938"/>
          <p14:tracePt t="58490" x="2171700" y="4594225"/>
          <p14:tracePt t="58507" x="2187575" y="4618038"/>
          <p14:tracePt t="58524" x="2225675" y="4648200"/>
          <p14:tracePt t="58540" x="2247900" y="4686300"/>
          <p14:tracePt t="58557" x="2255838" y="4702175"/>
          <p14:tracePt t="58574" x="2263775" y="4708525"/>
          <p14:tracePt t="58823" x="2293938" y="4708525"/>
          <p14:tracePt t="58834" x="2332038" y="4708525"/>
          <p14:tracePt t="58843" x="2362200" y="4716463"/>
          <p14:tracePt t="58857" x="2378075" y="4724400"/>
          <p14:tracePt t="58874" x="2400300" y="4732338"/>
          <p14:tracePt t="58890" x="2416175" y="4732338"/>
          <p14:tracePt t="58907" x="2422525" y="4732338"/>
          <p14:tracePt t="59160" x="2460625" y="4740275"/>
          <p14:tracePt t="59169" x="2514600" y="4740275"/>
          <p14:tracePt t="59178" x="2560638" y="4740275"/>
          <p14:tracePt t="59191" x="2590800" y="4740275"/>
          <p14:tracePt t="59207" x="2606675" y="4740275"/>
          <p14:tracePt t="59224" x="2628900" y="4740275"/>
          <p14:tracePt t="59462" x="2689225" y="4732338"/>
          <p14:tracePt t="59475" x="2751138" y="4716463"/>
          <p14:tracePt t="59484" x="2811463" y="4708525"/>
          <p14:tracePt t="59495" x="2857500" y="4694238"/>
          <p14:tracePt t="59507" x="2887663" y="4678363"/>
          <p14:tracePt t="59524" x="2911475" y="4670425"/>
          <p14:tracePt t="59541" x="2917825" y="4648200"/>
          <p14:tracePt t="59789" x="2941638" y="4618038"/>
          <p14:tracePt t="59798" x="2955925" y="4579938"/>
          <p14:tracePt t="59810" x="2979738" y="4556125"/>
          <p14:tracePt t="59824" x="3001963" y="4518025"/>
          <p14:tracePt t="59840" x="3025775" y="4473575"/>
          <p14:tracePt t="59857" x="3040063" y="4457700"/>
          <p14:tracePt t="60185" x="3040063" y="4441825"/>
          <p14:tracePt t="60196" x="3048000" y="4435475"/>
          <p14:tracePt t="60205" x="3055938" y="4427538"/>
          <p14:tracePt t="60226" x="3063875" y="4419600"/>
          <p14:tracePt t="60237" x="3070225" y="4419600"/>
          <p14:tracePt t="60542" x="3078163" y="4397375"/>
          <p14:tracePt t="60552" x="3094038" y="4373563"/>
          <p14:tracePt t="60562" x="3094038" y="4359275"/>
          <p14:tracePt t="60574" x="3101975" y="4343400"/>
          <p14:tracePt t="60591" x="3101975" y="4335463"/>
          <p14:tracePt t="60607" x="3101975" y="4327525"/>
          <p14:tracePt t="60998" x="3108325" y="4321175"/>
          <p14:tracePt t="61010" x="3116263" y="4321175"/>
          <p14:tracePt t="61019" x="3124200" y="4305300"/>
          <p14:tracePt t="61335" x="3132138" y="4283075"/>
          <p14:tracePt t="61344" x="3132138" y="4259263"/>
          <p14:tracePt t="61355" x="3140075" y="4229100"/>
          <p14:tracePt t="61364" x="3140075" y="4206875"/>
          <p14:tracePt t="61375" x="3140075" y="4191000"/>
          <p14:tracePt t="61391" x="3140075" y="4168775"/>
          <p14:tracePt t="61408" x="3140075" y="4144963"/>
          <p14:tracePt t="61424" x="3140075" y="4137025"/>
          <p14:tracePt t="61425" x="3140075" y="4130675"/>
          <p14:tracePt t="61441" x="3140075" y="4122738"/>
          <p14:tracePt t="61458" x="3146425" y="4122738"/>
          <p14:tracePt t="61791" x="3162300" y="4092575"/>
          <p14:tracePt t="61802" x="3162300" y="4060825"/>
          <p14:tracePt t="61811" x="3178175" y="4022725"/>
          <p14:tracePt t="61824" x="3184525" y="4000500"/>
          <p14:tracePt t="61841" x="3192463" y="3978275"/>
          <p14:tracePt t="61858" x="3200400" y="3932238"/>
          <p14:tracePt t="61874" x="3200400" y="3916363"/>
          <p14:tracePt t="61891" x="3200400" y="3902075"/>
          <p14:tracePt t="61908" x="3200400" y="3894138"/>
          <p14:tracePt t="62158" x="3192463" y="3886200"/>
          <p14:tracePt t="62168" x="3192463" y="3870325"/>
          <p14:tracePt t="62178" x="3184525" y="3840163"/>
          <p14:tracePt t="62191" x="3170238" y="3794125"/>
          <p14:tracePt t="62208" x="3154363" y="3733800"/>
          <p14:tracePt t="62224" x="3101975" y="3589338"/>
          <p14:tracePt t="62241" x="3070225" y="3482975"/>
          <p14:tracePt t="62258" x="3063875" y="3444875"/>
          <p14:tracePt t="62274" x="3055938" y="3436938"/>
          <p14:tracePt t="62452" x="3055938" y="3429000"/>
          <p14:tracePt t="62461" x="3048000" y="3429000"/>
          <p14:tracePt t="62473" x="3025775" y="3429000"/>
          <p14:tracePt t="62482" x="3009900" y="3413125"/>
          <p14:tracePt t="62493" x="2987675" y="3406775"/>
          <p14:tracePt t="62508" x="2949575" y="3398838"/>
          <p14:tracePt t="62524" x="2873375" y="3382963"/>
          <p14:tracePt t="62541" x="2841625" y="3375025"/>
          <p14:tracePt t="62558" x="2797175" y="3375025"/>
          <p14:tracePt t="62574" x="2781300" y="3375025"/>
          <p14:tracePt t="62760" x="2773363" y="3375025"/>
          <p14:tracePt t="62767" x="2765425" y="3375025"/>
          <p14:tracePt t="62778" x="2751138" y="3375025"/>
          <p14:tracePt t="62791" x="2735263" y="3375025"/>
          <p14:tracePt t="62808" x="2689225" y="3375025"/>
          <p14:tracePt t="62824" x="2651125" y="3375025"/>
          <p14:tracePt t="62841" x="2590800" y="3375025"/>
          <p14:tracePt t="62858" x="2568575" y="3375025"/>
          <p14:tracePt t="62875" x="2552700" y="3375025"/>
          <p14:tracePt t="63031" x="2536825" y="3375025"/>
          <p14:tracePt t="63042" x="2530475" y="3375025"/>
          <p14:tracePt t="63052" x="2514600" y="3375025"/>
          <p14:tracePt t="63062" x="2498725" y="3375025"/>
          <p14:tracePt t="63075" x="2468563" y="3375025"/>
          <p14:tracePt t="63092" x="2438400" y="3375025"/>
          <p14:tracePt t="63108" x="2400300" y="3375025"/>
          <p14:tracePt t="63125" x="2392363" y="3375025"/>
          <p14:tracePt t="63266" x="2378075" y="3375025"/>
          <p14:tracePt t="63275" x="2370138" y="3375025"/>
          <p14:tracePt t="63286" x="2354263" y="3375025"/>
          <p14:tracePt t="63295" x="2339975" y="3375025"/>
          <p14:tracePt t="63308" x="2316163" y="3382963"/>
          <p14:tracePt t="63325" x="2286000" y="3390900"/>
          <p14:tracePt t="63341" x="2247900" y="3398838"/>
          <p14:tracePt t="63358" x="2239963" y="3406775"/>
          <p14:tracePt t="63522" x="2232025" y="3413125"/>
          <p14:tracePt t="63530" x="2217738" y="3413125"/>
          <p14:tracePt t="63543" x="2201863" y="3429000"/>
          <p14:tracePt t="63558" x="2187575" y="3444875"/>
          <p14:tracePt t="63575" x="2125663" y="3497263"/>
          <p14:tracePt t="63592" x="2079625" y="3543300"/>
          <p14:tracePt t="63608" x="2065338" y="3565525"/>
          <p14:tracePt t="63625" x="2019300" y="3619500"/>
          <p14:tracePt t="63642" x="1973263" y="3695700"/>
          <p14:tracePt t="63658" x="1951038" y="3741738"/>
          <p14:tracePt t="63675" x="1927225" y="3802063"/>
          <p14:tracePt t="63691" x="1912938" y="3825875"/>
          <p14:tracePt t="63708" x="1897063" y="3863975"/>
          <p14:tracePt t="63725" x="1882775" y="3870325"/>
          <p14:tracePt t="63741" x="1866900" y="3894138"/>
          <p14:tracePt t="63758" x="1858963" y="3908425"/>
          <p14:tracePt t="63784" x="1851025" y="3916363"/>
          <p14:tracePt t="63815" x="1844675" y="3924300"/>
          <p14:tracePt t="63825" x="1844675" y="3932238"/>
          <p14:tracePt t="63844" x="1844675" y="3940175"/>
          <p14:tracePt t="63855" x="1844675" y="3954463"/>
          <p14:tracePt t="63865" x="1844675" y="3962400"/>
          <p14:tracePt t="63876" x="1844675" y="3970338"/>
          <p14:tracePt t="63891" x="1844675" y="3978275"/>
          <p14:tracePt t="63908" x="1844675" y="3984625"/>
          <p14:tracePt t="63925" x="1844675" y="3992563"/>
          <p14:tracePt t="63941" x="1844675" y="4000500"/>
          <p14:tracePt t="63958" x="1844675" y="4016375"/>
          <p14:tracePt t="63975" x="1844675" y="4022725"/>
          <p14:tracePt t="63991" x="1844675" y="4038600"/>
          <p14:tracePt t="64008" x="1844675" y="4054475"/>
          <p14:tracePt t="64025" x="1844675" y="4068763"/>
          <p14:tracePt t="64041" x="1844675" y="4092575"/>
          <p14:tracePt t="64058" x="1844675" y="4106863"/>
          <p14:tracePt t="64075" x="1844675" y="4152900"/>
          <p14:tracePt t="64091" x="1858963" y="4175125"/>
          <p14:tracePt t="64108" x="1858963" y="4191000"/>
          <p14:tracePt t="64125" x="1874838" y="4213225"/>
          <p14:tracePt t="64141" x="1882775" y="4221163"/>
          <p14:tracePt t="64158" x="1889125" y="4229100"/>
          <p14:tracePt t="64175" x="1897063" y="4237038"/>
          <p14:tracePt t="64191" x="1897063" y="4244975"/>
          <p14:tracePt t="64208" x="1905000" y="4244975"/>
          <p14:tracePt t="64225" x="1912938" y="4251325"/>
          <p14:tracePt t="64242" x="1920875" y="4251325"/>
          <p14:tracePt t="64258" x="1927225" y="4251325"/>
          <p14:tracePt t="64394" x="1927225" y="4259263"/>
          <p14:tracePt t="64516" x="1927225" y="4267200"/>
          <p14:tracePt t="64546" x="1927225" y="4275138"/>
          <p14:tracePt t="64576" x="1927225" y="4283075"/>
          <p14:tracePt t="64598" x="1927225" y="4289425"/>
          <p14:tracePt t="65397" x="1935163" y="4289425"/>
          <p14:tracePt t="65405" x="1973263" y="4313238"/>
          <p14:tracePt t="65417" x="2019300" y="4343400"/>
          <p14:tracePt t="65426" x="2079625" y="4397375"/>
          <p14:tracePt t="65442" x="2149475" y="4457700"/>
          <p14:tracePt t="65459" x="2316163" y="4594225"/>
          <p14:tracePt t="65475" x="2460625" y="4686300"/>
          <p14:tracePt t="65492" x="2835275" y="4884738"/>
          <p14:tracePt t="65508" x="3360738" y="5105400"/>
          <p14:tracePt t="65525" x="3657600" y="5219700"/>
          <p14:tracePt t="65542" x="4283075" y="5334000"/>
          <p14:tracePt t="65559" x="4922838" y="5356225"/>
          <p14:tracePt t="65575" x="5227638" y="5326063"/>
          <p14:tracePt t="65592" x="5813425" y="5189538"/>
          <p14:tracePt t="65609" x="6218238" y="5013325"/>
          <p14:tracePt t="65625" x="6324600" y="4945063"/>
          <p14:tracePt t="65642" x="6392863" y="4838700"/>
          <p14:tracePt t="65659" x="6392863" y="4808538"/>
          <p14:tracePt t="65675" x="6340475" y="4754563"/>
          <p14:tracePt t="65692" x="6149975" y="4640263"/>
          <p14:tracePt t="65708" x="5959475" y="4572000"/>
          <p14:tracePt t="65725" x="5456238" y="4449763"/>
          <p14:tracePt t="65742" x="5181600" y="4397375"/>
          <p14:tracePt t="65758" x="4792663" y="4381500"/>
          <p14:tracePt t="65775" x="4618038" y="4427538"/>
          <p14:tracePt t="65792" x="4564063" y="4503738"/>
          <p14:tracePt t="65808" x="4564063" y="4541838"/>
          <p14:tracePt t="65825" x="4602163" y="4678363"/>
          <p14:tracePt t="65842" x="4656138" y="4740275"/>
          <p14:tracePt t="65859" x="4778375" y="4899025"/>
          <p14:tracePt t="65875" x="4945063" y="5029200"/>
          <p14:tracePt t="65892" x="5029200" y="5075238"/>
          <p14:tracePt t="65909" x="5203825" y="5143500"/>
          <p14:tracePt t="65925" x="5318125" y="5151438"/>
          <p14:tracePt t="65942" x="5349875" y="5151438"/>
          <p14:tracePt t="65958" x="5380038" y="5127625"/>
          <p14:tracePt t="65975" x="5380038" y="5083175"/>
          <p14:tracePt t="65992" x="5356225" y="5037138"/>
          <p14:tracePt t="66008" x="5249863" y="4914900"/>
          <p14:tracePt t="66025" x="5165725" y="4846638"/>
          <p14:tracePt t="66042" x="4922838" y="4702175"/>
          <p14:tracePt t="66058" x="4587875" y="4564063"/>
          <p14:tracePt t="66075" x="4441825" y="4525963"/>
          <p14:tracePt t="66092" x="4251325" y="4503738"/>
          <p14:tracePt t="66109" x="4144963" y="4511675"/>
          <p14:tracePt t="66126" x="4130675" y="4533900"/>
          <p14:tracePt t="66142" x="4122738" y="4572000"/>
          <p14:tracePt t="66159" x="4144963" y="4632325"/>
          <p14:tracePt t="66175" x="4183063" y="4678363"/>
          <p14:tracePt t="66192" x="4289425" y="4784725"/>
          <p14:tracePt t="66209" x="4343400" y="4838700"/>
          <p14:tracePt t="66225" x="4503738" y="4937125"/>
          <p14:tracePt t="66242" x="4664075" y="5021263"/>
          <p14:tracePt t="66259" x="4740275" y="5059363"/>
          <p14:tracePt t="66275" x="4868863" y="5113338"/>
          <p14:tracePt t="66292" x="4975225" y="5127625"/>
          <p14:tracePt t="66308" x="5021263" y="5127625"/>
          <p14:tracePt t="66325" x="5067300" y="5105400"/>
          <p14:tracePt t="66342" x="5067300" y="5083175"/>
          <p14:tracePt t="66358" x="5067300" y="5075238"/>
          <p14:tracePt t="66375" x="5067300" y="5037138"/>
          <p14:tracePt t="66392" x="5045075" y="5021263"/>
          <p14:tracePt t="66408" x="4960938" y="4960938"/>
          <p14:tracePt t="66425" x="4830763" y="4876800"/>
          <p14:tracePt t="66442" x="4702175" y="4808538"/>
          <p14:tracePt t="66458" x="4664075" y="4792663"/>
          <p14:tracePt t="66475" x="4602163" y="4792663"/>
          <p14:tracePt t="66492" x="4587875" y="4800600"/>
          <p14:tracePt t="66509" x="4572000" y="4830763"/>
          <p14:tracePt t="66525" x="4572000" y="4899025"/>
          <p14:tracePt t="66542" x="4579938" y="4945063"/>
          <p14:tracePt t="66559" x="4632325" y="5075238"/>
          <p14:tracePt t="66576" x="4732338" y="5249863"/>
          <p14:tracePt t="66592" x="4770438" y="5311775"/>
          <p14:tracePt t="66609" x="4876800" y="5410200"/>
          <p14:tracePt t="66625" x="4999038" y="5456238"/>
          <p14:tracePt t="66642" x="5045075" y="5456238"/>
          <p14:tracePt t="66659" x="5135563" y="5426075"/>
          <p14:tracePt t="66675" x="5165725" y="5387975"/>
          <p14:tracePt t="66829" x="5159375" y="5387975"/>
          <p14:tracePt t="66840" x="5151438" y="5387975"/>
          <p14:tracePt t="66849" x="5135563" y="5387975"/>
          <p14:tracePt t="66860" x="5121275" y="5387975"/>
          <p14:tracePt t="66875" x="5113338" y="5387975"/>
          <p14:tracePt t="66892" x="5097463" y="5387975"/>
          <p14:tracePt t="66909" x="5083175" y="5387975"/>
          <p14:tracePt t="66925" x="5059363" y="5364163"/>
          <p14:tracePt t="66942" x="5037138" y="5318125"/>
          <p14:tracePt t="66959" x="5029200" y="5295900"/>
          <p14:tracePt t="66976" x="5006975" y="5227638"/>
          <p14:tracePt t="66992" x="4975225" y="5127625"/>
          <p14:tracePt t="67009" x="4945063" y="5059363"/>
          <p14:tracePt t="67025" x="4914900" y="4930775"/>
          <p14:tracePt t="67042" x="4906963" y="4846638"/>
          <p14:tracePt t="67059" x="4892675" y="4664075"/>
          <p14:tracePt t="67075" x="4892675" y="4487863"/>
          <p14:tracePt t="67092" x="4914900" y="4365625"/>
          <p14:tracePt t="67109" x="4945063" y="4327525"/>
          <p14:tracePt t="67297" x="4930775" y="4321175"/>
          <p14:tracePt t="67307" x="4914900" y="4313238"/>
          <p14:tracePt t="67318" x="4892675" y="4297363"/>
          <p14:tracePt t="67327" x="4838700" y="4267200"/>
          <p14:tracePt t="67342" x="4792663" y="4229100"/>
          <p14:tracePt t="67359" x="4664075" y="4098925"/>
          <p14:tracePt t="67375" x="4594225" y="4022725"/>
          <p14:tracePt t="67392" x="4473575" y="3832225"/>
          <p14:tracePt t="67409" x="4397375" y="3695700"/>
          <p14:tracePt t="67425" x="4373563" y="3635375"/>
          <p14:tracePt t="67442" x="4359275" y="3543300"/>
          <p14:tracePt t="67459" x="4359275" y="3521075"/>
          <p14:tracePt t="67475" x="4373563" y="3482975"/>
          <p14:tracePt t="67492" x="4397375" y="3467100"/>
          <p14:tracePt t="67509" x="4403725" y="3459163"/>
          <p14:tracePt t="67525" x="4427538" y="3459163"/>
          <p14:tracePt t="67542" x="4435475" y="3459163"/>
          <p14:tracePt t="67559" x="4435475" y="3467100"/>
          <p14:tracePt t="67575" x="4435475" y="3475038"/>
          <p14:tracePt t="67601" x="4435475" y="3482975"/>
          <p14:tracePt t="67725" x="4435475" y="3467100"/>
          <p14:tracePt t="67735" x="4435475" y="3459163"/>
          <p14:tracePt t="67745" x="4435475" y="3444875"/>
          <p14:tracePt t="67759" x="4441825" y="3429000"/>
          <p14:tracePt t="67775" x="4457700" y="3398838"/>
          <p14:tracePt t="67792" x="4457700" y="3390900"/>
          <p14:tracePt t="67809" x="4465638" y="3390900"/>
          <p14:tracePt t="67825" x="4473575" y="3390900"/>
          <p14:tracePt t="67842" x="4479925" y="3382963"/>
          <p14:tracePt t="67859" x="4495800" y="3382963"/>
          <p14:tracePt t="67876" x="4525963" y="3382963"/>
          <p14:tracePt t="67892" x="4549775" y="3382963"/>
          <p14:tracePt t="67909" x="4594225" y="3382963"/>
          <p14:tracePt t="67925" x="4632325" y="3390900"/>
          <p14:tracePt t="67942" x="4724400" y="3398838"/>
          <p14:tracePt t="67959" x="4854575" y="3398838"/>
          <p14:tracePt t="67976" x="4930775" y="3398838"/>
          <p14:tracePt t="67992" x="5113338" y="3398838"/>
          <p14:tracePt t="68009" x="5295900" y="3398838"/>
          <p14:tracePt t="68026" x="5341938" y="3398838"/>
          <p14:tracePt t="68042" x="5394325" y="3398838"/>
          <p14:tracePt t="68060" x="5410200" y="3398838"/>
          <p14:tracePt t="68294" x="5516563" y="3406775"/>
          <p14:tracePt t="68303" x="5699125" y="3429000"/>
          <p14:tracePt t="68314" x="5959475" y="3451225"/>
          <p14:tracePt t="68326" x="6226175" y="3489325"/>
          <p14:tracePt t="68342" x="6469063" y="3527425"/>
          <p14:tracePt t="68359" x="6743700" y="3573463"/>
          <p14:tracePt t="68376" x="6819900" y="3581400"/>
          <p14:tracePt t="68392" x="6827838" y="3581400"/>
          <p14:tracePt t="68415" x="6811963" y="3581400"/>
          <p14:tracePt t="68426" x="6804025" y="3581400"/>
          <p14:tracePt t="68442" x="6797675" y="3581400"/>
          <p14:tracePt t="68459" x="6765925" y="3581400"/>
          <p14:tracePt t="68476" x="6705600" y="3581400"/>
          <p14:tracePt t="68492" x="6659563" y="3581400"/>
          <p14:tracePt t="68509" x="6545263" y="3573463"/>
          <p14:tracePt t="68526" x="6484938" y="3559175"/>
          <p14:tracePt t="68542" x="6324600" y="3551238"/>
          <p14:tracePt t="68559" x="6172200" y="3551238"/>
          <p14:tracePt t="68576" x="6073775" y="3551238"/>
          <p14:tracePt t="68592" x="5851525" y="3573463"/>
          <p14:tracePt t="68609" x="5584825" y="3635375"/>
          <p14:tracePt t="68626" x="5456238" y="3673475"/>
          <p14:tracePt t="68642" x="5211763" y="3749675"/>
          <p14:tracePt t="68660" x="5045075" y="3832225"/>
          <p14:tracePt t="68676" x="4975225" y="3886200"/>
          <p14:tracePt t="68692" x="4884738" y="3954463"/>
          <p14:tracePt t="68709" x="4854575" y="3984625"/>
          <p14:tracePt t="68726" x="4816475" y="4030663"/>
          <p14:tracePt t="68742" x="4800600" y="4046538"/>
          <p14:tracePt t="68759" x="4800600" y="4054475"/>
          <p14:tracePt t="68776" x="4784725" y="4068763"/>
          <p14:tracePt t="68792" x="4778375" y="4068763"/>
          <p14:tracePt t="68809" x="4754563" y="4084638"/>
          <p14:tracePt t="68826" x="4740275" y="4084638"/>
          <p14:tracePt t="68842" x="4732338" y="4084638"/>
          <p14:tracePt t="68859" x="4716463" y="4084638"/>
          <p14:tracePt t="68876" x="4708525" y="4084638"/>
          <p14:tracePt t="68893" x="4702175" y="4084638"/>
          <p14:tracePt t="68909" x="4694238" y="4084638"/>
          <p14:tracePt t="68926" x="4686300" y="4084638"/>
          <p14:tracePt t="68942" x="4686300" y="4076700"/>
          <p14:tracePt t="68959" x="4678363" y="4068763"/>
          <p14:tracePt t="68976" x="4670425" y="4060825"/>
          <p14:tracePt t="68992" x="4664075" y="4054475"/>
          <p14:tracePt t="68994" x="4664075" y="4046538"/>
          <p14:tracePt t="69014" x="4656138" y="4030663"/>
          <p14:tracePt t="69026" x="4648200" y="4030663"/>
          <p14:tracePt t="69042" x="4640263" y="4016375"/>
          <p14:tracePt t="69059" x="4618038" y="4008438"/>
          <p14:tracePt t="69076" x="4594225" y="3992563"/>
          <p14:tracePt t="69092" x="4587875" y="3984625"/>
          <p14:tracePt t="69109" x="4572000" y="3978275"/>
          <p14:tracePt t="69126" x="4564063" y="3970338"/>
          <p14:tracePt t="69142" x="4549775" y="3946525"/>
          <p14:tracePt t="69159" x="4549775" y="3940175"/>
          <p14:tracePt t="69176" x="4549775" y="3932238"/>
          <p14:tracePt t="69208" x="4549775" y="3924300"/>
          <p14:tracePt t="69229" x="4556125" y="3924300"/>
          <p14:tracePt t="69238" x="4564063" y="3924300"/>
          <p14:tracePt t="69249" x="4579938" y="3916363"/>
          <p14:tracePt t="69261" x="4594225" y="3908425"/>
          <p14:tracePt t="69276" x="4625975" y="3908425"/>
          <p14:tracePt t="69292" x="4670425" y="3902075"/>
          <p14:tracePt t="69309" x="4694238" y="3894138"/>
          <p14:tracePt t="69326" x="4732338" y="3886200"/>
          <p14:tracePt t="69343" x="4784725" y="3878263"/>
          <p14:tracePt t="69359" x="4808538" y="3878263"/>
          <p14:tracePt t="69376" x="4868863" y="3878263"/>
          <p14:tracePt t="69392" x="4937125" y="3878263"/>
          <p14:tracePt t="69409" x="4968875" y="3878263"/>
          <p14:tracePt t="69426" x="5045075" y="3894138"/>
          <p14:tracePt t="69442" x="5127625" y="3902075"/>
          <p14:tracePt t="69459" x="5173663" y="3908425"/>
          <p14:tracePt t="69476" x="5273675" y="3916363"/>
          <p14:tracePt t="69493" x="5334000" y="3916363"/>
          <p14:tracePt t="69493" x="5387975" y="3924300"/>
          <p14:tracePt t="69509" x="5440363" y="3932238"/>
          <p14:tracePt t="69526" x="5554663" y="3940175"/>
          <p14:tracePt t="69543" x="5668963" y="3940175"/>
          <p14:tracePt t="69559" x="5737225" y="3940175"/>
          <p14:tracePt t="69576" x="5851525" y="3940175"/>
          <p14:tracePt t="69592" x="5913438" y="3940175"/>
          <p14:tracePt t="69609" x="6027738" y="3932238"/>
          <p14:tracePt t="69626" x="6149975" y="3894138"/>
          <p14:tracePt t="69643" x="6202363" y="3863975"/>
          <p14:tracePt t="69659" x="6278563" y="3832225"/>
          <p14:tracePt t="69676" x="6286500" y="3817938"/>
          <p14:tracePt t="69929" x="6362700" y="3817938"/>
          <p14:tracePt t="69940" x="6454775" y="3825875"/>
          <p14:tracePt t="69949" x="6561138" y="3840163"/>
          <p14:tracePt t="69961" x="6667500" y="3848100"/>
          <p14:tracePt t="69976" x="6759575" y="3856038"/>
          <p14:tracePt t="69993" x="6934200" y="3870325"/>
          <p14:tracePt t="70010" x="7064375" y="3878263"/>
          <p14:tracePt t="70026" x="7102475" y="3878263"/>
          <p14:tracePt t="70043" x="7154863" y="3878263"/>
          <p14:tracePt t="70060" x="7162800" y="3878263"/>
          <p14:tracePt t="70076" x="7162800" y="3863975"/>
          <p14:tracePt t="70321" x="7216775" y="3863975"/>
          <p14:tracePt t="70329" x="7277100" y="3863975"/>
          <p14:tracePt t="70336" x="7361238" y="3863975"/>
          <p14:tracePt t="70347" x="7459663" y="3863975"/>
          <p14:tracePt t="70359" x="7566025" y="3863975"/>
          <p14:tracePt t="70376" x="7666038" y="3863975"/>
          <p14:tracePt t="70393" x="7864475" y="3863975"/>
          <p14:tracePt t="70410" x="8001000" y="3863975"/>
          <p14:tracePt t="70426" x="8023225" y="3863975"/>
          <p14:tracePt t="70443" x="8039100" y="3856038"/>
          <p14:tracePt t="70460" x="8039100" y="3848100"/>
          <p14:tracePt t="70478" x="8039100" y="3840163"/>
          <p14:tracePt t="70493" x="8031163" y="3832225"/>
          <p14:tracePt t="70783" x="8069263" y="3832225"/>
          <p14:tracePt t="70795" x="8123238" y="3832225"/>
          <p14:tracePt t="70804" x="8183563" y="3832225"/>
          <p14:tracePt t="70815" x="8245475" y="3832225"/>
          <p14:tracePt t="70827" x="8305800" y="3832225"/>
          <p14:tracePt t="70843" x="8382000" y="3832225"/>
          <p14:tracePt t="70859" x="8512175" y="3825875"/>
          <p14:tracePt t="70876" x="8564563" y="3817938"/>
          <p14:tracePt t="70893" x="8580438" y="3817938"/>
          <p14:tracePt t="70910" x="8580438" y="3810000"/>
          <p14:tracePt t="70937" x="8572500" y="3810000"/>
          <p14:tracePt t="70946" x="8564563" y="3810000"/>
          <p14:tracePt t="70966" x="8550275" y="3810000"/>
          <p14:tracePt t="70977" x="8526463" y="3810000"/>
          <p14:tracePt t="70993" x="8496300" y="3810000"/>
          <p14:tracePt t="71010" x="8404225" y="3810000"/>
          <p14:tracePt t="71026" x="8359775" y="3810000"/>
          <p14:tracePt t="71027" x="8289925" y="3810000"/>
          <p14:tracePt t="71043" x="8229600" y="3817938"/>
          <p14:tracePt t="71060" x="8061325" y="3832225"/>
          <p14:tracePt t="71076" x="7978775" y="3840163"/>
          <p14:tracePt t="71093" x="7810500" y="3870325"/>
          <p14:tracePt t="71109" x="7658100" y="3902075"/>
          <p14:tracePt t="71126" x="7604125" y="3908425"/>
          <p14:tracePt t="71143" x="7535863" y="3924300"/>
          <p14:tracePt t="71160" x="7527925" y="3932238"/>
          <p14:tracePt t="71189" x="7535863" y="3932238"/>
          <p14:tracePt t="71200" x="7543800" y="3932238"/>
          <p14:tracePt t="71210" x="7551738" y="3932238"/>
          <p14:tracePt t="71226" x="7559675" y="3932238"/>
          <p14:tracePt t="71243" x="7597775" y="3924300"/>
          <p14:tracePt t="71260" x="7627938" y="3924300"/>
          <p14:tracePt t="71276" x="7726363" y="3916363"/>
          <p14:tracePt t="71293" x="7840663" y="3894138"/>
          <p14:tracePt t="71310" x="7894638" y="3886200"/>
          <p14:tracePt t="71326" x="8016875" y="3870325"/>
          <p14:tracePt t="71343" x="8077200" y="3856038"/>
          <p14:tracePt t="71360" x="8191500" y="3832225"/>
          <p14:tracePt t="71376" x="8289925" y="3802063"/>
          <p14:tracePt t="71393" x="8351838" y="3771900"/>
          <p14:tracePt t="71410" x="8366125" y="3771900"/>
          <p14:tracePt t="71426" x="8374063" y="3763963"/>
          <p14:tracePt t="71443" x="8374063" y="3756025"/>
          <p14:tracePt t="71464" x="8374063" y="3749675"/>
          <p14:tracePt t="71476" x="8366125" y="3749675"/>
          <p14:tracePt t="71493" x="8359775" y="3749675"/>
          <p14:tracePt t="71657" x="8359775" y="3756025"/>
          <p14:tracePt t="71668" x="8351838" y="3756025"/>
          <p14:tracePt t="71677" x="8351838" y="3763963"/>
          <p14:tracePt t="71693" x="8343900" y="3763963"/>
          <p14:tracePt t="71710" x="8335963" y="3794125"/>
          <p14:tracePt t="71726" x="8328025" y="3810000"/>
          <p14:tracePt t="71743" x="8328025" y="3840163"/>
          <p14:tracePt t="71760" x="8328025" y="3863975"/>
          <p14:tracePt t="71776" x="8328025" y="3870325"/>
          <p14:tracePt t="71793" x="8359775" y="3878263"/>
          <p14:tracePt t="71810" x="8382000" y="3878263"/>
          <p14:tracePt t="71826" x="8442325" y="3878263"/>
          <p14:tracePt t="71843" x="8550275" y="3878263"/>
          <p14:tracePt t="71860" x="8610600" y="3878263"/>
          <p14:tracePt t="71876" x="8724900" y="3878263"/>
          <p14:tracePt t="71893" x="8869363" y="3878263"/>
          <p14:tracePt t="71910" x="8923338" y="3878263"/>
          <p14:tracePt t="71926" x="9059863" y="3878263"/>
          <p14:tracePt t="71943" x="9174163" y="3886200"/>
          <p14:tracePt t="71960" x="9228138" y="3886200"/>
          <p14:tracePt t="71976" x="9312275" y="3886200"/>
          <p14:tracePt t="71993" x="9350375" y="3886200"/>
          <p14:tracePt t="72010" x="9372600" y="3870325"/>
          <p14:tracePt t="72026" x="9372600" y="3863975"/>
          <p14:tracePt t="72175" x="9372600" y="3870325"/>
          <p14:tracePt t="72196" x="9380538" y="3878263"/>
          <p14:tracePt t="72207" x="9388475" y="3894138"/>
          <p14:tracePt t="72216" x="9410700" y="3902075"/>
          <p14:tracePt t="72227" x="9432925" y="3916363"/>
          <p14:tracePt t="72243" x="9471025" y="3932238"/>
          <p14:tracePt t="72260" x="9547225" y="3954463"/>
          <p14:tracePt t="72276" x="9585325" y="3970338"/>
          <p14:tracePt t="72293" x="9639300" y="3984625"/>
          <p14:tracePt t="72310" x="9655175" y="3984625"/>
          <p14:tracePt t="72361" x="9639300" y="3984625"/>
          <p14:tracePt t="72370" x="9601200" y="3970338"/>
          <p14:tracePt t="72380" x="9571038" y="3954463"/>
          <p14:tracePt t="72393" x="9517063" y="3940175"/>
          <p14:tracePt t="72410" x="9356725" y="3908425"/>
          <p14:tracePt t="72426" x="9236075" y="3886200"/>
          <p14:tracePt t="72443" x="8861425" y="3863975"/>
          <p14:tracePt t="72460" x="8648700" y="3856038"/>
          <p14:tracePt t="72477" x="8137525" y="3840163"/>
          <p14:tracePt t="72493" x="7589838" y="3886200"/>
          <p14:tracePt t="72510" x="7299325" y="3924300"/>
          <p14:tracePt t="72526" x="6689725" y="4084638"/>
          <p14:tracePt t="72543" x="6134100" y="4283075"/>
          <p14:tracePt t="72560" x="5897563" y="4359275"/>
          <p14:tracePt t="72576" x="5608638" y="4465638"/>
          <p14:tracePt t="72593" x="5470525" y="4511675"/>
          <p14:tracePt t="72610" x="5440363" y="4525963"/>
          <p14:tracePt t="72626" x="5432425" y="4541838"/>
          <p14:tracePt t="72805" x="5426075" y="4541838"/>
          <p14:tracePt t="72817" x="5410200" y="4541838"/>
          <p14:tracePt t="72826" x="5394325" y="4541838"/>
          <p14:tracePt t="72837" x="5372100" y="4525963"/>
          <p14:tracePt t="72847" x="5311775" y="4503738"/>
          <p14:tracePt t="72860" x="5249863" y="4487863"/>
          <p14:tracePt t="72876" x="5173663" y="4457700"/>
          <p14:tracePt t="72893" x="4999038" y="4427538"/>
          <p14:tracePt t="72910" x="4830763" y="4411663"/>
          <p14:tracePt t="72926" x="4746625" y="4403725"/>
          <p14:tracePt t="72943" x="4625975" y="4389438"/>
          <p14:tracePt t="72960" x="4572000" y="4365625"/>
          <p14:tracePt t="72976" x="4572000" y="4359275"/>
          <p14:tracePt t="72993" x="4564063" y="4335463"/>
          <p14:tracePt t="73010" x="4572000" y="4297363"/>
          <p14:tracePt t="73026" x="4587875" y="4283075"/>
          <p14:tracePt t="73043" x="4610100" y="4251325"/>
          <p14:tracePt t="73060" x="4625975" y="4244975"/>
          <p14:tracePt t="73077" x="4664075" y="4221163"/>
          <p14:tracePt t="73093" x="4740275" y="4183063"/>
          <p14:tracePt t="73110" x="4792663" y="4168775"/>
          <p14:tracePt t="73127" x="4906963" y="4130675"/>
          <p14:tracePt t="73144" x="5021263" y="4106863"/>
          <p14:tracePt t="73160" x="5067300" y="4098925"/>
          <p14:tracePt t="73177" x="5159375" y="4098925"/>
          <p14:tracePt t="73193" x="5235575" y="4098925"/>
          <p14:tracePt t="73210" x="5273675" y="4098925"/>
          <p14:tracePt t="73226" x="5326063" y="4106863"/>
          <p14:tracePt t="73243" x="5349875" y="4114800"/>
          <p14:tracePt t="73261" x="5394325" y="4130675"/>
          <p14:tracePt t="73277" x="5448300" y="4144963"/>
          <p14:tracePt t="73293" x="5502275" y="4160838"/>
          <p14:tracePt t="73310" x="5540375" y="4168775"/>
          <p14:tracePt t="73327" x="5630863" y="4175125"/>
          <p14:tracePt t="73343" x="5668963" y="4175125"/>
          <p14:tracePt t="73360" x="5799138" y="4175125"/>
          <p14:tracePt t="73377" x="5943600" y="4160838"/>
          <p14:tracePt t="73393" x="6019800" y="4144963"/>
          <p14:tracePt t="73410" x="6180138" y="4122738"/>
          <p14:tracePt t="73427" x="6248400" y="4114800"/>
          <p14:tracePt t="73443" x="6362700" y="4092575"/>
          <p14:tracePt t="73460" x="6400800" y="4092575"/>
          <p14:tracePt t="73477" x="6408738" y="4092575"/>
          <p14:tracePt t="73493" x="6416675" y="4092575"/>
          <p14:tracePt t="73680" x="6408738" y="4092575"/>
          <p14:tracePt t="73691" x="6400800" y="4092575"/>
          <p14:tracePt t="73711" x="6400800" y="4098925"/>
          <p14:tracePt t="73731" x="6400800" y="4106863"/>
          <p14:tracePt t="73742" x="6408738" y="4106863"/>
          <p14:tracePt t="73751" x="6423025" y="4114800"/>
          <p14:tracePt t="73762" x="6454775" y="4122738"/>
          <p14:tracePt t="73777" x="6492875" y="4130675"/>
          <p14:tracePt t="73793" x="6591300" y="4144963"/>
          <p14:tracePt t="73810" x="6645275" y="4152900"/>
          <p14:tracePt t="73827" x="6773863" y="4168775"/>
          <p14:tracePt t="73844" x="6896100" y="4175125"/>
          <p14:tracePt t="73860" x="6950075" y="4175125"/>
          <p14:tracePt t="73877" x="7026275" y="4175125"/>
          <p14:tracePt t="73894" x="7064375" y="4175125"/>
          <p14:tracePt t="73927" x="7064375" y="4168775"/>
          <p14:tracePt t="73947" x="7048500" y="4168775"/>
          <p14:tracePt t="74026" x="7026275" y="4168775"/>
          <p14:tracePt t="74037" x="7002463" y="4168775"/>
          <p14:tracePt t="74046" x="6972300" y="4168775"/>
          <p14:tracePt t="74060" x="6918325" y="4168775"/>
          <p14:tracePt t="74077" x="6865938" y="4175125"/>
          <p14:tracePt t="74093" x="6759575" y="4198938"/>
          <p14:tracePt t="74110" x="6659563" y="4221163"/>
          <p14:tracePt t="74127" x="6621463" y="4229100"/>
          <p14:tracePt t="74143" x="6583363" y="4237038"/>
          <p14:tracePt t="74160" x="6569075" y="4237038"/>
          <p14:tracePt t="74210" x="6575425" y="4237038"/>
          <p14:tracePt t="74219" x="6583363" y="4237038"/>
          <p14:tracePt t="74230" x="6591300" y="4229100"/>
          <p14:tracePt t="74250" x="6607175" y="4221163"/>
          <p14:tracePt t="74261" x="6621463" y="4221163"/>
          <p14:tracePt t="74277" x="6637338" y="4213225"/>
          <p14:tracePt t="74293" x="6667500" y="4213225"/>
          <p14:tracePt t="74310" x="6683375" y="4206875"/>
          <p14:tracePt t="74327" x="6713538" y="4206875"/>
          <p14:tracePt t="74343" x="6751638" y="4206875"/>
          <p14:tracePt t="74361" x="6773863" y="4206875"/>
          <p14:tracePt t="74377" x="6781800" y="4206875"/>
          <p14:tracePt t="74393" x="6811963" y="4198938"/>
          <p14:tracePt t="74410" x="6819900" y="4198938"/>
          <p14:tracePt t="74427" x="6850063" y="4198938"/>
          <p14:tracePt t="74443" x="6873875" y="4198938"/>
          <p14:tracePt t="74460" x="6888163" y="4198938"/>
          <p14:tracePt t="74477" x="6918325" y="4198938"/>
          <p14:tracePt t="74493" x="6926263" y="4198938"/>
          <p14:tracePt t="74510" x="6956425" y="4198938"/>
          <p14:tracePt t="74527" x="6994525" y="4198938"/>
          <p14:tracePt t="74543" x="7018338" y="4198938"/>
          <p14:tracePt t="74560" x="7078663" y="4198938"/>
          <p14:tracePt t="74577" x="7178675" y="4198938"/>
          <p14:tracePt t="74593" x="7231063" y="4198938"/>
          <p14:tracePt t="74610" x="7353300" y="4206875"/>
          <p14:tracePt t="74627" x="7483475" y="4213225"/>
          <p14:tracePt t="74643" x="7535863" y="4213225"/>
          <p14:tracePt t="74660" x="7604125" y="4213225"/>
          <p14:tracePt t="74677" x="7620000" y="4213225"/>
          <p14:tracePt t="74891" x="7642225" y="4213225"/>
          <p14:tracePt t="74899" x="7673975" y="4213225"/>
          <p14:tracePt t="74911" x="7726363" y="4213225"/>
          <p14:tracePt t="74927" x="7818438" y="4213225"/>
          <p14:tracePt t="74943" x="8169275" y="4198938"/>
          <p14:tracePt t="74960" x="8412163" y="4175125"/>
          <p14:tracePt t="74977" x="8855075" y="4114800"/>
          <p14:tracePt t="74994" x="9059863" y="4046538"/>
          <p14:tracePt t="75011" x="9090025" y="4022725"/>
          <p14:tracePt t="75256" x="9174163" y="4022725"/>
          <p14:tracePt t="75266" x="9242425" y="4022725"/>
          <p14:tracePt t="75277" x="9304338" y="4022725"/>
          <p14:tracePt t="75294" x="9364663" y="4030663"/>
          <p14:tracePt t="75310" x="9418638" y="4054475"/>
          <p14:tracePt t="75327" x="9456738" y="4076700"/>
          <p14:tracePt t="75344" x="9471025" y="4092575"/>
          <p14:tracePt t="75360" x="9486900" y="4106863"/>
          <p14:tracePt t="75379" x="9486900" y="4114800"/>
          <p14:tracePt t="75429" x="9478963" y="4114800"/>
          <p14:tracePt t="75441" x="9471025" y="4114800"/>
          <p14:tracePt t="75461" x="9464675" y="4114800"/>
          <p14:tracePt t="75470" x="9440863" y="4114800"/>
          <p14:tracePt t="75481" x="9426575" y="4106863"/>
          <p14:tracePt t="75494" x="9402763" y="4106863"/>
          <p14:tracePt t="75511" x="9342438" y="4084638"/>
          <p14:tracePt t="75527" x="9296400" y="4068763"/>
          <p14:tracePt t="75544" x="9182100" y="4038600"/>
          <p14:tracePt t="75560" x="9083675" y="4022725"/>
          <p14:tracePt t="75577" x="8855075" y="4000500"/>
          <p14:tracePt t="75594" x="8466138" y="4000500"/>
          <p14:tracePt t="75610" x="8207375" y="4022725"/>
          <p14:tracePt t="75627" x="7559675" y="4152900"/>
          <p14:tracePt t="75644" x="6797675" y="4397375"/>
          <p14:tracePt t="75661" x="6430963" y="4533900"/>
          <p14:tracePt t="75677" x="5807075" y="4778375"/>
          <p14:tracePt t="75694" x="5470525" y="4930775"/>
          <p14:tracePt t="75710" x="5410200" y="4991100"/>
          <p14:tracePt t="75876" x="5402263" y="4991100"/>
          <p14:tracePt t="75899" x="5387975" y="4991100"/>
          <p14:tracePt t="75907" x="5364163" y="4991100"/>
          <p14:tracePt t="75919" x="5318125" y="4983163"/>
          <p14:tracePt t="75928" x="5265738" y="4968875"/>
          <p14:tracePt t="75944" x="5189538" y="4953000"/>
          <p14:tracePt t="75961" x="4975225" y="4914900"/>
          <p14:tracePt t="75977" x="4854575" y="4899025"/>
          <p14:tracePt t="75994" x="4594225" y="4860925"/>
          <p14:tracePt t="76010" x="4435475" y="4816475"/>
          <p14:tracePt t="76027" x="4403725" y="4792663"/>
          <p14:tracePt t="76044" x="4381500" y="4746625"/>
          <p14:tracePt t="76061" x="4397375" y="4694238"/>
          <p14:tracePt t="76077" x="4419600" y="4656138"/>
          <p14:tracePt t="76094" x="4473575" y="4594225"/>
          <p14:tracePt t="76111" x="4511675" y="4541838"/>
          <p14:tracePt t="76127" x="4541838" y="4518025"/>
          <p14:tracePt t="76144" x="4572000" y="4503738"/>
          <p14:tracePt t="76161" x="4594225" y="4495800"/>
          <p14:tracePt t="76177" x="4618038" y="4487863"/>
          <p14:tracePt t="76194" x="4656138" y="4487863"/>
          <p14:tracePt t="76211" x="4670425" y="4487863"/>
          <p14:tracePt t="76227" x="4708525" y="4487863"/>
          <p14:tracePt t="76244" x="4770438" y="4487863"/>
          <p14:tracePt t="76262" x="4808538" y="4487863"/>
          <p14:tracePt t="76277" x="4876800" y="4487863"/>
          <p14:tracePt t="76294" x="4960938" y="4487863"/>
          <p14:tracePt t="76311" x="5013325" y="4487863"/>
          <p14:tracePt t="76327" x="5113338" y="4487863"/>
          <p14:tracePt t="76344" x="5165725" y="4487863"/>
          <p14:tracePt t="76361" x="5257800" y="4487863"/>
          <p14:tracePt t="76377" x="5341938" y="4479925"/>
          <p14:tracePt t="76394" x="5426075" y="4479925"/>
          <p14:tracePt t="76411" x="5470525" y="4473575"/>
          <p14:tracePt t="76427" x="5540375" y="4473575"/>
          <p14:tracePt t="76444" x="5562600" y="4473575"/>
          <p14:tracePt t="76461" x="5616575" y="4473575"/>
          <p14:tracePt t="76477" x="5654675" y="4473575"/>
          <p14:tracePt t="76494" x="5668963" y="4473575"/>
          <p14:tracePt t="76511" x="5684838" y="4473575"/>
          <p14:tracePt t="76528" x="5699125" y="4473575"/>
          <p14:tracePt t="76599" x="5692775" y="4473575"/>
          <p14:tracePt t="76629" x="5684838" y="4473575"/>
          <p14:tracePt t="76638" x="5668963" y="4473575"/>
          <p14:tracePt t="76649" x="5654675" y="4473575"/>
          <p14:tracePt t="76661" x="5630863" y="4473575"/>
          <p14:tracePt t="76677" x="5600700" y="4473575"/>
          <p14:tracePt t="76694" x="5524500" y="4473575"/>
          <p14:tracePt t="76711" x="5470525" y="4473575"/>
          <p14:tracePt t="76727" x="5448300" y="4473575"/>
          <p14:tracePt t="76744" x="5432425" y="4473575"/>
          <p14:tracePt t="76781" x="5440363" y="4473575"/>
          <p14:tracePt t="76802" x="5448300" y="4473575"/>
          <p14:tracePt t="76811" x="5470525" y="4473575"/>
          <p14:tracePt t="76822" x="5486400" y="4473575"/>
          <p14:tracePt t="76831" x="5508625" y="4473575"/>
          <p14:tracePt t="76844" x="5540375" y="4473575"/>
          <p14:tracePt t="76861" x="5584825" y="4473575"/>
          <p14:tracePt t="76877" x="5699125" y="4473575"/>
          <p14:tracePt t="76894" x="5867400" y="4479925"/>
          <p14:tracePt t="76911" x="5965825" y="4495800"/>
          <p14:tracePt t="76927" x="6172200" y="4495800"/>
          <p14:tracePt t="76945" x="6362700" y="4479925"/>
          <p14:tracePt t="76961" x="6438900" y="4473575"/>
          <p14:tracePt t="76977" x="6499225" y="4449763"/>
          <p14:tracePt t="77137" x="6499225" y="4457700"/>
          <p14:tracePt t="77146" x="6499225" y="4465638"/>
          <p14:tracePt t="77158" x="6507163" y="4479925"/>
          <p14:tracePt t="77167" x="6530975" y="4487863"/>
          <p14:tracePt t="77178" x="6561138" y="4487863"/>
          <p14:tracePt t="77194" x="6613525" y="4495800"/>
          <p14:tracePt t="77211" x="6850063" y="4503738"/>
          <p14:tracePt t="77228" x="7064375" y="4503738"/>
          <p14:tracePt t="77244" x="7527925" y="4503738"/>
          <p14:tracePt t="77261" x="7954963" y="4503738"/>
          <p14:tracePt t="77277" x="8131175" y="4503738"/>
          <p14:tracePt t="77294" x="8359775" y="4503738"/>
          <p14:tracePt t="77311" x="8518525" y="4511675"/>
          <p14:tracePt t="77327" x="8572500" y="4518025"/>
          <p14:tracePt t="77344" x="8632825" y="4533900"/>
          <p14:tracePt t="77361" x="8640763" y="4533900"/>
          <p14:tracePt t="77402" x="8632825" y="4533900"/>
          <p14:tracePt t="77411" x="8632825" y="4525963"/>
          <p14:tracePt t="77422" x="8610600" y="4511675"/>
          <p14:tracePt t="77432" x="8572500" y="4473575"/>
          <p14:tracePt t="77445" x="8526463" y="4435475"/>
          <p14:tracePt t="77461" x="8474075" y="4397375"/>
          <p14:tracePt t="77477" x="8335963" y="4313238"/>
          <p14:tracePt t="77494" x="8213725" y="4275138"/>
          <p14:tracePt t="77511" x="8169275" y="4267200"/>
          <p14:tracePt t="77527" x="8099425" y="4275138"/>
          <p14:tracePt t="77544" x="8085138" y="4313238"/>
          <p14:tracePt t="77561" x="8077200" y="4335463"/>
          <p14:tracePt t="77577" x="8099425" y="4427538"/>
          <p14:tracePt t="77595" x="8161338" y="4541838"/>
          <p14:tracePt t="77611" x="8199438" y="4587875"/>
          <p14:tracePt t="77627" x="8297863" y="4686300"/>
          <p14:tracePt t="77644" x="8343900" y="4724400"/>
          <p14:tracePt t="77661" x="8428038" y="4770438"/>
          <p14:tracePt t="77677" x="8488363" y="4792663"/>
          <p14:tracePt t="77694" x="8504238" y="4792663"/>
          <p14:tracePt t="77711" x="8518525" y="4792663"/>
          <p14:tracePt t="77746" x="8512175" y="4784725"/>
          <p14:tracePt t="77757" x="8496300" y="4778375"/>
          <p14:tracePt t="77766" x="8466138" y="4762500"/>
          <p14:tracePt t="77778" x="8412163" y="4746625"/>
          <p14:tracePt t="77794" x="8343900" y="4732338"/>
          <p14:tracePt t="77811" x="8207375" y="4716463"/>
          <p14:tracePt t="77828" x="7985125" y="4694238"/>
          <p14:tracePt t="77844" x="7856538" y="4670425"/>
          <p14:tracePt t="77862" x="7527925" y="4664075"/>
          <p14:tracePt t="77877" x="7353300" y="4640263"/>
          <p14:tracePt t="77894" x="6964363" y="4640263"/>
          <p14:tracePt t="77911" x="6613525" y="4656138"/>
          <p14:tracePt t="77927" x="6454775" y="4678363"/>
          <p14:tracePt t="77944" x="6180138" y="4792663"/>
          <p14:tracePt t="77961" x="5989638" y="4892675"/>
          <p14:tracePt t="77977" x="5897563" y="4953000"/>
          <p14:tracePt t="77994" x="5745163" y="5059363"/>
          <p14:tracePt t="78011" x="5684838" y="5113338"/>
          <p14:tracePt t="78027" x="5570538" y="5227638"/>
          <p14:tracePt t="78044" x="5478463" y="5334000"/>
          <p14:tracePt t="78061" x="5448300" y="5372100"/>
          <p14:tracePt t="78077" x="5402263" y="5426075"/>
          <p14:tracePt t="78094" x="5372100" y="5448300"/>
          <p14:tracePt t="78111" x="5364163" y="5448300"/>
          <p14:tracePt t="78127" x="5341938" y="5464175"/>
          <p14:tracePt t="78306" x="5326063" y="5470525"/>
          <p14:tracePt t="78315" x="5318125" y="5470525"/>
          <p14:tracePt t="78327" x="5287963" y="5470525"/>
          <p14:tracePt t="78335" x="5235575" y="5470525"/>
          <p14:tracePt t="78347" x="5143500" y="5464175"/>
          <p14:tracePt t="78361" x="5013325" y="5456238"/>
          <p14:tracePt t="78377" x="4518025" y="5470525"/>
          <p14:tracePt t="78394" x="4144963" y="5516563"/>
          <p14:tracePt t="78411" x="3292475" y="5722938"/>
          <p14:tracePt t="78427" x="2865438" y="5845175"/>
          <p14:tracePt t="78444" x="2247900" y="6049963"/>
          <p14:tracePt t="78461" x="2019300" y="6126163"/>
          <p14:tracePt t="78478" x="1981200" y="6149975"/>
          <p14:tracePt t="78494" x="1973263" y="6164263"/>
          <p14:tracePt t="78641" x="1958975" y="6164263"/>
          <p14:tracePt t="78652" x="1935163" y="6164263"/>
          <p14:tracePt t="78661" x="1897063" y="6164263"/>
          <p14:tracePt t="78678" x="1828800" y="6164263"/>
          <p14:tracePt t="78694" x="1608138" y="6194425"/>
          <p14:tracePt t="78712" x="1455738" y="6240463"/>
          <p14:tracePt t="78728" x="1135063" y="6340475"/>
          <p14:tracePt t="78744" x="830263" y="6492875"/>
          <p14:tracePt t="78761" x="731838" y="6553200"/>
          <p14:tracePt t="78911" x="830263" y="6461125"/>
          <p14:tracePt t="78928" x="868363" y="6430963"/>
          <p14:tracePt t="78968" x="854075" y="6438900"/>
          <p14:tracePt t="78977" x="838200" y="6446838"/>
          <p14:tracePt t="78989" x="815975" y="6446838"/>
          <p14:tracePt t="78997" x="800100" y="6454775"/>
          <p14:tracePt t="79011" x="777875" y="6461125"/>
          <p14:tracePt t="79028" x="739775" y="6461125"/>
          <p14:tracePt t="79044" x="685800" y="6477000"/>
          <p14:tracePt t="79061" x="639763" y="6484938"/>
          <p14:tracePt t="79078" x="617538" y="6492875"/>
          <p14:tracePt t="79078" x="601663" y="6492875"/>
          <p14:tracePt t="79094" x="593725" y="6492875"/>
          <p14:tracePt t="79111" x="587375" y="6499225"/>
          <p14:tracePt t="79128" x="579438" y="6499225"/>
          <p14:tracePt t="79144" x="579438" y="6507163"/>
          <p14:tracePt t="79180" x="579438" y="6515100"/>
          <p14:tracePt t="79200" x="579438" y="6523038"/>
          <p14:tracePt t="79211" x="571500" y="6530975"/>
          <p14:tracePt t="79220" x="571500" y="6537325"/>
          <p14:tracePt t="79231" x="563563" y="65452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8764" y="561109"/>
            <a:ext cx="10058400" cy="1477328"/>
          </a:xfrm>
          <a:prstGeom prst="rect">
            <a:avLst/>
          </a:prstGeom>
          <a:noFill/>
        </p:spPr>
        <p:txBody>
          <a:bodyPr wrap="square" rtlCol="0">
            <a:spAutoFit/>
          </a:bodyPr>
          <a:lstStyle/>
          <a:p>
            <a:r>
              <a:rPr lang="es-CR" dirty="0" smtClean="0"/>
              <a:t>Principales tipos de enlaces químicos entre átomos</a:t>
            </a:r>
          </a:p>
          <a:p>
            <a:endParaRPr lang="es-CR" dirty="0"/>
          </a:p>
          <a:p>
            <a:r>
              <a:rPr lang="es-CR" dirty="0" smtClean="0"/>
              <a:t>La unión de los átomos se les conoce como enlace químico. Existen dos tipos fundamentales de enlace químico: Enlace Iónico y Enlace Covalente, además un tipo de enlace con características intermedias entre las dos anteriores llamadas Enlace Metálico.</a:t>
            </a:r>
            <a:endParaRPr lang="es-CR" dirty="0"/>
          </a:p>
        </p:txBody>
      </p:sp>
      <p:pic>
        <p:nvPicPr>
          <p:cNvPr id="3" name="Imagen 2"/>
          <p:cNvPicPr>
            <a:picLocks noChangeAspect="1"/>
          </p:cNvPicPr>
          <p:nvPr/>
        </p:nvPicPr>
        <p:blipFill>
          <a:blip r:embed="rId4"/>
          <a:stretch>
            <a:fillRect/>
          </a:stretch>
        </p:blipFill>
        <p:spPr>
          <a:xfrm>
            <a:off x="2012372" y="2038437"/>
            <a:ext cx="6715991" cy="484670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5016746"/>
      </p:ext>
    </p:extLst>
  </p:cSld>
  <p:clrMapOvr>
    <a:masterClrMapping/>
  </p:clrMapOvr>
  <mc:AlternateContent xmlns:mc="http://schemas.openxmlformats.org/markup-compatibility/2006">
    <mc:Choice xmlns:p14="http://schemas.microsoft.com/office/powerpoint/2010/main" Requires="p14">
      <p:transition spd="slow" p14:dur="2000" advTm="37600"/>
    </mc:Choice>
    <mc:Fallback>
      <p:transition spd="slow" advTm="3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3" x="258763" y="6408738"/>
          <p14:tracePt t="482" x="228600" y="6240463"/>
          <p14:tracePt t="494" x="212725" y="6088063"/>
          <p14:tracePt t="511" x="228600" y="5883275"/>
          <p14:tracePt t="527" x="449263" y="5364163"/>
          <p14:tracePt t="544" x="898525" y="4670425"/>
          <p14:tracePt t="561" x="1211263" y="4259263"/>
          <p14:tracePt t="577" x="1790700" y="3573463"/>
          <p14:tracePt t="594" x="2049463" y="3246438"/>
          <p14:tracePt t="611" x="2370138" y="2819400"/>
          <p14:tracePt t="627" x="2484438" y="2667000"/>
          <p14:tracePt t="828" x="2468563" y="2659063"/>
          <p14:tracePt t="837" x="2446338" y="2644775"/>
          <p14:tracePt t="850" x="2392363" y="2620963"/>
          <p14:tracePt t="861" x="2324100" y="2582863"/>
          <p14:tracePt t="877" x="2232025" y="2522538"/>
          <p14:tracePt t="894" x="1997075" y="2332038"/>
          <p14:tracePt t="911" x="1744663" y="2111375"/>
          <p14:tracePt t="927" x="1646238" y="2011363"/>
          <p14:tracePt t="944" x="1463675" y="1836738"/>
          <p14:tracePt t="961" x="1387475" y="1654175"/>
          <p14:tracePt t="977" x="1371600" y="1562100"/>
          <p14:tracePt t="994" x="1371600" y="1417638"/>
          <p14:tracePt t="1011" x="1387475" y="1371600"/>
          <p14:tracePt t="1027" x="1431925" y="1295400"/>
          <p14:tracePt t="1044" x="1493838" y="1241425"/>
          <p14:tracePt t="1061" x="1539875" y="1227138"/>
          <p14:tracePt t="1077" x="1676400" y="1189038"/>
          <p14:tracePt t="1094" x="1836738" y="1165225"/>
          <p14:tracePt t="1111" x="1905000" y="1158875"/>
          <p14:tracePt t="1128" x="2019300" y="1143000"/>
          <p14:tracePt t="1144" x="2103438" y="1127125"/>
          <p14:tracePt t="1161" x="2141538" y="1127125"/>
          <p14:tracePt t="1177" x="2163763" y="1120775"/>
          <p14:tracePt t="1194" x="2171700" y="1120775"/>
          <p14:tracePt t="1245" x="2163763" y="1120775"/>
          <p14:tracePt t="1306" x="2179638" y="1120775"/>
          <p14:tracePt t="1316" x="2193925" y="1120775"/>
          <p14:tracePt t="1326" x="2209800" y="1120775"/>
          <p14:tracePt t="1338" x="2225675" y="1120775"/>
          <p14:tracePt t="1346" x="2247900" y="1120775"/>
          <p14:tracePt t="1361" x="2278063" y="1120775"/>
          <p14:tracePt t="1377" x="2324100" y="1120775"/>
          <p14:tracePt t="1394" x="2430463" y="1120775"/>
          <p14:tracePt t="1411" x="2582863" y="1104900"/>
          <p14:tracePt t="1427" x="2682875" y="1089025"/>
          <p14:tracePt t="1444" x="2849563" y="1074738"/>
          <p14:tracePt t="1461" x="3001963" y="1066800"/>
          <p14:tracePt t="1477" x="3055938" y="1066800"/>
          <p14:tracePt t="1494" x="3108325" y="1066800"/>
          <p14:tracePt t="1692" x="3108325" y="1074738"/>
          <p14:tracePt t="1703" x="3108325" y="1082675"/>
          <p14:tracePt t="1712" x="3116263" y="1082675"/>
          <p14:tracePt t="1728" x="3132138" y="1082675"/>
          <p14:tracePt t="1744" x="3184525" y="1082675"/>
          <p14:tracePt t="1761" x="3238500" y="1066800"/>
          <p14:tracePt t="1777" x="3390900" y="1036638"/>
          <p14:tracePt t="1794" x="3589338" y="998538"/>
          <p14:tracePt t="1811" x="3703638" y="990600"/>
          <p14:tracePt t="1827" x="3932238" y="982663"/>
          <p14:tracePt t="1844" x="4046538" y="982663"/>
          <p14:tracePt t="1861" x="4251325" y="1006475"/>
          <p14:tracePt t="1878" x="4435475" y="1058863"/>
          <p14:tracePt t="1894" x="4495800" y="1089025"/>
          <p14:tracePt t="1911" x="4556125" y="1120775"/>
          <p14:tracePt t="1928" x="4572000" y="1127125"/>
          <p14:tracePt t="2119" x="4572000" y="1135063"/>
          <p14:tracePt t="2130" x="4594225" y="1135063"/>
          <p14:tracePt t="2139" x="4632325" y="1135063"/>
          <p14:tracePt t="2150" x="4708525" y="1135063"/>
          <p14:tracePt t="2161" x="4808538" y="1127125"/>
          <p14:tracePt t="2178" x="4945063" y="1089025"/>
          <p14:tracePt t="2194" x="5349875" y="974725"/>
          <p14:tracePt t="2211" x="5707063" y="884238"/>
          <p14:tracePt t="2228" x="5807075" y="860425"/>
          <p14:tracePt t="2244" x="5913438" y="822325"/>
          <p14:tracePt t="2261" x="5927725" y="808038"/>
          <p14:tracePt t="2281" x="5921375" y="808038"/>
          <p14:tracePt t="2294" x="5897563" y="808038"/>
          <p14:tracePt t="2311" x="5845175" y="800100"/>
          <p14:tracePt t="2328" x="5684838" y="777875"/>
          <p14:tracePt t="2344" x="5448300" y="762000"/>
          <p14:tracePt t="2361" x="5318125" y="762000"/>
          <p14:tracePt t="2378" x="5006975" y="777875"/>
          <p14:tracePt t="2394" x="4868863" y="800100"/>
          <p14:tracePt t="2411" x="4656138" y="830263"/>
          <p14:tracePt t="2428" x="4541838" y="868363"/>
          <p14:tracePt t="2445" x="4533900" y="876300"/>
          <p14:tracePt t="2445" x="4533900" y="884238"/>
          <p14:tracePt t="2466" x="4533900" y="892175"/>
          <p14:tracePt t="2478" x="4541838" y="892175"/>
          <p14:tracePt t="2494" x="4564063" y="898525"/>
          <p14:tracePt t="2511" x="4648200" y="914400"/>
          <p14:tracePt t="2528" x="4778375" y="936625"/>
          <p14:tracePt t="2545" x="4860925" y="952500"/>
          <p14:tracePt t="2561" x="5029200" y="960438"/>
          <p14:tracePt t="2578" x="5181600" y="960438"/>
          <p14:tracePt t="2594" x="5257800" y="960438"/>
          <p14:tracePt t="2611" x="5387975" y="936625"/>
          <p14:tracePt t="2628" x="5432425" y="922338"/>
          <p14:tracePt t="2644" x="5478463" y="892175"/>
          <p14:tracePt t="2661" x="5478463" y="884238"/>
          <p14:tracePt t="2689" x="5440363" y="884238"/>
          <p14:tracePt t="2698" x="5402263" y="884238"/>
          <p14:tracePt t="2711" x="5349875" y="884238"/>
          <p14:tracePt t="2728" x="5273675" y="892175"/>
          <p14:tracePt t="2744" x="5135563" y="906463"/>
          <p14:tracePt t="2761" x="5013325" y="936625"/>
          <p14:tracePt t="2778" x="4999038" y="944563"/>
          <p14:tracePt t="2795" x="4991100" y="960438"/>
          <p14:tracePt t="2811" x="4999038" y="968375"/>
          <p14:tracePt t="2828" x="5021263" y="974725"/>
          <p14:tracePt t="2844" x="5143500" y="1006475"/>
          <p14:tracePt t="2861" x="5318125" y="1036638"/>
          <p14:tracePt t="2878" x="5410200" y="1044575"/>
          <p14:tracePt t="2894" x="5616575" y="1044575"/>
          <p14:tracePt t="2911" x="5715000" y="1044575"/>
          <p14:tracePt t="2928" x="5859463" y="1044575"/>
          <p14:tracePt t="2944" x="5921375" y="1044575"/>
          <p14:tracePt t="2961" x="5927725" y="1036638"/>
          <p14:tracePt t="2995" x="5921375" y="1036638"/>
          <p14:tracePt t="3005" x="5905500" y="1036638"/>
          <p14:tracePt t="3017" x="5883275" y="1044575"/>
          <p14:tracePt t="3028" x="5845175" y="1066800"/>
          <p14:tracePt t="3045" x="5715000" y="1158875"/>
          <p14:tracePt t="3061" x="5616575" y="1241425"/>
          <p14:tracePt t="3078" x="5372100" y="1493838"/>
          <p14:tracePt t="3094" x="5241925" y="1684338"/>
          <p14:tracePt t="3111" x="5051425" y="2035175"/>
          <p14:tracePt t="3128" x="5021263" y="2193925"/>
          <p14:tracePt t="3144" x="5021263" y="2232025"/>
          <p14:tracePt t="3161" x="5059363" y="2293938"/>
          <p14:tracePt t="3178" x="5105400" y="2293938"/>
          <p14:tracePt t="3349" x="5097463" y="2293938"/>
          <p14:tracePt t="3360" x="5097463" y="2308225"/>
          <p14:tracePt t="3369" x="5083175" y="2316163"/>
          <p14:tracePt t="3380" x="5083175" y="2332038"/>
          <p14:tracePt t="3394" x="5075238" y="2346325"/>
          <p14:tracePt t="3411" x="5067300" y="2384425"/>
          <p14:tracePt t="3428" x="5067300" y="2400300"/>
          <p14:tracePt t="3445" x="5067300" y="2430463"/>
          <p14:tracePt t="3461" x="5083175" y="2430463"/>
          <p14:tracePt t="3478" x="5105400" y="2438400"/>
          <p14:tracePt t="3494" x="5121275" y="2438400"/>
          <p14:tracePt t="3511" x="5127625" y="2438400"/>
          <p14:tracePt t="3542" x="5121275" y="2430463"/>
          <p14:tracePt t="3554" x="5105400" y="2422525"/>
          <p14:tracePt t="3563" x="5083175" y="2408238"/>
          <p14:tracePt t="3578" x="5037138" y="2392363"/>
          <p14:tracePt t="3595" x="4937125" y="2362200"/>
          <p14:tracePt t="3611" x="4868863" y="2346325"/>
          <p14:tracePt t="3628" x="4770438" y="2339975"/>
          <p14:tracePt t="3645" x="4670425" y="2339975"/>
          <p14:tracePt t="3661" x="4648200" y="2346325"/>
          <p14:tracePt t="3678" x="4610100" y="2370138"/>
          <p14:tracePt t="3695" x="4610100" y="2378075"/>
          <p14:tracePt t="3711" x="4610100" y="2416175"/>
          <p14:tracePt t="3728" x="4618038" y="2454275"/>
          <p14:tracePt t="3745" x="4640263" y="2484438"/>
          <p14:tracePt t="3761" x="4708525" y="2544763"/>
          <p14:tracePt t="3778" x="4800600" y="2613025"/>
          <p14:tracePt t="3795" x="4868863" y="2636838"/>
          <p14:tracePt t="3811" x="5006975" y="2667000"/>
          <p14:tracePt t="3828" x="5197475" y="2674938"/>
          <p14:tracePt t="3845" x="5295900" y="2674938"/>
          <p14:tracePt t="3861" x="5502275" y="2613025"/>
          <p14:tracePt t="3878" x="5661025" y="2544763"/>
          <p14:tracePt t="3895" x="5715000" y="2498725"/>
          <p14:tracePt t="3911" x="5775325" y="2422525"/>
          <p14:tracePt t="3928" x="5775325" y="2384425"/>
          <p14:tracePt t="3945" x="5768975" y="2370138"/>
          <p14:tracePt t="3962" x="5684838" y="2332038"/>
          <p14:tracePt t="3978" x="5630863" y="2308225"/>
          <p14:tracePt t="3995" x="5456238" y="2286000"/>
          <p14:tracePt t="4011" x="5235575" y="2286000"/>
          <p14:tracePt t="4028" x="5113338" y="2286000"/>
          <p14:tracePt t="4045" x="4816475" y="2308225"/>
          <p14:tracePt t="4061" x="4694238" y="2324100"/>
          <p14:tracePt t="4078" x="4533900" y="2378075"/>
          <p14:tracePt t="4095" x="4465638" y="2422525"/>
          <p14:tracePt t="4112" x="4441825" y="2446338"/>
          <p14:tracePt t="4128" x="4441825" y="2460625"/>
          <p14:tracePt t="4145" x="4449763" y="2476500"/>
          <p14:tracePt t="4162" x="4465638" y="2498725"/>
          <p14:tracePt t="4178" x="4503738" y="2530475"/>
          <p14:tracePt t="4195" x="4564063" y="2568575"/>
          <p14:tracePt t="4211" x="4610100" y="2590800"/>
          <p14:tracePt t="4228" x="4702175" y="2628900"/>
          <p14:tracePt t="4245" x="4808538" y="2651125"/>
          <p14:tracePt t="4261" x="4868863" y="2651125"/>
          <p14:tracePt t="4278" x="5006975" y="2636838"/>
          <p14:tracePt t="4295" x="5173663" y="2574925"/>
          <p14:tracePt t="4311" x="5257800" y="2544763"/>
          <p14:tracePt t="4328" x="5418138" y="2446338"/>
          <p14:tracePt t="4345" x="5486400" y="2392363"/>
          <p14:tracePt t="4361" x="5570538" y="2308225"/>
          <p14:tracePt t="4378" x="5578475" y="2270125"/>
          <p14:tracePt t="4395" x="5578475" y="2247900"/>
          <p14:tracePt t="4411" x="5516563" y="2232025"/>
          <p14:tracePt t="4428" x="5380038" y="2217738"/>
          <p14:tracePt t="4445" x="5273675" y="2217738"/>
          <p14:tracePt t="4462" x="4991100" y="2263775"/>
          <p14:tracePt t="4478" x="4610100" y="2370138"/>
          <p14:tracePt t="4495" x="4397375" y="2430463"/>
          <p14:tracePt t="4511" x="4098925" y="2560638"/>
          <p14:tracePt t="4528" x="4022725" y="2606675"/>
          <p14:tracePt t="4545" x="3978275" y="2667000"/>
          <p14:tracePt t="4561" x="3978275" y="2689225"/>
          <p14:tracePt t="4578" x="3992563" y="2689225"/>
          <p14:tracePt t="4595" x="4092575" y="2720975"/>
          <p14:tracePt t="4611" x="4259263" y="2765425"/>
          <p14:tracePt t="4628" x="4365625" y="2773363"/>
          <p14:tracePt t="4645" x="4648200" y="2797175"/>
          <p14:tracePt t="4661" x="5021263" y="2789238"/>
          <p14:tracePt t="4678" x="5211763" y="2781300"/>
          <p14:tracePt t="4695" x="5646738" y="2705100"/>
          <p14:tracePt t="4711" x="5837238" y="2659063"/>
          <p14:tracePt t="4728" x="6134100" y="2560638"/>
          <p14:tracePt t="4745" x="6270625" y="2492375"/>
          <p14:tracePt t="4762" x="6278563" y="2468563"/>
          <p14:tracePt t="4778" x="6278563" y="2460625"/>
          <p14:tracePt t="4795" x="6264275" y="2454275"/>
          <p14:tracePt t="4811" x="6248400" y="2446338"/>
          <p14:tracePt t="4828" x="6134100" y="2430463"/>
          <p14:tracePt t="4845" x="5943600" y="2430463"/>
          <p14:tracePt t="4861" x="5813425" y="2430463"/>
          <p14:tracePt t="4878" x="5478463" y="2460625"/>
          <p14:tracePt t="4895" x="5311775" y="2506663"/>
          <p14:tracePt t="4911" x="5113338" y="2560638"/>
          <p14:tracePt t="4928" x="5037138" y="2598738"/>
          <p14:tracePt t="4945" x="5029200" y="2606675"/>
          <p14:tracePt t="4961" x="5037138" y="2620963"/>
          <p14:tracePt t="4978" x="5113338" y="2644775"/>
          <p14:tracePt t="4995" x="5165725" y="2651125"/>
          <p14:tracePt t="5011" x="5311775" y="2682875"/>
          <p14:tracePt t="5028" x="5470525" y="2697163"/>
          <p14:tracePt t="5045" x="5524500" y="2697163"/>
          <p14:tracePt t="5061" x="5578475" y="2697163"/>
          <p14:tracePt t="5078" x="5592763" y="2689225"/>
          <p14:tracePt t="5109" x="5584825" y="2682875"/>
          <p14:tracePt t="5118" x="5562600" y="2674938"/>
          <p14:tracePt t="5129" x="5540375" y="2659063"/>
          <p14:tracePt t="5145" x="5502275" y="2644775"/>
          <p14:tracePt t="5161" x="5402263" y="2590800"/>
          <p14:tracePt t="5178" x="5341938" y="2568575"/>
          <p14:tracePt t="5179" x="5287963" y="2536825"/>
          <p14:tracePt t="5195" x="5235575" y="2514600"/>
          <p14:tracePt t="5212" x="5151438" y="2498725"/>
          <p14:tracePt t="5228" x="5135563" y="2498725"/>
          <p14:tracePt t="5245" x="5121275" y="2498725"/>
          <p14:tracePt t="5281" x="5127625" y="2498725"/>
          <p14:tracePt t="5290" x="5135563" y="2514600"/>
          <p14:tracePt t="5301" x="5143500" y="2522538"/>
          <p14:tracePt t="5312" x="5165725" y="2544763"/>
          <p14:tracePt t="5555" x="5159375" y="2552700"/>
          <p14:tracePt t="5566" x="5151438" y="2560638"/>
          <p14:tracePt t="5575" x="5143500" y="2560638"/>
          <p14:tracePt t="5586" x="5127625" y="2568575"/>
          <p14:tracePt t="5596" x="5113338" y="2574925"/>
          <p14:tracePt t="5612" x="5105400" y="2574925"/>
          <p14:tracePt t="5628" x="5067300" y="2574925"/>
          <p14:tracePt t="5645" x="5059363" y="2574925"/>
          <p14:tracePt t="5662" x="5029200" y="2574925"/>
          <p14:tracePt t="5678" x="4991100" y="2574925"/>
          <p14:tracePt t="5695" x="4975225" y="2568575"/>
          <p14:tracePt t="5712" x="4937125" y="2568575"/>
          <p14:tracePt t="5729" x="4899025" y="2568575"/>
          <p14:tracePt t="5745" x="4884738" y="2568575"/>
          <p14:tracePt t="5762" x="4860925" y="2568575"/>
          <p14:tracePt t="5779" x="4830763" y="2568575"/>
          <p14:tracePt t="5795" x="4822825" y="2568575"/>
          <p14:tracePt t="5812" x="4816475" y="2568575"/>
          <p14:tracePt t="5829" x="4816475" y="2574925"/>
          <p14:tracePt t="5993" x="4808538" y="2574925"/>
          <p14:tracePt t="6004" x="4792663" y="2574925"/>
          <p14:tracePt t="6013" x="4770438" y="2574925"/>
          <p14:tracePt t="6028" x="4740275" y="2574925"/>
          <p14:tracePt t="6045" x="4610100" y="2574925"/>
          <p14:tracePt t="6062" x="4525963" y="2574925"/>
          <p14:tracePt t="6078" x="4327525" y="2613025"/>
          <p14:tracePt t="6095" x="4098925" y="2713038"/>
          <p14:tracePt t="6112" x="3970338" y="2751138"/>
          <p14:tracePt t="6129" x="3741738" y="2849563"/>
          <p14:tracePt t="6145" x="3565525" y="2925763"/>
          <p14:tracePt t="6162" x="3505200" y="2955925"/>
          <p14:tracePt t="6178" x="3421063" y="3009900"/>
          <p14:tracePt t="6195" x="3398838" y="3032125"/>
          <p14:tracePt t="6212" x="3382963" y="3040063"/>
          <p14:tracePt t="6228" x="3382963" y="3048000"/>
          <p14:tracePt t="6245" x="3382963" y="3055938"/>
          <p14:tracePt t="6267" x="3382963" y="3063875"/>
          <p14:tracePt t="6278" x="3382963" y="3070225"/>
          <p14:tracePt t="6295" x="3382963" y="3086100"/>
          <p14:tracePt t="6312" x="3368675" y="3101975"/>
          <p14:tracePt t="6328" x="3352800" y="3116263"/>
          <p14:tracePt t="6345" x="3314700" y="3140075"/>
          <p14:tracePt t="6362" x="3284538" y="3162300"/>
          <p14:tracePt t="6379" x="3254375" y="3192463"/>
          <p14:tracePt t="6395" x="3238500" y="3208338"/>
          <p14:tracePt t="6412" x="3216275" y="3238500"/>
          <p14:tracePt t="6428" x="3200400" y="3254375"/>
          <p14:tracePt t="6445" x="3192463" y="3284538"/>
          <p14:tracePt t="6462" x="3192463" y="3306763"/>
          <p14:tracePt t="6501" x="3200400" y="3306763"/>
          <p14:tracePt t="6521" x="3200400" y="3298825"/>
          <p14:tracePt t="6531" x="3200400" y="3292475"/>
          <p14:tracePt t="6542" x="3200400" y="3284538"/>
          <p14:tracePt t="6551" x="3200400" y="3260725"/>
          <p14:tracePt t="6562" x="3200400" y="3238500"/>
          <p14:tracePt t="6578" x="3184525" y="3230563"/>
          <p14:tracePt t="6595" x="3140075" y="3200400"/>
          <p14:tracePt t="6612" x="3078163" y="3184525"/>
          <p14:tracePt t="6628" x="3040063" y="3184525"/>
          <p14:tracePt t="6645" x="2979738" y="3184525"/>
          <p14:tracePt t="6662" x="2933700" y="3184525"/>
          <p14:tracePt t="6678" x="2873375" y="3216275"/>
          <p14:tracePt t="6695" x="2835275" y="3230563"/>
          <p14:tracePt t="6712" x="2827338" y="3246438"/>
          <p14:tracePt t="6729" x="2827338" y="3254375"/>
          <p14:tracePt t="6754" x="2827338" y="3260725"/>
          <p14:tracePt t="6765" x="2835275" y="3260725"/>
          <p14:tracePt t="6778" x="2849563" y="3268663"/>
          <p14:tracePt t="6795" x="2879725" y="3276600"/>
          <p14:tracePt t="6812" x="2911475" y="3276600"/>
          <p14:tracePt t="6829" x="3009900" y="3268663"/>
          <p14:tracePt t="6845" x="3063875" y="3254375"/>
          <p14:tracePt t="6862" x="3178175" y="3216275"/>
          <p14:tracePt t="6879" x="3260725" y="3170238"/>
          <p14:tracePt t="6895" x="3276600" y="3146425"/>
          <p14:tracePt t="6912" x="3292475" y="3124200"/>
          <p14:tracePt t="6929" x="3292475" y="3108325"/>
          <p14:tracePt t="6945" x="3292475" y="3094038"/>
          <p14:tracePt t="6962" x="3246438" y="3078163"/>
          <p14:tracePt t="6979" x="3184525" y="3048000"/>
          <p14:tracePt t="6995" x="3146425" y="3048000"/>
          <p14:tracePt t="7012" x="3048000" y="3048000"/>
          <p14:tracePt t="7029" x="2994025" y="3048000"/>
          <p14:tracePt t="7045" x="2917825" y="3070225"/>
          <p14:tracePt t="7062" x="2873375" y="3108325"/>
          <p14:tracePt t="7079" x="2857500" y="3124200"/>
          <p14:tracePt t="7095" x="2857500" y="3154363"/>
          <p14:tracePt t="7112" x="2865438" y="3184525"/>
          <p14:tracePt t="7129" x="2879725" y="3192463"/>
          <p14:tracePt t="7145" x="2917825" y="3230563"/>
          <p14:tracePt t="7162" x="2971800" y="3268663"/>
          <p14:tracePt t="7179" x="2994025" y="3276600"/>
          <p14:tracePt t="7195" x="3032125" y="3292475"/>
          <p14:tracePt t="7212" x="3040063" y="3292475"/>
          <p14:tracePt t="7253" x="3040063" y="3284538"/>
          <p14:tracePt t="7262" x="3032125" y="3276600"/>
          <p14:tracePt t="7273" x="3009900" y="3268663"/>
          <p14:tracePt t="7282" x="2994025" y="3260725"/>
          <p14:tracePt t="7295" x="2979738" y="3254375"/>
          <p14:tracePt t="7312" x="2963863" y="3246438"/>
          <p14:tracePt t="7329" x="2955925" y="3238500"/>
          <p14:tracePt t="7355" x="2971800" y="3238500"/>
          <p14:tracePt t="7366" x="3001963" y="3238500"/>
          <p14:tracePt t="7379" x="3063875" y="3238500"/>
          <p14:tracePt t="7396" x="3238500" y="3230563"/>
          <p14:tracePt t="7412" x="3398838" y="3216275"/>
          <p14:tracePt t="7429" x="4076700" y="3108325"/>
          <p14:tracePt t="7445" x="4533900" y="3032125"/>
          <p14:tracePt t="7462" x="5494338" y="2857500"/>
          <p14:tracePt t="7479" x="5684838" y="2781300"/>
          <p14:tracePt t="7495" x="5875338" y="2727325"/>
          <p14:tracePt t="7512" x="6134100" y="2682875"/>
          <p14:tracePt t="7529" x="6188075" y="2674938"/>
          <p14:tracePt t="7546" x="6210300" y="2667000"/>
          <p14:tracePt t="7568" x="6202363" y="2667000"/>
          <p14:tracePt t="7579" x="6188075" y="2667000"/>
          <p14:tracePt t="7595" x="6188075" y="2674938"/>
          <p14:tracePt t="7612" x="6172200" y="2682875"/>
          <p14:tracePt t="7629" x="6156325" y="2697163"/>
          <p14:tracePt t="7645" x="6149975" y="2713038"/>
          <p14:tracePt t="7663" x="6126163" y="2735263"/>
          <p14:tracePt t="7679" x="6118225" y="2759075"/>
          <p14:tracePt t="7695" x="6080125" y="2797175"/>
          <p14:tracePt t="7712" x="6011863" y="2857500"/>
          <p14:tracePt t="7729" x="5973763" y="2879725"/>
          <p14:tracePt t="7745" x="5883275" y="2925763"/>
          <p14:tracePt t="7762" x="5791200" y="2971800"/>
          <p14:tracePt t="7779" x="5745163" y="2994025"/>
          <p14:tracePt t="7795" x="5646738" y="3025775"/>
          <p14:tracePt t="7812" x="5546725" y="3040063"/>
          <p14:tracePt t="7829" x="5508625" y="3040063"/>
          <p14:tracePt t="7845" x="5426075" y="3055938"/>
          <p14:tracePt t="7862" x="5387975" y="3070225"/>
          <p14:tracePt t="7879" x="5311775" y="3086100"/>
          <p14:tracePt t="7895" x="5280025" y="3108325"/>
          <p14:tracePt t="7912" x="5273675" y="3108325"/>
          <p14:tracePt t="7929" x="5273675" y="3124200"/>
          <p14:tracePt t="7955" x="5273675" y="3132138"/>
          <p14:tracePt t="7965" x="5280025" y="3140075"/>
          <p14:tracePt t="7979" x="5295900" y="3154363"/>
          <p14:tracePt t="7995" x="5318125" y="3178175"/>
          <p14:tracePt t="7996" x="5334000" y="3208338"/>
          <p14:tracePt t="8012" x="5364163" y="3222625"/>
          <p14:tracePt t="8029" x="5426075" y="3260725"/>
          <p14:tracePt t="8045" x="5464175" y="3276600"/>
          <p14:tracePt t="8062" x="5546725" y="3284538"/>
          <p14:tracePt t="8079" x="5622925" y="3276600"/>
          <p14:tracePt t="8095" x="5661025" y="3254375"/>
          <p14:tracePt t="8112" x="5715000" y="3208338"/>
          <p14:tracePt t="8129" x="5730875" y="3184525"/>
          <p14:tracePt t="8145" x="5730875" y="3170238"/>
          <p14:tracePt t="8163" x="5715000" y="3154363"/>
          <p14:tracePt t="8179" x="5661025" y="3108325"/>
          <p14:tracePt t="8195" x="5616575" y="3086100"/>
          <p14:tracePt t="8212" x="5516563" y="3048000"/>
          <p14:tracePt t="8229" x="5387975" y="3025775"/>
          <p14:tracePt t="8245" x="5334000" y="3025775"/>
          <p14:tracePt t="8262" x="5227638" y="3032125"/>
          <p14:tracePt t="8279" x="5151438" y="3086100"/>
          <p14:tracePt t="8295" x="5127625" y="3116263"/>
          <p14:tracePt t="8312" x="5105400" y="3154363"/>
          <p14:tracePt t="8329" x="5105400" y="3178175"/>
          <p14:tracePt t="8345" x="5105400" y="3208338"/>
          <p14:tracePt t="8363" x="5127625" y="3254375"/>
          <p14:tracePt t="8379" x="5159375" y="3260725"/>
          <p14:tracePt t="8395" x="5235575" y="3298825"/>
          <p14:tracePt t="8413" x="5334000" y="3322638"/>
          <p14:tracePt t="8429" x="5402263" y="3322638"/>
          <p14:tracePt t="8446" x="5524500" y="3314700"/>
          <p14:tracePt t="8462" x="5622925" y="3284538"/>
          <p14:tracePt t="8479" x="5668963" y="3260725"/>
          <p14:tracePt t="8496" x="5699125" y="3230563"/>
          <p14:tracePt t="8512" x="5699125" y="3222625"/>
          <p14:tracePt t="8529" x="5699125" y="3200400"/>
          <p14:tracePt t="8545" x="5676900" y="3184525"/>
          <p14:tracePt t="8562" x="5600700" y="3140075"/>
          <p14:tracePt t="8579" x="5478463" y="3108325"/>
          <p14:tracePt t="8596" x="5341938" y="3108325"/>
          <p14:tracePt t="8613" x="5280025" y="3108325"/>
          <p14:tracePt t="8629" x="5181600" y="3140075"/>
          <p14:tracePt t="8646" x="5143500" y="3170238"/>
          <p14:tracePt t="8662" x="5135563" y="3178175"/>
          <p14:tracePt t="8679" x="5135563" y="3208338"/>
          <p14:tracePt t="8696" x="5151438" y="3222625"/>
          <p14:tracePt t="8712" x="5227638" y="3276600"/>
          <p14:tracePt t="8729" x="5341938" y="3314700"/>
          <p14:tracePt t="8746" x="5402263" y="3314700"/>
          <p14:tracePt t="8762" x="5540375" y="3322638"/>
          <p14:tracePt t="8779" x="5654675" y="3314700"/>
          <p14:tracePt t="8796" x="5692775" y="3298825"/>
          <p14:tracePt t="8812" x="5730875" y="3268663"/>
          <p14:tracePt t="8829" x="5730875" y="3246438"/>
          <p14:tracePt t="8846" x="5722938" y="3238500"/>
          <p14:tracePt t="8863" x="5661025" y="3208338"/>
          <p14:tracePt t="8879" x="5600700" y="3178175"/>
          <p14:tracePt t="8896" x="5456238" y="3154363"/>
          <p14:tracePt t="8912" x="5303838" y="3146425"/>
          <p14:tracePt t="8929" x="5181600" y="3162300"/>
          <p14:tracePt t="8946" x="5151438" y="3178175"/>
          <p14:tracePt t="8963" x="5135563" y="3192463"/>
          <p14:tracePt t="8982" x="5143500" y="3200400"/>
          <p14:tracePt t="8996" x="5165725" y="3208338"/>
          <p14:tracePt t="9013" x="5273675" y="3238500"/>
          <p14:tracePt t="9029" x="5349875" y="3254375"/>
          <p14:tracePt t="9045" x="5532438" y="3254375"/>
          <p14:tracePt t="9062" x="5638800" y="3254375"/>
          <p14:tracePt t="9079" x="5745163" y="3238500"/>
          <p14:tracePt t="9297" x="5889625" y="3208338"/>
          <p14:tracePt t="9306" x="6188075" y="3146425"/>
          <p14:tracePt t="9317" x="6575425" y="3094038"/>
          <p14:tracePt t="9329" x="7010400" y="3025775"/>
          <p14:tracePt t="9346" x="7437438" y="2994025"/>
          <p14:tracePt t="9362" x="7878763" y="2994025"/>
          <p14:tracePt t="9379" x="8359775" y="3017838"/>
          <p14:tracePt t="9396" x="8656638" y="3032125"/>
          <p14:tracePt t="9412" x="9113838" y="3070225"/>
          <p14:tracePt t="9430" x="9326563" y="3086100"/>
          <p14:tracePt t="9446" x="9356725" y="3086100"/>
          <p14:tracePt t="9462" x="9364663" y="3086100"/>
          <p14:tracePt t="9479" x="9334500" y="3086100"/>
          <p14:tracePt t="9496" x="9280525" y="3078163"/>
          <p14:tracePt t="9513" x="9113838" y="3048000"/>
          <p14:tracePt t="9529" x="8991600" y="3017838"/>
          <p14:tracePt t="9546" x="8716963" y="2987675"/>
          <p14:tracePt t="9563" x="8496300" y="2979738"/>
          <p14:tracePt t="9579" x="8412163" y="2979738"/>
          <p14:tracePt t="9596" x="8313738" y="3001963"/>
          <p14:tracePt t="9613" x="8289925" y="3032125"/>
          <p14:tracePt t="9629" x="8289925" y="3048000"/>
          <p14:tracePt t="9646" x="8305800" y="3086100"/>
          <p14:tracePt t="9663" x="8359775" y="3140075"/>
          <p14:tracePt t="9679" x="8389938" y="3184525"/>
          <p14:tracePt t="9696" x="8458200" y="3260725"/>
          <p14:tracePt t="9712" x="8480425" y="3284538"/>
          <p14:tracePt t="9729" x="8518525" y="3306763"/>
          <p14:tracePt t="9746" x="8534400" y="3306763"/>
          <p14:tracePt t="9774" x="8526463" y="3298825"/>
          <p14:tracePt t="9785" x="8504238" y="3276600"/>
          <p14:tracePt t="9796" x="8450263" y="3254375"/>
          <p14:tracePt t="9813" x="8382000" y="3216275"/>
          <p14:tracePt t="9829" x="8221663" y="3146425"/>
          <p14:tracePt t="9846" x="8016875" y="3094038"/>
          <p14:tracePt t="9863" x="7924800" y="3094038"/>
          <p14:tracePt t="9879" x="7788275" y="3101975"/>
          <p14:tracePt t="9896" x="7726363" y="3116263"/>
          <p14:tracePt t="9912" x="7718425" y="3140075"/>
          <p14:tracePt t="9929" x="7718425" y="3184525"/>
          <p14:tracePt t="9946" x="7718425" y="3208338"/>
          <p14:tracePt t="9964" x="7750175" y="3268663"/>
          <p14:tracePt t="9979" x="7780338" y="3306763"/>
          <p14:tracePt t="9996" x="7810500" y="3330575"/>
          <p14:tracePt t="10013" x="7894638" y="3360738"/>
          <p14:tracePt t="10029" x="7985125" y="3360738"/>
          <p14:tracePt t="10046" x="8047038" y="3360738"/>
          <p14:tracePt t="10062" x="8183563" y="3306763"/>
          <p14:tracePt t="10079" x="8297863" y="3238500"/>
          <p14:tracePt t="10096" x="8335963" y="3208338"/>
          <p14:tracePt t="10113" x="8351838" y="3192463"/>
          <p14:tracePt t="10129" x="8351838" y="3178175"/>
          <p14:tracePt t="10146" x="8343900" y="3162300"/>
          <p14:tracePt t="10163" x="8289925" y="3140075"/>
          <p14:tracePt t="10179" x="8237538" y="3132138"/>
          <p14:tracePt t="10196" x="8123238" y="3124200"/>
          <p14:tracePt t="10213" x="7985125" y="3124200"/>
          <p14:tracePt t="10229" x="7916863" y="3132138"/>
          <p14:tracePt t="10246" x="7810500" y="3184525"/>
          <p14:tracePt t="10263" x="7756525" y="3230563"/>
          <p14:tracePt t="10279" x="7742238" y="3246438"/>
          <p14:tracePt t="10296" x="7742238" y="3276600"/>
          <p14:tracePt t="10313" x="7750175" y="3292475"/>
          <p14:tracePt t="10329" x="7826375" y="3344863"/>
          <p14:tracePt t="10346" x="7954963" y="3382963"/>
          <p14:tracePt t="10364" x="8115300" y="3390900"/>
          <p14:tracePt t="10379" x="8183563" y="3390900"/>
          <p14:tracePt t="10396" x="8328025" y="3360738"/>
          <p14:tracePt t="10413" x="8374063" y="3336925"/>
          <p14:tracePt t="10429" x="8397875" y="3298825"/>
          <p14:tracePt t="10446" x="8389938" y="3268663"/>
          <p14:tracePt t="10463" x="8366125" y="3246438"/>
          <p14:tracePt t="10479" x="8275638" y="3178175"/>
          <p14:tracePt t="10496" x="8145463" y="3132138"/>
          <p14:tracePt t="10513" x="8085138" y="3132138"/>
          <p14:tracePt t="10529" x="7962900" y="3132138"/>
          <p14:tracePt t="10546" x="7856538" y="3184525"/>
          <p14:tracePt t="10563" x="7840663" y="3200400"/>
          <p14:tracePt t="10580" x="7832725" y="3216275"/>
          <p14:tracePt t="10596" x="7832725" y="3222625"/>
          <p14:tracePt t="10613" x="7856538" y="3230563"/>
          <p14:tracePt t="10629" x="7908925" y="3238500"/>
          <p14:tracePt t="10646" x="7940675" y="3238500"/>
          <p14:tracePt t="10663" x="8023225" y="3238500"/>
          <p14:tracePt t="10679" x="8069263" y="3238500"/>
          <p14:tracePt t="10696" x="8137525" y="3230563"/>
          <p14:tracePt t="10713" x="8169275" y="3216275"/>
          <p14:tracePt t="10730" x="8183563" y="3216275"/>
          <p14:tracePt t="10751" x="8183563" y="3208338"/>
          <p14:tracePt t="10974" x="8175625" y="3208338"/>
          <p14:tracePt t="10983" x="8137525" y="3192463"/>
          <p14:tracePt t="10994" x="8054975" y="3170238"/>
          <p14:tracePt t="11003" x="7902575" y="3140075"/>
          <p14:tracePt t="11015" x="7658100" y="3116263"/>
          <p14:tracePt t="11029" x="7361238" y="3101975"/>
          <p14:tracePt t="11046" x="6683375" y="3101975"/>
          <p14:tracePt t="11063" x="6324600" y="3101975"/>
          <p14:tracePt t="11079" x="5532438" y="3154363"/>
          <p14:tracePt t="11096" x="4770438" y="3276600"/>
          <p14:tracePt t="11113" x="4435475" y="3360738"/>
          <p14:tracePt t="11129" x="3902075" y="3527425"/>
          <p14:tracePt t="11146" x="3589338" y="3635375"/>
          <p14:tracePt t="11163" x="3513138" y="3673475"/>
          <p14:tracePt t="11179" x="3451225" y="3695700"/>
          <p14:tracePt t="11196" x="3451225" y="3703638"/>
          <p14:tracePt t="11213" x="3451225" y="3711575"/>
          <p14:tracePt t="11230" x="3451225" y="3717925"/>
          <p14:tracePt t="11380" x="3444875" y="3717925"/>
          <p14:tracePt t="11391" x="3429000" y="3717925"/>
          <p14:tracePt t="11400" x="3406775" y="3717925"/>
          <p14:tracePt t="11413" x="3375025" y="3711575"/>
          <p14:tracePt t="11429" x="3330575" y="3703638"/>
          <p14:tracePt t="11446" x="3216275" y="3673475"/>
          <p14:tracePt t="11463" x="3101975" y="3619500"/>
          <p14:tracePt t="11480" x="3048000" y="3573463"/>
          <p14:tracePt t="11496" x="2955925" y="3459163"/>
          <p14:tracePt t="11513" x="2903538" y="3336925"/>
          <p14:tracePt t="11529" x="2903538" y="3298825"/>
          <p14:tracePt t="11546" x="2917825" y="3260725"/>
          <p14:tracePt t="11735" x="2911475" y="3254375"/>
          <p14:tracePt t="11747" x="2887663" y="3246438"/>
          <p14:tracePt t="11756" x="2865438" y="3230563"/>
          <p14:tracePt t="11767" x="2803525" y="3216275"/>
          <p14:tracePt t="11779" x="2727325" y="3192463"/>
          <p14:tracePt t="11796" x="2644775" y="3170238"/>
          <p14:tracePt t="11813" x="2460625" y="3162300"/>
          <p14:tracePt t="11830" x="2316163" y="3200400"/>
          <p14:tracePt t="11846" x="2270125" y="3222625"/>
          <p14:tracePt t="11863" x="2247900" y="3254375"/>
          <p14:tracePt t="11879" x="2255838" y="3298825"/>
          <p14:tracePt t="11896" x="2270125" y="3330575"/>
          <p14:tracePt t="11913" x="2339975" y="3429000"/>
          <p14:tracePt t="11930" x="2446338" y="3521075"/>
          <p14:tracePt t="11946" x="2514600" y="3551238"/>
          <p14:tracePt t="11964" x="2689225" y="3597275"/>
          <p14:tracePt t="11980" x="2887663" y="3581400"/>
          <p14:tracePt t="11996" x="2994025" y="3551238"/>
          <p14:tracePt t="12013" x="3178175" y="3444875"/>
          <p14:tracePt t="12029" x="3222625" y="3382963"/>
          <p14:tracePt t="12046" x="3268663" y="3254375"/>
          <p14:tracePt t="12063" x="3230563" y="3124200"/>
          <p14:tracePt t="12079" x="3184525" y="3055938"/>
          <p14:tracePt t="12096" x="3040063" y="2949575"/>
          <p14:tracePt t="12113" x="2865438" y="2903538"/>
          <p14:tracePt t="12129" x="2797175" y="2903538"/>
          <p14:tracePt t="12146" x="2659063" y="2949575"/>
          <p14:tracePt t="12163" x="2582863" y="3055938"/>
          <p14:tracePt t="12180" x="2568575" y="3108325"/>
          <p14:tracePt t="12196" x="2568575" y="3246438"/>
          <p14:tracePt t="12213" x="2582863" y="3314700"/>
          <p14:tracePt t="12230" x="2659063" y="3451225"/>
          <p14:tracePt t="12246" x="2759075" y="3573463"/>
          <p14:tracePt t="12263" x="2811463" y="3611563"/>
          <p14:tracePt t="12280" x="2895600" y="3657600"/>
          <p14:tracePt t="12297" x="2933700" y="3665538"/>
          <p14:tracePt t="12297" x="2955925" y="3665538"/>
          <p14:tracePt t="12313" x="2963863" y="3665538"/>
          <p14:tracePt t="12330" x="2971800" y="3665538"/>
          <p14:tracePt t="12347" x="2971800" y="3649663"/>
          <p14:tracePt t="12363" x="2963863" y="3635375"/>
          <p14:tracePt t="12380" x="2941638" y="3581400"/>
          <p14:tracePt t="12396" x="2917825" y="3551238"/>
          <p14:tracePt t="12413" x="2895600" y="3521075"/>
          <p14:tracePt t="12430" x="2879725" y="3521075"/>
          <p14:tracePt t="12457" x="2879725" y="3535363"/>
          <p14:tracePt t="12468" x="2879725" y="3559175"/>
          <p14:tracePt t="12479" x="2879725" y="3589338"/>
          <p14:tracePt t="12496" x="2879725" y="3641725"/>
          <p14:tracePt t="12513" x="2879725" y="3771900"/>
          <p14:tracePt t="12530" x="2887663" y="3886200"/>
          <p14:tracePt t="12546" x="2895600" y="3946525"/>
          <p14:tracePt t="12563" x="2911475" y="4046538"/>
          <p14:tracePt t="12580" x="2941638" y="4098925"/>
          <p14:tracePt t="12596" x="2949575" y="4114800"/>
          <p14:tracePt t="12613" x="2987675" y="4114800"/>
          <p14:tracePt t="12630" x="3009900" y="4098925"/>
          <p14:tracePt t="12773" x="3001963" y="4098925"/>
          <p14:tracePt t="12793" x="2994025" y="4098925"/>
          <p14:tracePt t="12803" x="2994025" y="4106863"/>
          <p14:tracePt t="12815" x="2994025" y="4114800"/>
          <p14:tracePt t="12830" x="2987675" y="4122738"/>
          <p14:tracePt t="12846" x="2979738" y="4144963"/>
          <p14:tracePt t="12865" x="2979738" y="4160838"/>
          <p14:tracePt t="12896" x="2987675" y="4160838"/>
          <p14:tracePt t="12905" x="2994025" y="4160838"/>
          <p14:tracePt t="12916" x="3009900" y="4160838"/>
          <p14:tracePt t="12930" x="3017838" y="4160838"/>
          <p14:tracePt t="12946" x="3032125" y="4137025"/>
          <p14:tracePt t="12963" x="3032125" y="4122738"/>
          <p14:tracePt t="12980" x="3032125" y="4060825"/>
          <p14:tracePt t="12996" x="3032125" y="4038600"/>
          <p14:tracePt t="13013" x="3017838" y="3978275"/>
          <p14:tracePt t="13030" x="2955925" y="3932238"/>
          <p14:tracePt t="13047" x="2911475" y="3894138"/>
          <p14:tracePt t="13063" x="2887663" y="3886200"/>
          <p14:tracePt t="13080" x="2865438" y="3886200"/>
          <p14:tracePt t="13098" x="2857500" y="3886200"/>
          <p14:tracePt t="13113" x="2857500" y="3902075"/>
          <p14:tracePt t="13130" x="2857500" y="3940175"/>
          <p14:tracePt t="13146" x="2865438" y="3962400"/>
          <p14:tracePt t="13163" x="2879725" y="4022725"/>
          <p14:tracePt t="13180" x="2911475" y="4076700"/>
          <p14:tracePt t="13196" x="2917825" y="4098925"/>
          <p14:tracePt t="13213" x="2941638" y="4130675"/>
          <p14:tracePt t="13230" x="2955925" y="4130675"/>
          <p14:tracePt t="13260" x="2955925" y="4122738"/>
          <p14:tracePt t="13272" x="2955925" y="4114800"/>
          <p14:tracePt t="13281" x="2955925" y="4092575"/>
          <p14:tracePt t="13296" x="2955925" y="4068763"/>
          <p14:tracePt t="13314" x="2949575" y="4000500"/>
          <p14:tracePt t="13330" x="2933700" y="3970338"/>
          <p14:tracePt t="13346" x="2903538" y="3908425"/>
          <p14:tracePt t="13364" x="2879725" y="3878263"/>
          <p14:tracePt t="13383" x="2873375" y="3878263"/>
          <p14:tracePt t="13414" x="2873375" y="3886200"/>
          <p14:tracePt t="13424" x="2873375" y="3908425"/>
          <p14:tracePt t="13434" x="2873375" y="3932238"/>
          <p14:tracePt t="13446" x="2873375" y="3954463"/>
          <p14:tracePt t="13463" x="2873375" y="3984625"/>
          <p14:tracePt t="13480" x="2873375" y="4030663"/>
          <p14:tracePt t="13496" x="2887663" y="4068763"/>
          <p14:tracePt t="13513" x="2895600" y="4068763"/>
          <p14:tracePt t="13530" x="2903538" y="4076700"/>
          <p14:tracePt t="13547" x="2911475" y="4076700"/>
          <p14:tracePt t="13564" x="2917825" y="4076700"/>
          <p14:tracePt t="13580" x="2917825" y="4068763"/>
          <p14:tracePt t="13597" x="2917825" y="4060825"/>
          <p14:tracePt t="13613" x="2917825" y="4054475"/>
          <p14:tracePt t="13630" x="2903538" y="4046538"/>
          <p14:tracePt t="13647" x="2865438" y="4038600"/>
          <p14:tracePt t="13663" x="2849563" y="4038600"/>
          <p14:tracePt t="13680" x="2819400" y="4038600"/>
          <p14:tracePt t="13696" x="2797175" y="4054475"/>
          <p14:tracePt t="13713" x="2773363" y="4076700"/>
          <p14:tracePt t="13730" x="2759075" y="4106863"/>
          <p14:tracePt t="13747" x="2751138" y="4114800"/>
          <p14:tracePt t="13764" x="2751138" y="4144963"/>
          <p14:tracePt t="13780" x="2765425" y="4168775"/>
          <p14:tracePt t="13796" x="2781300" y="4175125"/>
          <p14:tracePt t="13813" x="2827338" y="4191000"/>
          <p14:tracePt t="13830" x="2857500" y="4191000"/>
          <p14:tracePt t="13846" x="2941638" y="4191000"/>
          <p14:tracePt t="13864" x="3055938" y="4168775"/>
          <p14:tracePt t="13880" x="3101975" y="4144963"/>
          <p14:tracePt t="13897" x="3140075" y="4122738"/>
          <p14:tracePt t="13913" x="3140075" y="4106863"/>
          <p14:tracePt t="13932" x="3132138" y="4098925"/>
          <p14:tracePt t="13946" x="3116263" y="4098925"/>
          <p14:tracePt t="13964" x="3070225" y="4060825"/>
          <p14:tracePt t="13980" x="3040063" y="4054475"/>
          <p14:tracePt t="13997" x="2955925" y="4022725"/>
          <p14:tracePt t="14014" x="2865438" y="4016375"/>
          <p14:tracePt t="14030" x="2827338" y="4022725"/>
          <p14:tracePt t="14046" x="2751138" y="4060825"/>
          <p14:tracePt t="14063" x="2727325" y="4092575"/>
          <p14:tracePt t="14080" x="2697163" y="4144963"/>
          <p14:tracePt t="14097" x="2689225" y="4191000"/>
          <p14:tracePt t="14113" x="2689225" y="4221163"/>
          <p14:tracePt t="14130" x="2720975" y="4275138"/>
          <p14:tracePt t="14147" x="2773363" y="4321175"/>
          <p14:tracePt t="14163" x="2811463" y="4335463"/>
          <p14:tracePt t="14180" x="2895600" y="4351338"/>
          <p14:tracePt t="14197" x="2994025" y="4327525"/>
          <p14:tracePt t="14214" x="3040063" y="4297363"/>
          <p14:tracePt t="14230" x="3101975" y="4221163"/>
          <p14:tracePt t="14247" x="3116263" y="4198938"/>
          <p14:tracePt t="14247" x="3124200" y="4175125"/>
          <p14:tracePt t="14263" x="3124200" y="4152900"/>
          <p14:tracePt t="14280" x="3108325" y="4114800"/>
          <p14:tracePt t="14297" x="3078163" y="4092575"/>
          <p14:tracePt t="14313" x="3017838" y="4076700"/>
          <p14:tracePt t="14330" x="2963863" y="4076700"/>
          <p14:tracePt t="14347" x="2949575" y="4076700"/>
          <p14:tracePt t="14364" x="2911475" y="4098925"/>
          <p14:tracePt t="14380" x="2887663" y="4137025"/>
          <p14:tracePt t="14397" x="2873375" y="4160838"/>
          <p14:tracePt t="14413" x="2873375" y="4206875"/>
          <p14:tracePt t="14430" x="2873375" y="4229100"/>
          <p14:tracePt t="14447" x="2895600" y="4259263"/>
          <p14:tracePt t="14463" x="2971800" y="4251325"/>
          <p14:tracePt t="14480" x="3040063" y="4221163"/>
          <p14:tracePt t="14551" x="3040063" y="4213225"/>
          <p14:tracePt t="14563" x="3032125" y="4213225"/>
          <p14:tracePt t="14572" x="3017838" y="4213225"/>
          <p14:tracePt t="14583" x="3001963" y="4213225"/>
          <p14:tracePt t="14597" x="2979738" y="4213225"/>
          <p14:tracePt t="14614" x="2925763" y="4244975"/>
          <p14:tracePt t="14630" x="2895600" y="4283075"/>
          <p14:tracePt t="14647" x="2841625" y="4381500"/>
          <p14:tracePt t="14664" x="2789238" y="4518025"/>
          <p14:tracePt t="14680" x="2773363" y="4587875"/>
          <p14:tracePt t="14697" x="2765425" y="4778375"/>
          <p14:tracePt t="14714" x="2765425" y="4975225"/>
          <p14:tracePt t="14730" x="2789238" y="5083175"/>
          <p14:tracePt t="14747" x="2865438" y="5280025"/>
          <p14:tracePt t="14763" x="2903538" y="5349875"/>
          <p14:tracePt t="14780" x="3009900" y="5426075"/>
          <p14:tracePt t="14797" x="3070225" y="5426075"/>
          <p14:tracePt t="14958" x="3055938" y="5440363"/>
          <p14:tracePt t="14969" x="3048000" y="5456238"/>
          <p14:tracePt t="14979" x="3025775" y="5494338"/>
          <p14:tracePt t="14990" x="3001963" y="5540375"/>
          <p14:tracePt t="14999" x="2971800" y="5584825"/>
          <p14:tracePt t="15014" x="2941638" y="5638800"/>
          <p14:tracePt t="15030" x="2879725" y="5783263"/>
          <p14:tracePt t="15047" x="2857500" y="5859463"/>
          <p14:tracePt t="15064" x="2819400" y="5997575"/>
          <p14:tracePt t="15080" x="2811463" y="6126163"/>
          <p14:tracePt t="15097" x="2811463" y="6172200"/>
          <p14:tracePt t="15114" x="2819400" y="6256338"/>
          <p14:tracePt t="15130" x="2835275" y="6270625"/>
          <p14:tracePt t="15147" x="2857500" y="6294438"/>
          <p14:tracePt t="15164" x="2879725" y="6294438"/>
          <p14:tracePt t="15180" x="2895600" y="6294438"/>
          <p14:tracePt t="15197" x="2917825" y="6286500"/>
          <p14:tracePt t="15214" x="2925763" y="6270625"/>
          <p14:tracePt t="15230" x="2925763" y="6264275"/>
          <p14:tracePt t="15247" x="2895600" y="6232525"/>
          <p14:tracePt t="15264" x="2803525" y="6194425"/>
          <p14:tracePt t="15280" x="2751138" y="6164263"/>
          <p14:tracePt t="15297" x="2620963" y="6149975"/>
          <p14:tracePt t="15314" x="2568575" y="6149975"/>
          <p14:tracePt t="15330" x="2468563" y="6180138"/>
          <p14:tracePt t="15347" x="2408238" y="6232525"/>
          <p14:tracePt t="15364" x="2384425" y="6264275"/>
          <p14:tracePt t="15380" x="2370138" y="6294438"/>
          <p14:tracePt t="15397" x="2370138" y="6332538"/>
          <p14:tracePt t="15414" x="2370138" y="6354763"/>
          <p14:tracePt t="15430" x="2384425" y="6378575"/>
          <p14:tracePt t="15447" x="2438400" y="6400800"/>
          <p14:tracePt t="15464" x="2468563" y="6400800"/>
          <p14:tracePt t="15480" x="2536825" y="6400800"/>
          <p14:tracePt t="15497" x="2552700" y="6400800"/>
          <p14:tracePt t="15514" x="2568575" y="6392863"/>
          <p14:tracePt t="15530" x="2568575" y="6378575"/>
          <p14:tracePt t="15547" x="2552700" y="6362700"/>
          <p14:tracePt t="15564" x="2498725" y="6308725"/>
          <p14:tracePt t="15580" x="2422525" y="6278563"/>
          <p14:tracePt t="15597" x="2384425" y="6256338"/>
          <p14:tracePt t="15614" x="2332038" y="6232525"/>
          <p14:tracePt t="15630" x="2308225" y="6226175"/>
          <p14:tracePt t="15647" x="2301875" y="6226175"/>
          <p14:tracePt t="15670" x="2308225" y="6226175"/>
          <p14:tracePt t="15680" x="2316163" y="6226175"/>
          <p14:tracePt t="15697" x="2332038" y="6226175"/>
          <p14:tracePt t="15714" x="2384425" y="6232525"/>
          <p14:tracePt t="15730" x="2422525" y="6240463"/>
          <p14:tracePt t="15747" x="2530475" y="6248400"/>
          <p14:tracePt t="15764" x="2659063" y="6248400"/>
          <p14:tracePt t="15780" x="2743200" y="6248400"/>
          <p14:tracePt t="15797" x="2895600" y="6232525"/>
          <p14:tracePt t="15814" x="3040063" y="6194425"/>
          <p14:tracePt t="15830" x="3094038" y="6172200"/>
          <p14:tracePt t="15847" x="3154363" y="6149975"/>
          <p14:tracePt t="15864" x="3170238" y="6134100"/>
          <p14:tracePt t="15880" x="3170238" y="6126163"/>
          <p14:tracePt t="15897" x="3162300" y="6118225"/>
          <p14:tracePt t="15914" x="3146425" y="6111875"/>
          <p14:tracePt t="15930" x="3116263" y="6080125"/>
          <p14:tracePt t="15947" x="3032125" y="6027738"/>
          <p14:tracePt t="15964" x="2987675" y="6003925"/>
          <p14:tracePt t="15980" x="2865438" y="5959475"/>
          <p14:tracePt t="15997" x="2720975" y="5935663"/>
          <p14:tracePt t="16014" x="2659063" y="5935663"/>
          <p14:tracePt t="16030" x="2544763" y="5943600"/>
          <p14:tracePt t="16047" x="2468563" y="5989638"/>
          <p14:tracePt t="16064" x="2446338" y="6011863"/>
          <p14:tracePt t="16080" x="2422525" y="6057900"/>
          <p14:tracePt t="16097" x="2422525" y="6080125"/>
          <p14:tracePt t="16114" x="2422525" y="6156325"/>
          <p14:tracePt t="16130" x="2446338" y="6248400"/>
          <p14:tracePt t="16148" x="2498725" y="6332538"/>
          <p14:tracePt t="16164" x="2544763" y="6362700"/>
          <p14:tracePt t="16180" x="2667000" y="6392863"/>
          <p14:tracePt t="16197" x="2751138" y="6392863"/>
          <p14:tracePt t="16214" x="2933700" y="6354763"/>
          <p14:tracePt t="16230" x="3116263" y="6256338"/>
          <p14:tracePt t="16247" x="3184525" y="6194425"/>
          <p14:tracePt t="16264" x="3254375" y="6088063"/>
          <p14:tracePt t="16281" x="3260725" y="6003925"/>
          <p14:tracePt t="16297" x="3246438" y="5951538"/>
          <p14:tracePt t="16314" x="3146425" y="5845175"/>
          <p14:tracePt t="16331" x="3001963" y="5761038"/>
          <p14:tracePt t="16347" x="2917825" y="5722938"/>
          <p14:tracePt t="16364" x="2751138" y="5707063"/>
          <p14:tracePt t="16380" x="2674938" y="5715000"/>
          <p14:tracePt t="16397" x="2552700" y="5791200"/>
          <p14:tracePt t="16414" x="2484438" y="5883275"/>
          <p14:tracePt t="16430" x="2468563" y="5921375"/>
          <p14:tracePt t="16447" x="2468563" y="5997575"/>
          <p14:tracePt t="16464" x="2506663" y="6088063"/>
          <p14:tracePt t="16480" x="2552700" y="6126163"/>
          <p14:tracePt t="16497" x="2644775" y="6188075"/>
          <p14:tracePt t="16515" x="2773363" y="6226175"/>
          <p14:tracePt t="16530" x="2835275" y="6226175"/>
          <p14:tracePt t="16547" x="2955925" y="6218238"/>
          <p14:tracePt t="16564" x="3001963" y="6202363"/>
          <p14:tracePt t="16580" x="3070225" y="6164263"/>
          <p14:tracePt t="16597" x="3124200" y="6126163"/>
          <p14:tracePt t="16614" x="3140075" y="6103938"/>
          <p14:tracePt t="16630" x="3154363" y="6080125"/>
          <p14:tracePt t="16676" x="3154363" y="6073775"/>
          <p14:tracePt t="16687" x="3146425" y="6065838"/>
          <p14:tracePt t="16696" x="3132138" y="6049963"/>
          <p14:tracePt t="16707" x="3108325" y="6019800"/>
          <p14:tracePt t="16716" x="3070225" y="5989638"/>
          <p14:tracePt t="16730" x="3025775" y="5959475"/>
          <p14:tracePt t="16747" x="2971800" y="5935663"/>
          <p14:tracePt t="16765" x="2865438" y="5913438"/>
          <p14:tracePt t="16780" x="2773363" y="5905500"/>
          <p14:tracePt t="16798" x="2697163" y="5927725"/>
          <p14:tracePt t="16814" x="2682875" y="5943600"/>
          <p14:tracePt t="16831" x="2667000" y="5989638"/>
          <p14:tracePt t="16847" x="2659063" y="6019800"/>
          <p14:tracePt t="16864" x="2659063" y="6096000"/>
          <p14:tracePt t="16880" x="2659063" y="6188075"/>
          <p14:tracePt t="16897" x="2667000" y="6218238"/>
          <p14:tracePt t="16914" x="2713038" y="6278563"/>
          <p14:tracePt t="16930" x="2735263" y="6294438"/>
          <p14:tracePt t="16947" x="2797175" y="6302375"/>
          <p14:tracePt t="16964" x="2873375" y="6302375"/>
          <p14:tracePt t="16981" x="2917825" y="6278563"/>
          <p14:tracePt t="16997" x="2994025" y="6226175"/>
          <p14:tracePt t="17014" x="3017838" y="6194425"/>
          <p14:tracePt t="17030" x="3025775" y="6188075"/>
          <p14:tracePt t="17047" x="3017838" y="6164263"/>
          <p14:tracePt t="17064" x="2987675" y="6134100"/>
          <p14:tracePt t="17080" x="2971800" y="6118225"/>
          <p14:tracePt t="17097" x="2895600" y="6073775"/>
          <p14:tracePt t="17114" x="2819400" y="6027738"/>
          <p14:tracePt t="17130" x="2773363" y="6011863"/>
          <p14:tracePt t="17147" x="2697163" y="6003925"/>
          <p14:tracePt t="17164" x="2674938" y="6003925"/>
          <p14:tracePt t="17165" x="2651125" y="6003925"/>
          <p14:tracePt t="17180" x="2644775" y="6003925"/>
          <p14:tracePt t="17197" x="2636838" y="6003925"/>
          <p14:tracePt t="17214" x="2636838" y="6011863"/>
          <p14:tracePt t="17231" x="2636838" y="6027738"/>
          <p14:tracePt t="17247" x="2636838" y="6065838"/>
          <p14:tracePt t="17264" x="2636838" y="6088063"/>
          <p14:tracePt t="17281" x="2644775" y="6126163"/>
          <p14:tracePt t="17297" x="2667000" y="6164263"/>
          <p14:tracePt t="17314" x="2667000" y="6172200"/>
          <p14:tracePt t="17330" x="2682875" y="6188075"/>
          <p14:tracePt t="17410" x="2682875" y="6180138"/>
          <p14:tracePt t="17430" x="2682875" y="6172200"/>
          <p14:tracePt t="17439" x="2682875" y="6164263"/>
          <p14:tracePt t="17450" x="2674938" y="6149975"/>
          <p14:tracePt t="17464" x="2659063" y="6134100"/>
          <p14:tracePt t="17481" x="2636838" y="6088063"/>
          <p14:tracePt t="17497" x="2628900" y="6073775"/>
          <p14:tracePt t="17514" x="2606675" y="6042025"/>
          <p14:tracePt t="17531" x="2598738" y="6019800"/>
          <p14:tracePt t="17531" x="2590800" y="6019800"/>
          <p14:tracePt t="17547" x="2590800" y="6011863"/>
          <p14:tracePt t="17774" x="2582863" y="6011863"/>
          <p14:tracePt t="17783" x="2574925" y="6011863"/>
          <p14:tracePt t="17796" x="2568575" y="6011863"/>
          <p14:tracePt t="17804" x="2544763" y="6011863"/>
          <p14:tracePt t="17816" x="2522538" y="6011863"/>
          <p14:tracePt t="17831" x="2498725" y="6003925"/>
          <p14:tracePt t="17847" x="2422525" y="5959475"/>
          <p14:tracePt t="17865" x="2408238" y="5935663"/>
          <p14:tracePt t="17881" x="2362200" y="5851525"/>
          <p14:tracePt t="17898" x="2354263" y="5715000"/>
          <p14:tracePt t="17914" x="2354263" y="5654675"/>
          <p14:tracePt t="17931" x="2384425" y="5470525"/>
          <p14:tracePt t="17948" x="2454275" y="5287963"/>
          <p14:tracePt t="17966" x="2492375" y="5219700"/>
          <p14:tracePt t="17981" x="2568575" y="5097463"/>
          <p14:tracePt t="17997" x="2590800" y="5051425"/>
          <p14:tracePt t="18014" x="2620963" y="5013325"/>
          <p14:tracePt t="18058" x="2620963" y="5021263"/>
          <p14:tracePt t="18070" x="2620963" y="5029200"/>
          <p14:tracePt t="18079" x="2620963" y="5037138"/>
          <p14:tracePt t="18099" x="2620963" y="5051425"/>
          <p14:tracePt t="18110" x="2613025" y="5075238"/>
          <p14:tracePt t="18119" x="2613025" y="5121275"/>
          <p14:tracePt t="18131" x="2606675" y="5173663"/>
          <p14:tracePt t="18147" x="2606675" y="5227638"/>
          <p14:tracePt t="18164" x="2606675" y="5364163"/>
          <p14:tracePt t="18181" x="2606675" y="5448300"/>
          <p14:tracePt t="18197" x="2628900" y="5592763"/>
          <p14:tracePt t="18214" x="2674938" y="5707063"/>
          <p14:tracePt t="18231" x="2705100" y="5745163"/>
          <p14:tracePt t="18247" x="2789238" y="5807075"/>
          <p14:tracePt t="18264" x="2879725" y="5821363"/>
          <p14:tracePt t="18281" x="2911475" y="5821363"/>
          <p14:tracePt t="18297" x="2987675" y="5807075"/>
          <p14:tracePt t="18315" x="3017838" y="5783263"/>
          <p14:tracePt t="18331" x="3025775" y="5768975"/>
          <p14:tracePt t="18347" x="3025775" y="5761038"/>
          <p14:tracePt t="18365" x="3009900" y="5737225"/>
          <p14:tracePt t="18381" x="2994025" y="5722938"/>
          <p14:tracePt t="18397" x="2917825" y="5668963"/>
          <p14:tracePt t="18414" x="2873375" y="5646738"/>
          <p14:tracePt t="18431" x="2781300" y="5592763"/>
          <p14:tracePt t="18447" x="2689225" y="5554663"/>
          <p14:tracePt t="18465" x="2651125" y="5546725"/>
          <p14:tracePt t="18481" x="2620963" y="5546725"/>
          <p14:tracePt t="18497" x="2613025" y="5546725"/>
          <p14:tracePt t="18527" x="2613025" y="5554663"/>
          <p14:tracePt t="18535" x="2613025" y="5570538"/>
          <p14:tracePt t="18548" x="2620963" y="5600700"/>
          <p14:tracePt t="18566" x="2620963" y="5646738"/>
          <p14:tracePt t="18581" x="2644775" y="5753100"/>
          <p14:tracePt t="18598" x="2659063" y="5859463"/>
          <p14:tracePt t="18614" x="2674938" y="5905500"/>
          <p14:tracePt t="18631" x="2689225" y="5965825"/>
          <p14:tracePt t="18648" x="2697163" y="5989638"/>
          <p14:tracePt t="18664" x="2705100" y="6019800"/>
          <p14:tracePt t="18681" x="2713038" y="6019800"/>
          <p14:tracePt t="18700" x="2720975" y="6019800"/>
          <p14:tracePt t="18729" x="2720975" y="6011863"/>
          <p14:tracePt t="18759" x="2720975" y="6003925"/>
          <p14:tracePt t="18791" x="2713038" y="5997575"/>
          <p14:tracePt t="18800" x="2697163" y="5989638"/>
          <p14:tracePt t="18812" x="2682875" y="5981700"/>
          <p14:tracePt t="18821" x="2667000" y="5973763"/>
          <p14:tracePt t="18833" x="2651125" y="5965825"/>
          <p14:tracePt t="18847" x="2620963" y="5959475"/>
          <p14:tracePt t="18864" x="2590800" y="5943600"/>
          <p14:tracePt t="18881" x="2574925" y="5943600"/>
          <p14:tracePt t="18897" x="2544763" y="5927725"/>
          <p14:tracePt t="18915" x="2530475" y="5921375"/>
          <p14:tracePt t="18934" x="2522538" y="5913438"/>
          <p14:tracePt t="18953" x="2514600" y="5913438"/>
          <p14:tracePt t="18965" x="2514600" y="5905500"/>
          <p14:tracePt t="18981" x="2514600" y="5897563"/>
          <p14:tracePt t="18997" x="2514600" y="5883275"/>
          <p14:tracePt t="19014" x="2514600" y="5867400"/>
          <p14:tracePt t="19031" x="2514600" y="5821363"/>
          <p14:tracePt t="19048" x="2514600" y="5761038"/>
          <p14:tracePt t="19064" x="2514600" y="5730875"/>
          <p14:tracePt t="19081" x="2514600" y="5630863"/>
          <p14:tracePt t="19097" x="2514600" y="5516563"/>
          <p14:tracePt t="19115" x="2514600" y="5464175"/>
          <p14:tracePt t="19131" x="2514600" y="5387975"/>
          <p14:tracePt t="19148" x="2498725" y="5356225"/>
          <p14:tracePt t="19165" x="2492375" y="5341938"/>
          <p14:tracePt t="19181" x="2484438" y="5341938"/>
          <p14:tracePt t="19200" x="2476500" y="5341938"/>
          <p14:tracePt t="19217" x="2476500" y="5349875"/>
          <p14:tracePt t="19432" x="2460625" y="5349875"/>
          <p14:tracePt t="19441" x="2454275" y="5349875"/>
          <p14:tracePt t="19452" x="2446338" y="5349875"/>
          <p14:tracePt t="19464" x="2422525" y="5349875"/>
          <p14:tracePt t="19481" x="2408238" y="5349875"/>
          <p14:tracePt t="19498" x="2370138" y="5334000"/>
          <p14:tracePt t="19514" x="2332038" y="5334000"/>
          <p14:tracePt t="19531" x="2308225" y="5334000"/>
          <p14:tracePt t="19548" x="2286000" y="5326063"/>
          <p14:tracePt t="19565" x="2278063" y="5326063"/>
          <p14:tracePt t="19635" x="2286000" y="5326063"/>
          <p14:tracePt t="19644" x="2286000" y="5334000"/>
          <p14:tracePt t="19655" x="2301875" y="5349875"/>
          <p14:tracePt t="19665" x="2316163" y="5356225"/>
          <p14:tracePt t="19681" x="2332038" y="5372100"/>
          <p14:tracePt t="19698" x="2378075" y="5402263"/>
          <p14:tracePt t="19715" x="2392363" y="5410200"/>
          <p14:tracePt t="19731" x="2438400" y="5440363"/>
          <p14:tracePt t="19748" x="2460625" y="5448300"/>
          <p14:tracePt t="19765" x="2476500" y="5456238"/>
          <p14:tracePt t="19781" x="2484438" y="5456238"/>
          <p14:tracePt t="19889" x="2484438" y="5448300"/>
          <p14:tracePt t="19900" x="2484438" y="5440363"/>
          <p14:tracePt t="19909" x="2476500" y="5426075"/>
          <p14:tracePt t="19920" x="2468563" y="5410200"/>
          <p14:tracePt t="19931" x="2460625" y="5402263"/>
          <p14:tracePt t="19948" x="2454275" y="5387975"/>
          <p14:tracePt t="19965" x="2430463" y="5364163"/>
          <p14:tracePt t="19981" x="2408238" y="5356225"/>
          <p14:tracePt t="20001" x="2400300" y="5356225"/>
          <p14:tracePt t="20014" x="2392363" y="5356225"/>
          <p14:tracePt t="20031" x="2384425" y="5356225"/>
          <p14:tracePt t="20048" x="2378075" y="5372100"/>
          <p14:tracePt t="20065" x="2378075" y="5418138"/>
          <p14:tracePt t="20081" x="2378075" y="5456238"/>
          <p14:tracePt t="20098" x="2408238" y="5562600"/>
          <p14:tracePt t="20115" x="2484438" y="5661025"/>
          <p14:tracePt t="20131" x="2522538" y="5692775"/>
          <p14:tracePt t="20148" x="2582863" y="5722938"/>
          <p14:tracePt t="20165" x="2636838" y="5730875"/>
          <p14:tracePt t="20181" x="2659063" y="5730875"/>
          <p14:tracePt t="20198" x="2682875" y="5684838"/>
          <p14:tracePt t="20356" x="2674938" y="5684838"/>
          <p14:tracePt t="20367" x="2667000" y="5684838"/>
          <p14:tracePt t="20376" x="2651125" y="5684838"/>
          <p14:tracePt t="20397" x="2644775" y="5684838"/>
          <p14:tracePt t="20449" x="2644775" y="5676900"/>
          <p14:tracePt t="20458" x="2651125" y="5668963"/>
          <p14:tracePt t="20469" x="2667000" y="5661025"/>
          <p14:tracePt t="20481" x="2689225" y="5646738"/>
          <p14:tracePt t="20498" x="2727325" y="5622925"/>
          <p14:tracePt t="20515" x="2819400" y="5540375"/>
          <p14:tracePt t="20531" x="2941638" y="5410200"/>
          <p14:tracePt t="20548" x="3001963" y="5356225"/>
          <p14:tracePt t="20565" x="3101975" y="5265738"/>
          <p14:tracePt t="20581" x="3124200" y="5241925"/>
          <p14:tracePt t="20611" x="3116263" y="5241925"/>
          <p14:tracePt t="20632" x="3108325" y="5249863"/>
          <p14:tracePt t="20640" x="3094038" y="5257800"/>
          <p14:tracePt t="20651" x="3078163" y="5257800"/>
          <p14:tracePt t="20665" x="3063875" y="5265738"/>
          <p14:tracePt t="20681" x="3001963" y="5287963"/>
          <p14:tracePt t="20698" x="2971800" y="5295900"/>
          <p14:tracePt t="20715" x="2895600" y="5341938"/>
          <p14:tracePt t="20731" x="2865438" y="5364163"/>
          <p14:tracePt t="20748" x="2827338" y="5426075"/>
          <p14:tracePt t="20765" x="2803525" y="5486400"/>
          <p14:tracePt t="20782" x="2803525" y="5532438"/>
          <p14:tracePt t="20798" x="2811463" y="5578475"/>
          <p14:tracePt t="20815" x="2827338" y="5600700"/>
          <p14:tracePt t="20815" x="2841625" y="5622925"/>
          <p14:tracePt t="20831" x="2849563" y="5630863"/>
          <p14:tracePt t="20848" x="2873375" y="5646738"/>
          <p14:tracePt t="20865" x="2879725" y="5646738"/>
          <p14:tracePt t="20881" x="2887663" y="5646738"/>
          <p14:tracePt t="20905" x="2887663" y="5638800"/>
          <p14:tracePt t="20935" x="2887663" y="5630863"/>
          <p14:tracePt t="20976" x="2887663" y="5622925"/>
          <p14:tracePt t="20987" x="2879725" y="5622925"/>
          <p14:tracePt t="20997" x="2879725" y="5616575"/>
          <p14:tracePt t="21008" x="2879725" y="5608638"/>
          <p14:tracePt t="21017" x="2879725" y="5592763"/>
          <p14:tracePt t="21031" x="2879725" y="5584825"/>
          <p14:tracePt t="21048" x="2887663" y="5570538"/>
          <p14:tracePt t="21048" x="2911475" y="5540375"/>
          <p14:tracePt t="21065" x="2949575" y="5494338"/>
          <p14:tracePt t="21081" x="3124200" y="5356225"/>
          <p14:tracePt t="21098" x="3489325" y="5173663"/>
          <p14:tracePt t="21115" x="3756025" y="5051425"/>
          <p14:tracePt t="21131" x="4283075" y="4800600"/>
          <p14:tracePt t="21148" x="4503738" y="4724400"/>
          <p14:tracePt t="21165" x="4762500" y="4610100"/>
          <p14:tracePt t="21181" x="4830763" y="4594225"/>
          <p14:tracePt t="21454" x="4876800" y="4495800"/>
          <p14:tracePt t="21465" x="4922838" y="4389438"/>
          <p14:tracePt t="21474" x="4983163" y="4244975"/>
          <p14:tracePt t="21486" x="5045075" y="4106863"/>
          <p14:tracePt t="21498" x="5083175" y="4016375"/>
          <p14:tracePt t="21515" x="5113338" y="3886200"/>
          <p14:tracePt t="21531" x="5127625" y="3856038"/>
          <p14:tracePt t="21548" x="5143500" y="3848100"/>
          <p14:tracePt t="21731" x="5135563" y="3840163"/>
          <p14:tracePt t="21739" x="5121275" y="3832225"/>
          <p14:tracePt t="21750" x="5097463" y="3817938"/>
          <p14:tracePt t="21765" x="5051425" y="3794125"/>
          <p14:tracePt t="21781" x="4945063" y="3733800"/>
          <p14:tracePt t="21798" x="4906963" y="3695700"/>
          <p14:tracePt t="21815" x="4860925" y="3589338"/>
          <p14:tracePt t="21832" x="4868863" y="3489325"/>
          <p14:tracePt t="21848" x="4899025" y="3444875"/>
          <p14:tracePt t="21865" x="5013325" y="3330575"/>
          <p14:tracePt t="21882" x="5181600" y="3222625"/>
          <p14:tracePt t="21898" x="5280025" y="3178175"/>
          <p14:tracePt t="21915" x="5448300" y="3146425"/>
          <p14:tracePt t="21931" x="5532438" y="3140075"/>
          <p14:tracePt t="21948" x="5684838" y="3140075"/>
          <p14:tracePt t="21965" x="5845175" y="3154363"/>
          <p14:tracePt t="21981" x="5905500" y="3162300"/>
          <p14:tracePt t="21998" x="6011863" y="3178175"/>
          <p14:tracePt t="22015" x="6065838" y="3184525"/>
          <p14:tracePt t="22031" x="6073775" y="3184525"/>
          <p14:tracePt t="22048" x="6080125" y="3184525"/>
          <p14:tracePt t="22075" x="6065838" y="3184525"/>
          <p14:tracePt t="22085" x="6057900" y="3184525"/>
          <p14:tracePt t="22098" x="6035675" y="3184525"/>
          <p14:tracePt t="22115" x="5997575" y="3184525"/>
          <p14:tracePt t="22116" x="5927725" y="3192463"/>
          <p14:tracePt t="22131" x="5859463" y="3200400"/>
          <p14:tracePt t="22148" x="5699125" y="3230563"/>
          <p14:tracePt t="22165" x="5622925" y="3260725"/>
          <p14:tracePt t="22181" x="5540375" y="3292475"/>
          <p14:tracePt t="22198" x="5532438" y="3298825"/>
          <p14:tracePt t="22228" x="5540375" y="3298825"/>
          <p14:tracePt t="22239" x="5562600" y="3298825"/>
          <p14:tracePt t="22249" x="5578475" y="3298825"/>
          <p14:tracePt t="22265" x="5600700" y="3306763"/>
          <p14:tracePt t="22281" x="5646738" y="3306763"/>
          <p14:tracePt t="22298" x="5684838" y="3306763"/>
          <p14:tracePt t="22315" x="5699125" y="3306763"/>
          <p14:tracePt t="22380" x="5692775" y="3306763"/>
          <p14:tracePt t="22389" x="5676900" y="3306763"/>
          <p14:tracePt t="22400" x="5646738" y="3298825"/>
          <p14:tracePt t="22415" x="5608638" y="3298825"/>
          <p14:tracePt t="22431" x="5554663" y="3298825"/>
          <p14:tracePt t="22448" x="5532438" y="3298825"/>
          <p14:tracePt t="22465" x="5516563" y="3298825"/>
          <p14:tracePt t="22503" x="5524500" y="3298825"/>
          <p14:tracePt t="22512" x="5532438" y="3298825"/>
          <p14:tracePt t="22523" x="5540375" y="3298825"/>
          <p14:tracePt t="22532" x="5554663" y="3298825"/>
          <p14:tracePt t="22549" x="5562600" y="3298825"/>
          <p14:tracePt t="22565" x="5562600" y="3292475"/>
          <p14:tracePt t="22614" x="5540375" y="3292475"/>
          <p14:tracePt t="22623" x="5516563" y="3298825"/>
          <p14:tracePt t="22634" x="5486400" y="3306763"/>
          <p14:tracePt t="22648" x="5426075" y="3336925"/>
          <p14:tracePt t="22665" x="5280025" y="3406775"/>
          <p14:tracePt t="22682" x="5197475" y="3475038"/>
          <p14:tracePt t="22698" x="4968875" y="3687763"/>
          <p14:tracePt t="22715" x="4846638" y="3840163"/>
          <p14:tracePt t="22732" x="4625975" y="4168775"/>
          <p14:tracePt t="22748" x="4479925" y="4427538"/>
          <p14:tracePt t="22766" x="4449763" y="4511675"/>
          <p14:tracePt t="22767" x="4435475" y="4572000"/>
          <p14:tracePt t="22782" x="4435475" y="4594225"/>
          <p14:tracePt t="22798" x="4441825" y="4602163"/>
          <p14:tracePt t="22815" x="4449763" y="4602163"/>
          <p14:tracePt t="22832" x="4473575" y="4587875"/>
          <p14:tracePt t="22848" x="4495800" y="4572000"/>
          <p14:tracePt t="22865" x="4503738" y="4564063"/>
          <p14:tracePt t="22882" x="4511675" y="4549775"/>
          <p14:tracePt t="22948" x="4495800" y="4549775"/>
          <p14:tracePt t="22960" x="4479925" y="4549775"/>
          <p14:tracePt t="22969" x="4465638" y="4549775"/>
          <p14:tracePt t="22981" x="4441825" y="4549775"/>
          <p14:tracePt t="22998" x="4419600" y="4549775"/>
          <p14:tracePt t="23015" x="4373563" y="4549775"/>
          <p14:tracePt t="23032" x="4343400" y="4549775"/>
          <p14:tracePt t="23100" x="4359275" y="4549775"/>
          <p14:tracePt t="23112" x="4381500" y="4533900"/>
          <p14:tracePt t="23121" x="4411663" y="4511675"/>
          <p14:tracePt t="23133" x="4441825" y="4479925"/>
          <p14:tracePt t="23148" x="4479925" y="4441825"/>
          <p14:tracePt t="23165" x="4556125" y="4359275"/>
          <p14:tracePt t="23182" x="4587875" y="4297363"/>
          <p14:tracePt t="23198" x="4594225" y="4283075"/>
          <p14:tracePt t="23215" x="4594225" y="4251325"/>
          <p14:tracePt t="23234" x="4572000" y="4237038"/>
          <p14:tracePt t="23248" x="4564063" y="4229100"/>
          <p14:tracePt t="23265" x="4525963" y="4221163"/>
          <p14:tracePt t="23282" x="4503738" y="4221163"/>
          <p14:tracePt t="23298" x="4487863" y="4221163"/>
          <p14:tracePt t="23315" x="4479925" y="4221163"/>
          <p14:tracePt t="23345" x="4487863" y="4221163"/>
          <p14:tracePt t="23356" x="4503738" y="4221163"/>
          <p14:tracePt t="23366" x="4533900" y="4229100"/>
          <p14:tracePt t="23382" x="4579938" y="4237038"/>
          <p14:tracePt t="23398" x="4716463" y="4244975"/>
          <p14:tracePt t="23415" x="4800600" y="4244975"/>
          <p14:tracePt t="23432" x="4968875" y="4244975"/>
          <p14:tracePt t="23448" x="5075238" y="4244975"/>
          <p14:tracePt t="23465" x="5089525" y="4237038"/>
          <p14:tracePt t="23499" x="5083175" y="4237038"/>
          <p14:tracePt t="23507" x="5059363" y="4237038"/>
          <p14:tracePt t="23519" x="5029200" y="4237038"/>
          <p14:tracePt t="23532" x="4968875" y="4237038"/>
          <p14:tracePt t="23549" x="4816475" y="4237038"/>
          <p14:tracePt t="23565" x="4740275" y="4237038"/>
          <p14:tracePt t="23582" x="4564063" y="4259263"/>
          <p14:tracePt t="23599" x="4503738" y="4289425"/>
          <p14:tracePt t="23615" x="4419600" y="4321175"/>
          <p14:tracePt t="23632" x="4403725" y="4335463"/>
          <p14:tracePt t="23649" x="4403725" y="4351338"/>
          <p14:tracePt t="23665" x="4419600" y="4365625"/>
          <p14:tracePt t="23682" x="4457700" y="4397375"/>
          <p14:tracePt t="23699" x="4487863" y="4403725"/>
          <p14:tracePt t="23715" x="4572000" y="4441825"/>
          <p14:tracePt t="23732" x="4656138" y="4457700"/>
          <p14:tracePt t="23749" x="4686300" y="4457700"/>
          <p14:tracePt t="23765" x="4716463" y="4457700"/>
          <p14:tracePt t="23766" x="4740275" y="4457700"/>
          <p14:tracePt t="23782" x="4740275" y="4449763"/>
          <p14:tracePt t="23802" x="4740275" y="4441825"/>
          <p14:tracePt t="23815" x="4732338" y="4435475"/>
          <p14:tracePt t="23832" x="4716463" y="4435475"/>
          <p14:tracePt t="23848" x="4686300" y="4419600"/>
          <p14:tracePt t="23865" x="4648200" y="4411663"/>
          <p14:tracePt t="23882" x="4625975" y="4411663"/>
          <p14:tracePt t="23898" x="4594225" y="4441825"/>
          <p14:tracePt t="23915" x="4579938" y="4479925"/>
          <p14:tracePt t="23932" x="4556125" y="4594225"/>
          <p14:tracePt t="23948" x="4541838" y="4762500"/>
          <p14:tracePt t="23966" x="4541838" y="5006975"/>
          <p14:tracePt t="23982" x="4556125" y="5127625"/>
          <p14:tracePt t="23998" x="4610100" y="5326063"/>
          <p14:tracePt t="24015" x="4656138" y="5426075"/>
          <p14:tracePt t="24032" x="4740275" y="5554663"/>
          <p14:tracePt t="24048" x="4808538" y="5584825"/>
          <p14:tracePt t="24065" x="4854575" y="5546725"/>
          <p14:tracePt t="24190" x="4854575" y="5554663"/>
          <p14:tracePt t="24199" x="4846638" y="5562600"/>
          <p14:tracePt t="24210" x="4838700" y="5578475"/>
          <p14:tracePt t="24219" x="4822825" y="5608638"/>
          <p14:tracePt t="24232" x="4816475" y="5630863"/>
          <p14:tracePt t="24250" x="4778375" y="5684838"/>
          <p14:tracePt t="24265" x="4770438" y="5707063"/>
          <p14:tracePt t="24282" x="4740275" y="5753100"/>
          <p14:tracePt t="24299" x="4740275" y="5761038"/>
          <p14:tracePt t="24315" x="4732338" y="5791200"/>
          <p14:tracePt t="24332" x="4732338" y="5807075"/>
          <p14:tracePt t="24349" x="4732338" y="5813425"/>
          <p14:tracePt t="24365" x="4732338" y="5821363"/>
          <p14:tracePt t="24382" x="4740275" y="5821363"/>
          <p14:tracePt t="24403" x="4740275" y="5829300"/>
          <p14:tracePt t="24424" x="4732338" y="5845175"/>
          <p14:tracePt t="24434" x="4708525" y="5851525"/>
          <p14:tracePt t="24449" x="4694238" y="5867400"/>
          <p14:tracePt t="24465" x="4648200" y="5889625"/>
          <p14:tracePt t="24482" x="4625975" y="5897563"/>
          <p14:tracePt t="24499" x="4579938" y="5921375"/>
          <p14:tracePt t="24516" x="4533900" y="5943600"/>
          <p14:tracePt t="24532" x="4525963" y="5943600"/>
          <p14:tracePt t="24549" x="4511675" y="5959475"/>
          <p14:tracePt t="24567" x="4511675" y="5965825"/>
          <p14:tracePt t="24582" x="4511675" y="5973763"/>
          <p14:tracePt t="24599" x="4511675" y="5989638"/>
          <p14:tracePt t="24615" x="4518025" y="6003925"/>
          <p14:tracePt t="24616" x="4525963" y="6011863"/>
          <p14:tracePt t="24632" x="4541838" y="6027738"/>
          <p14:tracePt t="24649" x="4610100" y="6027738"/>
          <p14:tracePt t="24799" x="4610100" y="6035675"/>
          <p14:tracePt t="24808" x="4610100" y="6042025"/>
          <p14:tracePt t="24820" x="4594225" y="6049963"/>
          <p14:tracePt t="24832" x="4579938" y="6065838"/>
          <p14:tracePt t="24849" x="4556125" y="6096000"/>
          <p14:tracePt t="24866" x="4518025" y="6180138"/>
          <p14:tracePt t="24882" x="4487863" y="6264275"/>
          <p14:tracePt t="24899" x="4479925" y="6302375"/>
          <p14:tracePt t="24915" x="4479925" y="6332538"/>
          <p14:tracePt t="24932" x="4479925" y="6340475"/>
          <p14:tracePt t="24949" x="4487863" y="6340475"/>
          <p14:tracePt t="24965" x="4518025" y="6340475"/>
          <p14:tracePt t="24982" x="4525963" y="6324600"/>
          <p14:tracePt t="24999" x="4549775" y="6294438"/>
          <p14:tracePt t="25015" x="4556125" y="6240463"/>
          <p14:tracePt t="25032" x="4556125" y="6218238"/>
          <p14:tracePt t="25049" x="4556125" y="6180138"/>
          <p14:tracePt t="25065" x="4525963" y="6149975"/>
          <p14:tracePt t="25082" x="4503738" y="6142038"/>
          <p14:tracePt t="25099" x="4465638" y="6142038"/>
          <p14:tracePt t="25115" x="4427538" y="6156325"/>
          <p14:tracePt t="25132" x="4411663" y="6188075"/>
          <p14:tracePt t="25149" x="4381500" y="6248400"/>
          <p14:tracePt t="25166" x="4381500" y="6286500"/>
          <p14:tracePt t="25182" x="4381500" y="6294438"/>
          <p14:tracePt t="25199" x="4403725" y="6316663"/>
          <p14:tracePt t="25216" x="4449763" y="6316663"/>
          <p14:tracePt t="25232" x="4473575" y="6316663"/>
          <p14:tracePt t="25249" x="4525963" y="6294438"/>
          <p14:tracePt t="25265" x="4541838" y="6278563"/>
          <p14:tracePt t="25282" x="4556125" y="6256338"/>
          <p14:tracePt t="25299" x="4549775" y="6232525"/>
          <p14:tracePt t="25315" x="4541838" y="6232525"/>
          <p14:tracePt t="25332" x="4503738" y="6218238"/>
          <p14:tracePt t="25349" x="4479925" y="6210300"/>
          <p14:tracePt t="25349" x="4465638" y="6210300"/>
          <p14:tracePt t="25365" x="4441825" y="6210300"/>
          <p14:tracePt t="25382" x="4419600" y="6210300"/>
          <p14:tracePt t="25439" x="4427538" y="6210300"/>
          <p14:tracePt t="25451" x="4441825" y="6210300"/>
          <p14:tracePt t="25460" x="4465638" y="6218238"/>
          <p14:tracePt t="25471" x="4479925" y="6218238"/>
          <p14:tracePt t="25482" x="4503738" y="6218238"/>
          <p14:tracePt t="25499" x="4525963" y="6218238"/>
          <p14:tracePt t="25515" x="4541838" y="6218238"/>
          <p14:tracePt t="25532" x="4549775" y="6218238"/>
          <p14:tracePt t="25561" x="4541838" y="6210300"/>
          <p14:tracePt t="25572" x="4533900" y="6210300"/>
          <p14:tracePt t="25582" x="4518025" y="6194425"/>
          <p14:tracePt t="25599" x="4495800" y="6188075"/>
          <p14:tracePt t="25615" x="4457700" y="6172200"/>
          <p14:tracePt t="25632" x="4441825" y="6172200"/>
          <p14:tracePt t="25649" x="4427538" y="6172200"/>
          <p14:tracePt t="25703" x="4435475" y="6180138"/>
          <p14:tracePt t="25715" x="4441825" y="6188075"/>
          <p14:tracePt t="25724" x="4449763" y="6188075"/>
          <p14:tracePt t="25735" x="4473575" y="6194425"/>
          <p14:tracePt t="25749" x="4487863" y="6202363"/>
          <p14:tracePt t="25765" x="4511675" y="6202363"/>
          <p14:tracePt t="25782" x="4518025" y="6202363"/>
          <p14:tracePt t="25805" x="4525963" y="6194425"/>
          <p14:tracePt t="25816" x="4525963" y="6188075"/>
          <p14:tracePt t="25832" x="4525963" y="6172200"/>
          <p14:tracePt t="25849" x="4503738" y="6142038"/>
          <p14:tracePt t="25865" x="4487863" y="6118225"/>
          <p14:tracePt t="25882" x="4441825" y="6088063"/>
          <p14:tracePt t="25899" x="4411663" y="6073775"/>
          <p14:tracePt t="25915" x="4403725" y="6073775"/>
          <p14:tracePt t="25932" x="4397375" y="6073775"/>
          <p14:tracePt t="25969" x="4403725" y="6080125"/>
          <p14:tracePt t="25989" x="4419600" y="6088063"/>
          <p14:tracePt t="25999" x="4435475" y="6088063"/>
          <p14:tracePt t="26010" x="4449763" y="6096000"/>
          <p14:tracePt t="26019" x="4465638" y="6096000"/>
          <p14:tracePt t="26032" x="4479925" y="6096000"/>
          <p14:tracePt t="26051" x="4503738" y="6096000"/>
          <p14:tracePt t="26070" x="4511675" y="6096000"/>
          <p14:tracePt t="26082" x="4511675" y="6088063"/>
          <p14:tracePt t="26099" x="4511675" y="6073775"/>
          <p14:tracePt t="26115" x="4511675" y="6042025"/>
          <p14:tracePt t="26132" x="4487863" y="5989638"/>
          <p14:tracePt t="26149" x="4473575" y="5973763"/>
          <p14:tracePt t="26165" x="4435475" y="5951538"/>
          <p14:tracePt t="26182" x="4403725" y="5943600"/>
          <p14:tracePt t="26199" x="4397375" y="5943600"/>
          <p14:tracePt t="26216" x="4381500" y="5951538"/>
          <p14:tracePt t="26232" x="4381500" y="5959475"/>
          <p14:tracePt t="26249" x="4373563" y="5997575"/>
          <p14:tracePt t="26266" x="4373563" y="6035675"/>
          <p14:tracePt t="26283" x="4397375" y="6080125"/>
          <p14:tracePt t="26299" x="4411663" y="6096000"/>
          <p14:tracePt t="26316" x="4457700" y="6126163"/>
          <p14:tracePt t="26332" x="4479925" y="6142038"/>
          <p14:tracePt t="26349" x="4541838" y="6149975"/>
          <p14:tracePt t="26366" x="4610100" y="6134100"/>
          <p14:tracePt t="26382" x="4648200" y="6096000"/>
          <p14:tracePt t="26399" x="4770438" y="5959475"/>
          <p14:tracePt t="26416" x="4838700" y="5851525"/>
          <p14:tracePt t="26432" x="5075238" y="5494338"/>
          <p14:tracePt t="26449" x="5356225" y="5075238"/>
          <p14:tracePt t="26466" x="5456238" y="4922838"/>
          <p14:tracePt t="26482" x="5570538" y="4732338"/>
          <p14:tracePt t="26499" x="5592763" y="4678363"/>
          <p14:tracePt t="26529" x="5592763" y="4694238"/>
          <p14:tracePt t="26537" x="5584825" y="4708525"/>
          <p14:tracePt t="26549" x="5578475" y="4716463"/>
          <p14:tracePt t="26566" x="5570538" y="4732338"/>
          <p14:tracePt t="26582" x="5570538" y="4746625"/>
          <p14:tracePt t="26599" x="5562600" y="4754563"/>
          <p14:tracePt t="26629" x="5554663" y="4754563"/>
          <p14:tracePt t="26649" x="5546725" y="4746625"/>
          <p14:tracePt t="26660" x="5532438" y="4732338"/>
          <p14:tracePt t="26669" x="5524500" y="4708525"/>
          <p14:tracePt t="26682" x="5508625" y="4678363"/>
          <p14:tracePt t="26699" x="5494338" y="4648200"/>
          <p14:tracePt t="26716" x="5470525" y="4579938"/>
          <p14:tracePt t="26732" x="5470525" y="4479925"/>
          <p14:tracePt t="26749" x="5478463" y="4427538"/>
          <p14:tracePt t="26766" x="5562600" y="4313238"/>
          <p14:tracePt t="26783" x="5722938" y="4191000"/>
          <p14:tracePt t="26799" x="5807075" y="4137025"/>
          <p14:tracePt t="26816" x="5989638" y="4084638"/>
          <p14:tracePt t="26833" x="6142038" y="4084638"/>
          <p14:tracePt t="27015" x="6149975" y="4084638"/>
          <p14:tracePt t="27026" x="6172200" y="4076700"/>
          <p14:tracePt t="27035" x="6202363" y="4068763"/>
          <p14:tracePt t="27049" x="6270625" y="4030663"/>
          <p14:tracePt t="27066" x="6354763" y="3992563"/>
          <p14:tracePt t="27082" x="6591300" y="3863975"/>
          <p14:tracePt t="27099" x="6781800" y="3771900"/>
          <p14:tracePt t="27116" x="6850063" y="3749675"/>
          <p14:tracePt t="27133" x="6911975" y="3741738"/>
          <p14:tracePt t="27149" x="6942138" y="3749675"/>
          <p14:tracePt t="27166" x="6956425" y="3763963"/>
          <p14:tracePt t="27182" x="6964363" y="3802063"/>
          <p14:tracePt t="27199" x="6972300" y="3817938"/>
          <p14:tracePt t="27216" x="6972300" y="3832225"/>
          <p14:tracePt t="27232" x="6972300" y="3840163"/>
          <p14:tracePt t="27269" x="6964363" y="3840163"/>
          <p14:tracePt t="27280" x="6942138" y="3840163"/>
          <p14:tracePt t="27289" x="6918325" y="3840163"/>
          <p14:tracePt t="27300" x="6880225" y="3840163"/>
          <p14:tracePt t="27316" x="6842125" y="3840163"/>
          <p14:tracePt t="27332" x="6713538" y="3840163"/>
          <p14:tracePt t="27349" x="6651625" y="3840163"/>
          <p14:tracePt t="27366" x="6515100" y="3848100"/>
          <p14:tracePt t="27382" x="6461125" y="3856038"/>
          <p14:tracePt t="27399" x="6340475" y="3878263"/>
          <p14:tracePt t="27416" x="6264275" y="3908425"/>
          <p14:tracePt t="27433" x="6210300" y="3932238"/>
          <p14:tracePt t="27450" x="6202363" y="3946525"/>
          <p14:tracePt t="27466" x="6194425" y="3962400"/>
          <p14:tracePt t="27484" x="6194425" y="3970338"/>
          <p14:tracePt t="27504" x="6194425" y="3978275"/>
          <p14:tracePt t="27516" x="6202363" y="3984625"/>
          <p14:tracePt t="27532" x="6210300" y="3992563"/>
          <p14:tracePt t="27549" x="6248400" y="4038600"/>
          <p14:tracePt t="27566" x="6286500" y="4068763"/>
          <p14:tracePt t="27583" x="6302375" y="4084638"/>
          <p14:tracePt t="27599" x="6324600" y="4114800"/>
          <p14:tracePt t="27616" x="6332538" y="4122738"/>
          <p14:tracePt t="27633" x="6332538" y="4130675"/>
          <p14:tracePt t="27666" x="6324600" y="4137025"/>
          <p14:tracePt t="27677" x="6294438" y="4144963"/>
          <p14:tracePt t="27686" x="6270625" y="4152900"/>
          <p14:tracePt t="27699" x="6240463" y="4160838"/>
          <p14:tracePt t="27716" x="6194425" y="4168775"/>
          <p14:tracePt t="27733" x="6088063" y="4198938"/>
          <p14:tracePt t="27749" x="5997575" y="4244975"/>
          <p14:tracePt t="27766" x="5935663" y="4267200"/>
          <p14:tracePt t="27783" x="5875338" y="4313238"/>
          <p14:tracePt t="27799" x="5859463" y="4343400"/>
          <p14:tracePt t="27816" x="5859463" y="4351338"/>
          <p14:tracePt t="27833" x="5859463" y="4381500"/>
          <p14:tracePt t="27849" x="5875338" y="4419600"/>
          <p14:tracePt t="27866" x="5897563" y="4441825"/>
          <p14:tracePt t="27883" x="5959475" y="4503738"/>
          <p14:tracePt t="27899" x="5997575" y="4525963"/>
          <p14:tracePt t="27916" x="6088063" y="4594225"/>
          <p14:tracePt t="27933" x="6188075" y="4632325"/>
          <p14:tracePt t="27949" x="6232525" y="4640263"/>
          <p14:tracePt t="27966" x="6340475" y="4640263"/>
          <p14:tracePt t="27983" x="6430963" y="4594225"/>
          <p14:tracePt t="27999" x="6477000" y="4541838"/>
          <p14:tracePt t="28016" x="6537325" y="4457700"/>
          <p14:tracePt t="28033" x="6553200" y="4381500"/>
          <p14:tracePt t="28049" x="6545263" y="4351338"/>
          <p14:tracePt t="28066" x="6484938" y="4289425"/>
          <p14:tracePt t="28083" x="6438900" y="4275138"/>
          <p14:tracePt t="28099" x="6332538" y="4283075"/>
          <p14:tracePt t="28116" x="6210300" y="4381500"/>
          <p14:tracePt t="28133" x="6149975" y="4449763"/>
          <p14:tracePt t="28149" x="6019800" y="4670425"/>
          <p14:tracePt t="28166" x="5943600" y="4953000"/>
          <p14:tracePt t="28183" x="5921375" y="5075238"/>
          <p14:tracePt t="28199" x="5951538" y="5387975"/>
          <p14:tracePt t="28216" x="6057900" y="5592763"/>
          <p14:tracePt t="28233" x="6126163" y="5630863"/>
          <p14:tracePt t="28378" x="6126163" y="5638800"/>
          <p14:tracePt t="28388" x="6118225" y="5646738"/>
          <p14:tracePt t="28400" x="6111875" y="5661025"/>
          <p14:tracePt t="28408" x="6096000" y="5699125"/>
          <p14:tracePt t="28419" x="6080125" y="5753100"/>
          <p14:tracePt t="28433" x="6057900" y="5813425"/>
          <p14:tracePt t="28450" x="6011863" y="5973763"/>
          <p14:tracePt t="28466" x="5997575" y="6049963"/>
          <p14:tracePt t="28483" x="5997575" y="6164263"/>
          <p14:tracePt t="28499" x="6003925" y="6202363"/>
          <p14:tracePt t="28516" x="6035675" y="6232525"/>
          <p14:tracePt t="28533" x="6080125" y="6240463"/>
          <p14:tracePt t="28549" x="6111875" y="6240463"/>
          <p14:tracePt t="28566" x="6202363" y="6226175"/>
          <p14:tracePt t="28583" x="6286500" y="6188075"/>
          <p14:tracePt t="28599" x="6316663" y="6156325"/>
          <p14:tracePt t="28616" x="6354763" y="6080125"/>
          <p14:tracePt t="28633" x="6362700" y="5989638"/>
          <p14:tracePt t="28651" x="6354763" y="5927725"/>
          <p14:tracePt t="28666" x="6294438" y="5821363"/>
          <p14:tracePt t="28683" x="6240463" y="5761038"/>
          <p14:tracePt t="28699" x="6096000" y="5676900"/>
          <p14:tracePt t="28716" x="5951538" y="5646738"/>
          <p14:tracePt t="28733" x="5799138" y="5676900"/>
          <p14:tracePt t="28749" x="5737225" y="5730875"/>
          <p14:tracePt t="28766" x="5646738" y="5829300"/>
          <p14:tracePt t="28783" x="5622925" y="5897563"/>
          <p14:tracePt t="28799" x="5622925" y="6042025"/>
          <p14:tracePt t="28816" x="5676900" y="6149975"/>
          <p14:tracePt t="28833" x="5715000" y="6188075"/>
          <p14:tracePt t="28850" x="5845175" y="6248400"/>
          <p14:tracePt t="28866" x="6019800" y="6256338"/>
          <p14:tracePt t="28883" x="6118225" y="6248400"/>
          <p14:tracePt t="28899" x="6308725" y="6149975"/>
          <p14:tracePt t="28916" x="6392863" y="6080125"/>
          <p14:tracePt t="28933" x="6523038" y="5859463"/>
          <p14:tracePt t="28949" x="6591300" y="5638800"/>
          <p14:tracePt t="28966" x="6591300" y="5546725"/>
          <p14:tracePt t="28983" x="6545263" y="5364163"/>
          <p14:tracePt t="28999" x="6430963" y="5241925"/>
          <p14:tracePt t="29016" x="6340475" y="5227638"/>
          <p14:tracePt t="29033" x="6164263" y="5249863"/>
          <p14:tracePt t="29050" x="5951538" y="5410200"/>
          <p14:tracePt t="29066" x="5851525" y="5524500"/>
          <p14:tracePt t="29083" x="5699125" y="5775325"/>
          <p14:tracePt t="29100" x="5646738" y="5973763"/>
          <p14:tracePt t="29116" x="5646738" y="6065838"/>
          <p14:tracePt t="29133" x="5668963" y="6188075"/>
          <p14:tracePt t="29150" x="5715000" y="6240463"/>
          <p14:tracePt t="29166" x="5837238" y="6302375"/>
          <p14:tracePt t="29183" x="5989638" y="6308725"/>
          <p14:tracePt t="29199" x="6073775" y="6302375"/>
          <p14:tracePt t="29216" x="6240463" y="6210300"/>
          <p14:tracePt t="29233" x="6354763" y="6096000"/>
          <p14:tracePt t="29249" x="6392863" y="6011863"/>
          <p14:tracePt t="29266" x="6423025" y="5807075"/>
          <p14:tracePt t="29283" x="6400800" y="5630863"/>
          <p14:tracePt t="29299" x="6354763" y="5554663"/>
          <p14:tracePt t="29316" x="6226175" y="5426075"/>
          <p14:tracePt t="29333" x="6149975" y="5387975"/>
          <p14:tracePt t="29349" x="6003925" y="5372100"/>
          <p14:tracePt t="29366" x="5883275" y="5432425"/>
          <p14:tracePt t="29383" x="5837238" y="5478463"/>
          <p14:tracePt t="29400" x="5799138" y="5570538"/>
          <p14:tracePt t="29416" x="5799138" y="5616575"/>
          <p14:tracePt t="29433" x="5799138" y="5692775"/>
          <p14:tracePt t="29450" x="5845175" y="5753100"/>
          <p14:tracePt t="29467" x="5913438" y="5813425"/>
          <p14:tracePt t="29483" x="5943600" y="5829300"/>
          <p14:tracePt t="29500" x="6003925" y="5851525"/>
          <p14:tracePt t="29516" x="6035675" y="5867400"/>
          <p14:tracePt t="29533" x="6065838" y="5867400"/>
          <p14:tracePt t="29550" x="6080125" y="5867400"/>
          <p14:tracePt t="29568" x="6080125" y="5859463"/>
          <p14:tracePt t="29588" x="6080125" y="5851525"/>
          <p14:tracePt t="29629" x="6073775" y="5851525"/>
          <p14:tracePt t="29638" x="6073775" y="5845175"/>
          <p14:tracePt t="29668" x="6065838" y="5845175"/>
          <p14:tracePt t="29680" x="6057900" y="5837238"/>
          <p14:tracePt t="29700" x="6042025" y="5829300"/>
          <p14:tracePt t="29709" x="6019800" y="5813425"/>
          <p14:tracePt t="29720" x="6003925" y="5807075"/>
          <p14:tracePt t="29733" x="5981700" y="5799138"/>
          <p14:tracePt t="29750" x="5935663" y="5799138"/>
          <p14:tracePt t="29766" x="5921375" y="5799138"/>
          <p14:tracePt t="29783" x="5913438" y="5807075"/>
          <p14:tracePt t="29801" x="5913438" y="5813425"/>
          <p14:tracePt t="29816" x="5913438" y="5821363"/>
          <p14:tracePt t="29833" x="5943600" y="5845175"/>
          <p14:tracePt t="29850" x="5973763" y="5859463"/>
          <p14:tracePt t="29866" x="6035675" y="5867400"/>
          <p14:tracePt t="29883" x="6111875" y="5867400"/>
          <p14:tracePt t="29900" x="6142038" y="5845175"/>
          <p14:tracePt t="29916" x="6194425" y="5799138"/>
          <p14:tracePt t="29933" x="6218238" y="5737225"/>
          <p14:tracePt t="29950" x="6218238" y="5692775"/>
          <p14:tracePt t="29966" x="6210300" y="5584825"/>
          <p14:tracePt t="29983" x="6180138" y="5532438"/>
          <p14:tracePt t="30000" x="6080125" y="5440363"/>
          <p14:tracePt t="30016" x="5989638" y="5410200"/>
          <p14:tracePt t="30033" x="5959475" y="5418138"/>
          <p14:tracePt t="30050" x="5867400" y="5486400"/>
          <p14:tracePt t="30067" x="5807075" y="5616575"/>
          <p14:tracePt t="30083" x="5791200" y="5684838"/>
          <p14:tracePt t="30100" x="5783263" y="5821363"/>
          <p14:tracePt t="30117" x="5813425" y="5921375"/>
          <p14:tracePt t="30133" x="5837238" y="5959475"/>
          <p14:tracePt t="30150" x="5927725" y="6019800"/>
          <p14:tracePt t="30166" x="5981700" y="6035675"/>
          <p14:tracePt t="30183" x="6096000" y="6019800"/>
          <p14:tracePt t="30200" x="6232525" y="5921375"/>
          <p14:tracePt t="30216" x="6294438" y="5851525"/>
          <p14:tracePt t="30233" x="6370638" y="5684838"/>
          <p14:tracePt t="30250" x="6408738" y="5486400"/>
          <p14:tracePt t="30266" x="6400800" y="5402263"/>
          <p14:tracePt t="30283" x="6332538" y="5273675"/>
          <p14:tracePt t="30300" x="6210300" y="5219700"/>
          <p14:tracePt t="30316" x="6134100" y="5219700"/>
          <p14:tracePt t="30333" x="5981700" y="5287963"/>
          <p14:tracePt t="30350" x="5905500" y="5364163"/>
          <p14:tracePt t="30366" x="5768975" y="5540375"/>
          <p14:tracePt t="30383" x="5730875" y="5699125"/>
          <p14:tracePt t="30400" x="5737225" y="5821363"/>
          <p14:tracePt t="30416" x="5768975" y="5867400"/>
          <p14:tracePt t="30433" x="5859463" y="5927725"/>
          <p14:tracePt t="30450" x="5927725" y="5935663"/>
          <p14:tracePt t="30467" x="6073775" y="5935663"/>
          <p14:tracePt t="30483" x="6188075" y="5889625"/>
          <p14:tracePt t="30500" x="6232525" y="5845175"/>
          <p14:tracePt t="30516" x="6264275" y="5768975"/>
          <p14:tracePt t="30533" x="6264275" y="5722938"/>
          <p14:tracePt t="30550" x="6210300" y="5616575"/>
          <p14:tracePt t="30566" x="6073775" y="5502275"/>
          <p14:tracePt t="30583" x="5989638" y="5456238"/>
          <p14:tracePt t="30600" x="5829300" y="5410200"/>
          <p14:tracePt t="30616" x="5745163" y="5402263"/>
          <p14:tracePt t="30633" x="5730875" y="5402263"/>
          <p14:tracePt t="30650" x="5730875" y="5418138"/>
          <p14:tracePt t="30666" x="5753100" y="5464175"/>
          <p14:tracePt t="30683" x="5775325" y="5502275"/>
          <p14:tracePt t="30700" x="5845175" y="5584825"/>
          <p14:tracePt t="30717" x="5943600" y="5646738"/>
          <p14:tracePt t="30733" x="5989638" y="5668963"/>
          <p14:tracePt t="30750" x="6073775" y="5676900"/>
          <p14:tracePt t="30991" x="6172200" y="5562600"/>
          <p14:tracePt t="31001" x="6362700" y="5364163"/>
          <p14:tracePt t="31014" x="6613525" y="5097463"/>
          <p14:tracePt t="31021" x="6904038" y="4784725"/>
          <p14:tracePt t="31033" x="7261225" y="4435475"/>
          <p14:tracePt t="31050" x="7612063" y="4084638"/>
          <p14:tracePt t="31066" x="8229600" y="3444875"/>
          <p14:tracePt t="31083" x="8626475" y="2895600"/>
          <p14:tracePt t="31100" x="8694738" y="2713038"/>
          <p14:tracePt t="31117" x="8716963" y="2544763"/>
          <p14:tracePt t="31133" x="8664575" y="2476500"/>
          <p14:tracePt t="31150" x="8602663" y="2454275"/>
          <p14:tracePt t="31166" x="8435975" y="2468563"/>
          <p14:tracePt t="31183" x="8321675" y="2492375"/>
          <p14:tracePt t="31200" x="7962900" y="2651125"/>
          <p14:tracePt t="31217" x="7551738" y="2865438"/>
          <p14:tracePt t="31233" x="7369175" y="2963863"/>
          <p14:tracePt t="31250" x="7132638" y="3116263"/>
          <p14:tracePt t="31267" x="7056438" y="3178175"/>
          <p14:tracePt t="31283" x="7056438" y="3184525"/>
          <p14:tracePt t="31305" x="7078663" y="3184525"/>
          <p14:tracePt t="31317" x="7108825" y="3184525"/>
          <p14:tracePt t="31333" x="7170738" y="3178175"/>
          <p14:tracePt t="31350" x="7323138" y="3154363"/>
          <p14:tracePt t="31367" x="7505700" y="3124200"/>
          <p14:tracePt t="31383" x="7589838" y="3116263"/>
          <p14:tracePt t="31400" x="7718425" y="3116263"/>
          <p14:tracePt t="31417" x="7750175" y="3116263"/>
          <p14:tracePt t="31433" x="7772400" y="3116263"/>
          <p14:tracePt t="31450" x="7764463" y="3116263"/>
          <p14:tracePt t="31469" x="7756525" y="3124200"/>
          <p14:tracePt t="31483" x="7734300" y="3124200"/>
          <p14:tracePt t="31500" x="7666038" y="3146425"/>
          <p14:tracePt t="31517" x="7620000" y="3178175"/>
          <p14:tracePt t="31533" x="7497763" y="3238500"/>
          <p14:tracePt t="31550" x="7445375" y="3268663"/>
          <p14:tracePt t="31567" x="7361238" y="3314700"/>
          <p14:tracePt t="31583" x="7345363" y="3322638"/>
          <p14:tracePt t="31622" x="7353300" y="3322638"/>
          <p14:tracePt t="31631" x="7369175" y="3322638"/>
          <p14:tracePt t="31642" x="7391400" y="3322638"/>
          <p14:tracePt t="31651" x="7437438" y="3322638"/>
          <p14:tracePt t="31667" x="7475538" y="3322638"/>
          <p14:tracePt t="31684" x="7589838" y="3322638"/>
          <p14:tracePt t="31700" x="7642225" y="3330575"/>
          <p14:tracePt t="31717" x="7742238" y="3330575"/>
          <p14:tracePt t="31733" x="7818438" y="3336925"/>
          <p14:tracePt t="31750" x="7840663" y="3336925"/>
          <p14:tracePt t="31767" x="7864475" y="3336925"/>
          <p14:tracePt t="31804" x="7856538" y="3330575"/>
          <p14:tracePt t="31988" x="7864475" y="3330575"/>
          <p14:tracePt t="31997" x="7902575" y="3344863"/>
          <p14:tracePt t="32009" x="7947025" y="3375025"/>
          <p14:tracePt t="32018" x="8016875" y="3413125"/>
          <p14:tracePt t="32033" x="8093075" y="3459163"/>
          <p14:tracePt t="32050" x="8221663" y="3535363"/>
          <p14:tracePt t="32067" x="8259763" y="3565525"/>
          <p14:tracePt t="32083" x="8289925" y="3589338"/>
          <p14:tracePt t="32109" x="8259763" y="3589338"/>
          <p14:tracePt t="32120" x="8213725" y="3597275"/>
          <p14:tracePt t="32133" x="8161338" y="3603625"/>
          <p14:tracePt t="32150" x="8008938" y="3641725"/>
          <p14:tracePt t="32167" x="7924800" y="3679825"/>
          <p14:tracePt t="32184" x="7750175" y="3787775"/>
          <p14:tracePt t="32200" x="7673975" y="3856038"/>
          <p14:tracePt t="32217" x="7589838" y="3954463"/>
          <p14:tracePt t="32234" x="7573963" y="4000500"/>
          <p14:tracePt t="32250" x="7581900" y="4016375"/>
          <p14:tracePt t="32267" x="7604125" y="4030663"/>
          <p14:tracePt t="32283" x="7642225" y="4046538"/>
          <p14:tracePt t="32300" x="7666038" y="4054475"/>
          <p14:tracePt t="32317" x="7734300" y="4060825"/>
          <p14:tracePt t="32333" x="7810500" y="4060825"/>
          <p14:tracePt t="32350" x="7832725" y="4060825"/>
          <p14:tracePt t="32367" x="7870825" y="4060825"/>
          <p14:tracePt t="32383" x="7878763" y="4060825"/>
          <p14:tracePt t="32456" x="7870825" y="4060825"/>
          <p14:tracePt t="32464" x="7870825" y="4068763"/>
          <p14:tracePt t="32476" x="7870825" y="4092575"/>
          <p14:tracePt t="32484" x="7864475" y="4114800"/>
          <p14:tracePt t="32500" x="7864475" y="4130675"/>
          <p14:tracePt t="32790" x="7864475" y="4137025"/>
          <p14:tracePt t="32811" x="7864475" y="4152900"/>
          <p14:tracePt t="32820" x="7864475" y="4160838"/>
          <p14:tracePt t="32831" x="7864475" y="4175125"/>
          <p14:tracePt t="32840" x="7864475" y="4206875"/>
          <p14:tracePt t="32852" x="7864475" y="4237038"/>
          <p14:tracePt t="32867" x="7864475" y="4297363"/>
          <p14:tracePt t="32884" x="7870825" y="4441825"/>
          <p14:tracePt t="32900" x="7878763" y="4533900"/>
          <p14:tracePt t="32917" x="7894638" y="4724400"/>
          <p14:tracePt t="32934" x="7924800" y="4876800"/>
          <p14:tracePt t="32950" x="7947025" y="4953000"/>
          <p14:tracePt t="32967" x="8001000" y="5059363"/>
          <p14:tracePt t="32984" x="8077200" y="5113338"/>
          <p14:tracePt t="33000" x="8107363" y="5121275"/>
          <p14:tracePt t="33017" x="8169275" y="5097463"/>
          <p14:tracePt t="33034" x="8199438" y="5051425"/>
          <p14:tracePt t="33051" x="8251825" y="4899025"/>
          <p14:tracePt t="33067" x="8259763" y="4702175"/>
          <p14:tracePt t="33084" x="8237538" y="4610100"/>
          <p14:tracePt t="33100" x="8175625" y="4473575"/>
          <p14:tracePt t="33117" x="8093075" y="4435475"/>
          <p14:tracePt t="33134" x="8039100" y="4441825"/>
          <p14:tracePt t="33150" x="7916863" y="4503738"/>
          <p14:tracePt t="33167" x="7802563" y="4587875"/>
          <p14:tracePt t="33184" x="7750175" y="4625975"/>
          <p14:tracePt t="33200" x="7704138" y="4702175"/>
          <p14:tracePt t="33217" x="7680325" y="4740275"/>
          <p14:tracePt t="33234" x="7680325" y="4762500"/>
          <p14:tracePt t="33251" x="7712075" y="4822825"/>
          <p14:tracePt t="33267" x="7756525" y="4884738"/>
          <p14:tracePt t="33268" x="7818438" y="4953000"/>
          <p14:tracePt t="33284" x="7894638" y="5021263"/>
          <p14:tracePt t="33300" x="8093075" y="5159375"/>
          <p14:tracePt t="33317" x="8191500" y="5219700"/>
          <p14:tracePt t="33334" x="8389938" y="5280025"/>
          <p14:tracePt t="33350" x="8474075" y="5273675"/>
          <p14:tracePt t="33501" x="8450263" y="5273675"/>
          <p14:tracePt t="33513" x="8420100" y="5295900"/>
          <p14:tracePt t="33522" x="8374063" y="5334000"/>
          <p14:tracePt t="33534" x="8321675" y="5394325"/>
          <p14:tracePt t="33550" x="8259763" y="5478463"/>
          <p14:tracePt t="33567" x="8137525" y="5699125"/>
          <p14:tracePt t="33584" x="8061325" y="5921375"/>
          <p14:tracePt t="33600" x="8047038" y="6011863"/>
          <p14:tracePt t="33617" x="8054975" y="6149975"/>
          <p14:tracePt t="33634" x="8077200" y="6202363"/>
          <p14:tracePt t="33652" x="8145463" y="6256338"/>
          <p14:tracePt t="33667" x="8229600" y="6286500"/>
          <p14:tracePt t="33684" x="8351838" y="6294438"/>
          <p14:tracePt t="33700" x="8404225" y="6294438"/>
          <p14:tracePt t="33717" x="8496300" y="6232525"/>
          <p14:tracePt t="33734" x="8534400" y="6194425"/>
          <p14:tracePt t="33751" x="8564563" y="6088063"/>
          <p14:tracePt t="33767" x="8550275" y="5959475"/>
          <p14:tracePt t="33784" x="8518525" y="5897563"/>
          <p14:tracePt t="33800" x="8389938" y="5799138"/>
          <p14:tracePt t="33817" x="8251825" y="5761038"/>
          <p14:tracePt t="33834" x="8175625" y="5761038"/>
          <p14:tracePt t="33851" x="8039100" y="5783263"/>
          <p14:tracePt t="33867" x="7924800" y="5867400"/>
          <p14:tracePt t="33884" x="7870825" y="5935663"/>
          <p14:tracePt t="33900" x="7826375" y="6057900"/>
          <p14:tracePt t="33917" x="7818438" y="6096000"/>
          <p14:tracePt t="33934" x="7818438" y="6172200"/>
          <p14:tracePt t="33950" x="7848600" y="6248400"/>
          <p14:tracePt t="33967" x="7878763" y="6264275"/>
          <p14:tracePt t="33984" x="7978775" y="6286500"/>
          <p14:tracePt t="34001" x="8115300" y="6278563"/>
          <p14:tracePt t="34017" x="8183563" y="6248400"/>
          <p14:tracePt t="34034" x="8283575" y="6156325"/>
          <p14:tracePt t="34051" x="8321675" y="6080125"/>
          <p14:tracePt t="34067" x="8321675" y="6042025"/>
          <p14:tracePt t="34084" x="8305800" y="5965825"/>
          <p14:tracePt t="34100" x="8267700" y="5927725"/>
          <p14:tracePt t="34117" x="8161338" y="5859463"/>
          <p14:tracePt t="34134" x="8023225" y="5829300"/>
          <p14:tracePt t="34150" x="7962900" y="5829300"/>
          <p14:tracePt t="34167" x="7848600" y="5859463"/>
          <p14:tracePt t="34184" x="7788275" y="5943600"/>
          <p14:tracePt t="34200" x="7772400" y="5981700"/>
          <p14:tracePt t="34217" x="7764463" y="6073775"/>
          <p14:tracePt t="34234" x="7794625" y="6164263"/>
          <p14:tracePt t="34251" x="7826375" y="6188075"/>
          <p14:tracePt t="34267" x="7916863" y="6256338"/>
          <p14:tracePt t="34284" x="7985125" y="6264275"/>
          <p14:tracePt t="34300" x="8107363" y="6264275"/>
          <p14:tracePt t="34317" x="8237538" y="6188075"/>
          <p14:tracePt t="34334" x="8289925" y="6134100"/>
          <p14:tracePt t="34350" x="8382000" y="5989638"/>
          <p14:tracePt t="34367" x="8442325" y="5813425"/>
          <p14:tracePt t="34384" x="8458200" y="5715000"/>
          <p14:tracePt t="34400" x="8442325" y="5562600"/>
          <p14:tracePt t="34417" x="8412163" y="5486400"/>
          <p14:tracePt t="34434" x="8313738" y="5394325"/>
          <p14:tracePt t="34451" x="8183563" y="5372100"/>
          <p14:tracePt t="34467" x="8107363" y="5387975"/>
          <p14:tracePt t="34484" x="7954963" y="5478463"/>
          <p14:tracePt t="34501" x="7826375" y="5608638"/>
          <p14:tracePt t="34517" x="7788275" y="5676900"/>
          <p14:tracePt t="34534" x="7750175" y="5761038"/>
          <p14:tracePt t="34551" x="7750175" y="5807075"/>
          <p14:tracePt t="34567" x="7764463" y="5821363"/>
          <p14:tracePt t="34584" x="7826375" y="5845175"/>
          <p14:tracePt t="34601" x="7924800" y="5851525"/>
          <p14:tracePt t="34617" x="7978775" y="5851525"/>
          <p14:tracePt t="34634" x="8077200" y="5829300"/>
          <p14:tracePt t="34651" x="8145463" y="5783263"/>
          <p14:tracePt t="34667" x="8175625" y="5761038"/>
          <p14:tracePt t="34684" x="8199438" y="5730875"/>
          <p14:tracePt t="34701" x="8199438" y="5715000"/>
          <p14:tracePt t="34722" x="8199438" y="5707063"/>
          <p14:tracePt t="34741" x="8191500" y="5707063"/>
          <p14:tracePt t="34763" x="8183563" y="5707063"/>
          <p14:tracePt t="34997" x="8191500" y="5707063"/>
          <p14:tracePt t="35006" x="8207375" y="5707063"/>
          <p14:tracePt t="35018" x="8229600" y="5699125"/>
          <p14:tracePt t="35034" x="8267700" y="5692775"/>
          <p14:tracePt t="35051" x="8359775" y="5630863"/>
          <p14:tracePt t="35067" x="8474075" y="5508625"/>
          <p14:tracePt t="35084" x="8518525" y="5456238"/>
          <p14:tracePt t="35101" x="8550275" y="5380038"/>
          <p14:tracePt t="35117" x="8556625" y="5356225"/>
          <p14:tracePt t="35134" x="8556625" y="5334000"/>
          <p14:tracePt t="35151" x="8534400" y="5311775"/>
          <p14:tracePt t="35167" x="8512175" y="5311775"/>
          <p14:tracePt t="35184" x="8435975" y="5318125"/>
          <p14:tracePt t="35201" x="8343900" y="5364163"/>
          <p14:tracePt t="35217" x="8297863" y="5387975"/>
          <p14:tracePt t="35234" x="8237538" y="5432425"/>
          <p14:tracePt t="35251" x="8229600" y="5456238"/>
          <p14:tracePt t="35290" x="8237538" y="5456238"/>
          <p14:tracePt t="35310" x="8251825" y="5456238"/>
          <p14:tracePt t="35322" x="8275638" y="5448300"/>
          <p14:tracePt t="35331" x="8305800" y="5448300"/>
          <p14:tracePt t="35556" x="8305800" y="5440363"/>
          <p14:tracePt t="35565" x="8297863" y="5432425"/>
          <p14:tracePt t="35576" x="8275638" y="5426075"/>
          <p14:tracePt t="35586" x="8245475" y="5426075"/>
          <p14:tracePt t="35601" x="8207375" y="5426075"/>
          <p14:tracePt t="35618" x="8039100" y="5448300"/>
          <p14:tracePt t="35634" x="7870825" y="5486400"/>
          <p14:tracePt t="35651" x="7231063" y="5676900"/>
          <p14:tracePt t="35668" x="6194425" y="6019800"/>
          <p14:tracePt t="35684" x="6035675" y="6172200"/>
          <p14:tracePt t="35701" x="5127625" y="6629400"/>
          <p14:tracePt t="35717" x="4587875" y="6850063"/>
          <p14:tracePt t="35734" x="3665538" y="6850063"/>
          <p14:tracePt t="35751" x="3352800" y="6850063"/>
          <p14:tracePt t="35901" x="3336925" y="6850063"/>
          <p14:tracePt t="35912" x="3306763" y="6850063"/>
          <p14:tracePt t="35922" x="3246438" y="6850063"/>
          <p14:tracePt t="35934" x="3132138" y="6842125"/>
          <p14:tracePt t="35951" x="2955925" y="6827838"/>
          <p14:tracePt t="35967" x="2422525" y="6827838"/>
          <p14:tracePt t="35984" x="1790700" y="68278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40327" y="270164"/>
            <a:ext cx="9279082" cy="2308324"/>
          </a:xfrm>
          <a:prstGeom prst="rect">
            <a:avLst/>
          </a:prstGeom>
          <a:noFill/>
        </p:spPr>
        <p:txBody>
          <a:bodyPr wrap="square" rtlCol="0">
            <a:spAutoFit/>
          </a:bodyPr>
          <a:lstStyle/>
          <a:p>
            <a:r>
              <a:rPr lang="es-CR" dirty="0" smtClean="0"/>
              <a:t>Enlace Iónico:</a:t>
            </a:r>
          </a:p>
          <a:p>
            <a:r>
              <a:rPr lang="es-CR" dirty="0" smtClean="0"/>
              <a:t>Se forman por transferencia completa de electrones, la fuerza de atracción entre iones con cargas opuestas recibe el nombre de enlace iónico.</a:t>
            </a:r>
          </a:p>
          <a:p>
            <a:r>
              <a:rPr lang="es-CR" dirty="0" smtClean="0"/>
              <a:t>Los metales tienden a perder electrones de valencia para formar iones con carga positiva (cationes).</a:t>
            </a:r>
          </a:p>
          <a:p>
            <a:r>
              <a:rPr lang="es-CR" dirty="0" smtClean="0"/>
              <a:t>El no metal tiende a ganar electrones para formar iones con cargas negativas (aniones).</a:t>
            </a:r>
          </a:p>
          <a:p>
            <a:endParaRPr lang="es-CR" dirty="0"/>
          </a:p>
          <a:p>
            <a:r>
              <a:rPr lang="es-CR" dirty="0" err="1" smtClean="0"/>
              <a:t>Ej</a:t>
            </a:r>
            <a:r>
              <a:rPr lang="es-CR" dirty="0" smtClean="0"/>
              <a:t>:</a:t>
            </a:r>
            <a:endParaRPr lang="es-CR" dirty="0"/>
          </a:p>
        </p:txBody>
      </p:sp>
      <p:pic>
        <p:nvPicPr>
          <p:cNvPr id="4" name="Imagen 3"/>
          <p:cNvPicPr>
            <a:picLocks noChangeAspect="1"/>
          </p:cNvPicPr>
          <p:nvPr/>
        </p:nvPicPr>
        <p:blipFill>
          <a:blip r:embed="rId4"/>
          <a:stretch>
            <a:fillRect/>
          </a:stretch>
        </p:blipFill>
        <p:spPr>
          <a:xfrm>
            <a:off x="1832263" y="2315008"/>
            <a:ext cx="6106391" cy="333764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1161838"/>
      </p:ext>
    </p:extLst>
  </p:cSld>
  <p:clrMapOvr>
    <a:masterClrMapping/>
  </p:clrMapOvr>
  <mc:AlternateContent xmlns:mc="http://schemas.openxmlformats.org/markup-compatibility/2006">
    <mc:Choice xmlns:p14="http://schemas.microsoft.com/office/powerpoint/2010/main" Requires="p14">
      <p:transition spd="slow" p14:dur="2000" advTm="86466"/>
    </mc:Choice>
    <mc:Fallback>
      <p:transition spd="slow" advTm="8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0" x="342900" y="6477000"/>
          <p14:tracePt t="452" x="282575" y="6270625"/>
          <p14:tracePt t="468" x="174625" y="5897563"/>
          <p14:tracePt t="484" x="30163" y="4960938"/>
          <p14:tracePt t="502" x="0" y="4054475"/>
          <p14:tracePt t="518" x="22225" y="3725863"/>
          <p14:tracePt t="534" x="114300" y="3146425"/>
          <p14:tracePt t="552" x="174625" y="2979738"/>
          <p14:tracePt t="568" x="266700" y="2689225"/>
          <p14:tracePt t="585" x="334963" y="2552700"/>
          <p14:tracePt t="601" x="358775" y="2522538"/>
          <p14:tracePt t="806" x="350838" y="2514600"/>
          <p14:tracePt t="818" x="334963" y="2506663"/>
          <p14:tracePt t="827" x="327025" y="2492375"/>
          <p14:tracePt t="838" x="312738" y="2454275"/>
          <p14:tracePt t="851" x="296863" y="2392363"/>
          <p14:tracePt t="868" x="266700" y="2225675"/>
          <p14:tracePt t="885" x="266700" y="2125663"/>
          <p14:tracePt t="901" x="266700" y="1920875"/>
          <p14:tracePt t="918" x="282575" y="1820863"/>
          <p14:tracePt t="935" x="320675" y="1646238"/>
          <p14:tracePt t="952" x="373063" y="1539875"/>
          <p14:tracePt t="968" x="403225" y="1485900"/>
          <p14:tracePt t="985" x="465138" y="1447800"/>
          <p14:tracePt t="1001" x="533400" y="1425575"/>
          <p14:tracePt t="1018" x="579438" y="1417638"/>
          <p14:tracePt t="1035" x="685800" y="1417638"/>
          <p14:tracePt t="1051" x="822325" y="1409700"/>
          <p14:tracePt t="1068" x="884238" y="1409700"/>
          <p14:tracePt t="1085" x="998538" y="1401763"/>
          <p14:tracePt t="1102" x="1044575" y="1393825"/>
          <p14:tracePt t="1118" x="1120775" y="1387475"/>
          <p14:tracePt t="1135" x="1150938" y="1379538"/>
          <p14:tracePt t="1151" x="1158875" y="1379538"/>
          <p14:tracePt t="1223" x="1165225" y="1379538"/>
          <p14:tracePt t="1235" x="1203325" y="1363663"/>
          <p14:tracePt t="1244" x="1249363" y="1333500"/>
          <p14:tracePt t="1255" x="1303338" y="1279525"/>
          <p14:tracePt t="1268" x="1363663" y="1235075"/>
          <p14:tracePt t="1285" x="1508125" y="1120775"/>
          <p14:tracePt t="1302" x="1554163" y="1082675"/>
          <p14:tracePt t="1318" x="1608138" y="1036638"/>
          <p14:tracePt t="1581" x="1616075" y="998538"/>
          <p14:tracePt t="1588" x="1616075" y="982663"/>
          <p14:tracePt t="1602" x="1616075" y="974725"/>
          <p14:tracePt t="1609" x="1616075" y="968375"/>
          <p14:tracePt t="1622" x="1592263" y="960438"/>
          <p14:tracePt t="1635" x="1546225" y="960438"/>
          <p14:tracePt t="1652" x="1401763" y="960438"/>
          <p14:tracePt t="1668" x="1311275" y="982663"/>
          <p14:tracePt t="1684" x="1044575" y="1028700"/>
          <p14:tracePt t="1701" x="914400" y="1036638"/>
          <p14:tracePt t="1718" x="693738" y="1074738"/>
          <p14:tracePt t="1735" x="579438" y="1089025"/>
          <p14:tracePt t="1751" x="555625" y="1089025"/>
          <p14:tracePt t="1768" x="541338" y="1089025"/>
          <p14:tracePt t="1804" x="549275" y="1089025"/>
          <p14:tracePt t="1813" x="555625" y="1089025"/>
          <p14:tracePt t="1833" x="563563" y="1089025"/>
          <p14:tracePt t="1873" x="571500" y="1089025"/>
          <p14:tracePt t="1914" x="579438" y="1089025"/>
          <p14:tracePt t="1936" x="587375" y="1089025"/>
          <p14:tracePt t="1946" x="593725" y="1082675"/>
          <p14:tracePt t="1955" x="617538" y="1074738"/>
          <p14:tracePt t="1968" x="647700" y="1058863"/>
          <p14:tracePt t="1985" x="669925" y="1044575"/>
          <p14:tracePt t="2002" x="731838" y="1012825"/>
          <p14:tracePt t="2018" x="792163" y="982663"/>
          <p14:tracePt t="2035" x="815975" y="974725"/>
          <p14:tracePt t="2052" x="892175" y="974725"/>
          <p14:tracePt t="2069" x="990600" y="960438"/>
          <p14:tracePt t="2085" x="1066800" y="960438"/>
          <p14:tracePt t="2101" x="1235075" y="952500"/>
          <p14:tracePt t="2118" x="1439863" y="936625"/>
          <p14:tracePt t="2135" x="1554163" y="930275"/>
          <p14:tracePt t="2152" x="1851025" y="922338"/>
          <p14:tracePt t="2168" x="1981200" y="914400"/>
          <p14:tracePt t="2185" x="2255838" y="892175"/>
          <p14:tracePt t="2202" x="2422525" y="860425"/>
          <p14:tracePt t="2218" x="2476500" y="846138"/>
          <p14:tracePt t="2454" x="2582863" y="830263"/>
          <p14:tracePt t="2463" x="2713038" y="815975"/>
          <p14:tracePt t="2474" x="2895600" y="792163"/>
          <p14:tracePt t="2485" x="3086100" y="784225"/>
          <p14:tracePt t="2502" x="3292475" y="754063"/>
          <p14:tracePt t="2518" x="3573463" y="746125"/>
          <p14:tracePt t="2535" x="3687763" y="746125"/>
          <p14:tracePt t="2551" x="3825875" y="746125"/>
          <p14:tracePt t="2568" x="3870325" y="746125"/>
          <p14:tracePt t="2738" x="3878263" y="754063"/>
          <p14:tracePt t="2749" x="3878263" y="762000"/>
          <p14:tracePt t="2758" x="3894138" y="769938"/>
          <p14:tracePt t="2769" x="3924300" y="777875"/>
          <p14:tracePt t="2785" x="3970338" y="800100"/>
          <p14:tracePt t="2802" x="4130675" y="860425"/>
          <p14:tracePt t="2818" x="4267200" y="914400"/>
          <p14:tracePt t="2835" x="4572000" y="998538"/>
          <p14:tracePt t="2852" x="4800600" y="1066800"/>
          <p14:tracePt t="2868" x="4860925" y="1082675"/>
          <p14:tracePt t="2885" x="4892675" y="1082675"/>
          <p14:tracePt t="3126" x="4975225" y="1082675"/>
          <p14:tracePt t="3135" x="5075238" y="1082675"/>
          <p14:tracePt t="3146" x="5203825" y="1082675"/>
          <p14:tracePt t="3154" x="5318125" y="1082675"/>
          <p14:tracePt t="3168" x="5426075" y="1074738"/>
          <p14:tracePt t="3185" x="5494338" y="1058863"/>
          <p14:tracePt t="3202" x="5554663" y="1020763"/>
          <p14:tracePt t="3308" x="5546725" y="1020763"/>
          <p14:tracePt t="3318" x="5524500" y="1020763"/>
          <p14:tracePt t="3328" x="5486400" y="1020763"/>
          <p14:tracePt t="3338" x="5432425" y="1020763"/>
          <p14:tracePt t="3352" x="5380038" y="1020763"/>
          <p14:tracePt t="3368" x="5318125" y="1020763"/>
          <p14:tracePt t="3385" x="5197475" y="1020763"/>
          <p14:tracePt t="3402" x="5105400" y="1012825"/>
          <p14:tracePt t="3419" x="5075238" y="990600"/>
          <p14:tracePt t="3435" x="5067300" y="982663"/>
          <p14:tracePt t="3452" x="5089525" y="968375"/>
          <p14:tracePt t="3468" x="5127625" y="952500"/>
          <p14:tracePt t="3485" x="5235575" y="930275"/>
          <p14:tracePt t="3502" x="5372100" y="914400"/>
          <p14:tracePt t="3518" x="5464175" y="906463"/>
          <p14:tracePt t="3535" x="5684838" y="906463"/>
          <p14:tracePt t="3552" x="5807075" y="906463"/>
          <p14:tracePt t="3569" x="6035675" y="906463"/>
          <p14:tracePt t="3585" x="6264275" y="906463"/>
          <p14:tracePt t="3602" x="6370638" y="906463"/>
          <p14:tracePt t="3602" x="6469063" y="906463"/>
          <p14:tracePt t="3619" x="6545263" y="906463"/>
          <p14:tracePt t="3636" x="6667500" y="898525"/>
          <p14:tracePt t="3652" x="6713538" y="892175"/>
          <p14:tracePt t="3668" x="6743700" y="868363"/>
          <p14:tracePt t="3685" x="6743700" y="860425"/>
          <p14:tracePt t="3857" x="6751638" y="860425"/>
          <p14:tracePt t="3866" x="6765925" y="868363"/>
          <p14:tracePt t="3877" x="6789738" y="868363"/>
          <p14:tracePt t="3887" x="6835775" y="884238"/>
          <p14:tracePt t="3902" x="6904038" y="892175"/>
          <p14:tracePt t="3918" x="6988175" y="892175"/>
          <p14:tracePt t="3935" x="7178675" y="892175"/>
          <p14:tracePt t="3952" x="7337425" y="876300"/>
          <p14:tracePt t="3968" x="7407275" y="860425"/>
          <p14:tracePt t="3985" x="7451725" y="830263"/>
          <p14:tracePt t="4002" x="7451725" y="822325"/>
          <p14:tracePt t="4019" x="7445375" y="822325"/>
          <p14:tracePt t="4036" x="7375525" y="808038"/>
          <p14:tracePt t="4052" x="7231063" y="808038"/>
          <p14:tracePt t="4069" x="7140575" y="808038"/>
          <p14:tracePt t="4085" x="6880225" y="808038"/>
          <p14:tracePt t="4102" x="6553200" y="822325"/>
          <p14:tracePt t="4119" x="6438900" y="822325"/>
          <p14:tracePt t="4135" x="6270625" y="830263"/>
          <p14:tracePt t="4152" x="6194425" y="830263"/>
          <p14:tracePt t="4203" x="6210300" y="830263"/>
          <p14:tracePt t="4212" x="6226175" y="838200"/>
          <p14:tracePt t="4224" x="6240463" y="838200"/>
          <p14:tracePt t="4235" x="6264275" y="838200"/>
          <p14:tracePt t="4252" x="6294438" y="838200"/>
          <p14:tracePt t="4269" x="6384925" y="838200"/>
          <p14:tracePt t="4285" x="6477000" y="846138"/>
          <p14:tracePt t="4302" x="6530975" y="846138"/>
          <p14:tracePt t="4318" x="6621463" y="846138"/>
          <p14:tracePt t="4335" x="6713538" y="846138"/>
          <p14:tracePt t="4352" x="6751638" y="846138"/>
          <p14:tracePt t="4369" x="6789738" y="846138"/>
          <p14:tracePt t="4385" x="6804025" y="846138"/>
          <p14:tracePt t="4428" x="6789738" y="846138"/>
          <p14:tracePt t="4436" x="6765925" y="846138"/>
          <p14:tracePt t="4447" x="6735763" y="854075"/>
          <p14:tracePt t="4457" x="6689725" y="860425"/>
          <p14:tracePt t="4469" x="6637338" y="868363"/>
          <p14:tracePt t="4485" x="6583363" y="884238"/>
          <p14:tracePt t="4502" x="6454775" y="906463"/>
          <p14:tracePt t="4519" x="6340475" y="936625"/>
          <p14:tracePt t="4535" x="6294438" y="944563"/>
          <p14:tracePt t="4552" x="6256338" y="960438"/>
          <p14:tracePt t="4600" x="6278563" y="960438"/>
          <p14:tracePt t="4608" x="6294438" y="968375"/>
          <p14:tracePt t="4620" x="6324600" y="968375"/>
          <p14:tracePt t="4635" x="6354763" y="968375"/>
          <p14:tracePt t="4652" x="6461125" y="974725"/>
          <p14:tracePt t="4669" x="6537325" y="974725"/>
          <p14:tracePt t="4685" x="6689725" y="974725"/>
          <p14:tracePt t="4702" x="6888163" y="974725"/>
          <p14:tracePt t="4719" x="6994525" y="960438"/>
          <p14:tracePt t="4735" x="7223125" y="898525"/>
          <p14:tracePt t="4752" x="7337425" y="838200"/>
          <p14:tracePt t="4995" x="7429500" y="838200"/>
          <p14:tracePt t="5006" x="7573963" y="854075"/>
          <p14:tracePt t="5015" x="7810500" y="868363"/>
          <p14:tracePt t="5027" x="8077200" y="892175"/>
          <p14:tracePt t="5036" x="8313738" y="906463"/>
          <p14:tracePt t="5052" x="8534400" y="930275"/>
          <p14:tracePt t="5069" x="8785225" y="952500"/>
          <p14:tracePt t="5085" x="8855075" y="952500"/>
          <p14:tracePt t="5102" x="8923338" y="952500"/>
          <p14:tracePt t="5119" x="8937625" y="936625"/>
          <p14:tracePt t="5320" x="8915400" y="936625"/>
          <p14:tracePt t="5331" x="8899525" y="936625"/>
          <p14:tracePt t="5340" x="8869363" y="936625"/>
          <p14:tracePt t="5353" x="8816975" y="936625"/>
          <p14:tracePt t="5369" x="8755063" y="930275"/>
          <p14:tracePt t="5386" x="8564563" y="914400"/>
          <p14:tracePt t="5402" x="8466138" y="898525"/>
          <p14:tracePt t="5419" x="8199438" y="838200"/>
          <p14:tracePt t="5435" x="7848600" y="769938"/>
          <p14:tracePt t="5452" x="7666038" y="739775"/>
          <p14:tracePt t="5469" x="7239000" y="677863"/>
          <p14:tracePt t="5485" x="6705600" y="663575"/>
          <p14:tracePt t="5502" x="6423025" y="669925"/>
          <p14:tracePt t="5519" x="5753100" y="815975"/>
          <p14:tracePt t="5535" x="5486400" y="990600"/>
          <p14:tracePt t="5706" x="5470525" y="990600"/>
          <p14:tracePt t="5717" x="5448300" y="990600"/>
          <p14:tracePt t="5726" x="5426075" y="990600"/>
          <p14:tracePt t="5738" x="5372100" y="990600"/>
          <p14:tracePt t="5752" x="5265738" y="990600"/>
          <p14:tracePt t="5769" x="4892675" y="990600"/>
          <p14:tracePt t="5786" x="4640263" y="990600"/>
          <p14:tracePt t="5802" x="4022725" y="1058863"/>
          <p14:tracePt t="5819" x="3733800" y="1112838"/>
          <p14:tracePt t="5835" x="3268663" y="1189038"/>
          <p14:tracePt t="5852" x="3025775" y="1227138"/>
          <p14:tracePt t="5869" x="2963863" y="1241425"/>
          <p14:tracePt t="5886" x="2911475" y="1249363"/>
          <p14:tracePt t="5902" x="2895600" y="1249363"/>
          <p14:tracePt t="5943" x="2903538" y="1249363"/>
          <p14:tracePt t="5962" x="2911475" y="1249363"/>
          <p14:tracePt t="6033" x="2887663" y="1249363"/>
          <p14:tracePt t="6042" x="2873375" y="1241425"/>
          <p14:tracePt t="6053" x="2849563" y="1241425"/>
          <p14:tracePt t="6069" x="2811463" y="1235075"/>
          <p14:tracePt t="6086" x="2751138" y="1235075"/>
          <p14:tracePt t="6102" x="2720975" y="1235075"/>
          <p14:tracePt t="6103" x="2674938" y="1241425"/>
          <p14:tracePt t="6119" x="2628900" y="1257300"/>
          <p14:tracePt t="6136" x="2560638" y="1273175"/>
          <p14:tracePt t="6337" x="2544763" y="1279525"/>
          <p14:tracePt t="6348" x="2536825" y="1279525"/>
          <p14:tracePt t="6357" x="2514600" y="1279525"/>
          <p14:tracePt t="6369" x="2484438" y="1279525"/>
          <p14:tracePt t="6386" x="2430463" y="1273175"/>
          <p14:tracePt t="6402" x="2239963" y="1219200"/>
          <p14:tracePt t="6419" x="1935163" y="1135063"/>
          <p14:tracePt t="6436" x="1744663" y="1104900"/>
          <p14:tracePt t="6452" x="1439863" y="1050925"/>
          <p14:tracePt t="6469" x="1341438" y="1036638"/>
          <p14:tracePt t="6486" x="1211263" y="1028700"/>
          <p14:tracePt t="6502" x="1158875" y="1028700"/>
          <p14:tracePt t="6519" x="1143000" y="1028700"/>
          <p14:tracePt t="6536" x="1120775" y="1044575"/>
          <p14:tracePt t="6552" x="1104900" y="1050925"/>
          <p14:tracePt t="6569" x="1096963" y="1050925"/>
          <p14:tracePt t="6651" x="1112838" y="1050925"/>
          <p14:tracePt t="6663" x="1127125" y="1050925"/>
          <p14:tracePt t="6672" x="1158875" y="1044575"/>
          <p14:tracePt t="6686" x="1203325" y="1028700"/>
          <p14:tracePt t="6702" x="1257300" y="1012825"/>
          <p14:tracePt t="6719" x="1387475" y="990600"/>
          <p14:tracePt t="6736" x="1531938" y="974725"/>
          <p14:tracePt t="6752" x="1600200" y="968375"/>
          <p14:tracePt t="6769" x="1722438" y="960438"/>
          <p14:tracePt t="6786" x="1828800" y="952500"/>
          <p14:tracePt t="6802" x="1897063" y="952500"/>
          <p14:tracePt t="6819" x="2003425" y="936625"/>
          <p14:tracePt t="6836" x="2117725" y="936625"/>
          <p14:tracePt t="6852" x="2171700" y="936625"/>
          <p14:tracePt t="6869" x="2286000" y="944563"/>
          <p14:tracePt t="6886" x="2339975" y="944563"/>
          <p14:tracePt t="6902" x="2454275" y="944563"/>
          <p14:tracePt t="6919" x="2544763" y="944563"/>
          <p14:tracePt t="6936" x="2590800" y="944563"/>
          <p14:tracePt t="6952" x="2651125" y="944563"/>
          <p14:tracePt t="6969" x="2713038" y="952500"/>
          <p14:tracePt t="6986" x="2735263" y="960438"/>
          <p14:tracePt t="7002" x="2765425" y="974725"/>
          <p14:tracePt t="7019" x="2789238" y="990600"/>
          <p14:tracePt t="7036" x="2803525" y="990600"/>
          <p14:tracePt t="7052" x="2819400" y="1012825"/>
          <p14:tracePt t="7069" x="2849563" y="1036638"/>
          <p14:tracePt t="7086" x="2857500" y="1036638"/>
          <p14:tracePt t="7102" x="2887663" y="1058863"/>
          <p14:tracePt t="7119" x="2917825" y="1082675"/>
          <p14:tracePt t="7136" x="2949575" y="1089025"/>
          <p14:tracePt t="7152" x="2987675" y="1112838"/>
          <p14:tracePt t="7169" x="3009900" y="1120775"/>
          <p14:tracePt t="7186" x="3063875" y="1143000"/>
          <p14:tracePt t="7202" x="3108325" y="1173163"/>
          <p14:tracePt t="7219" x="3124200" y="1189038"/>
          <p14:tracePt t="7236" x="3154363" y="1211263"/>
          <p14:tracePt t="7589" x="3192463" y="1211263"/>
          <p14:tracePt t="7598" x="3246438" y="1203325"/>
          <p14:tracePt t="7609" x="3314700" y="1196975"/>
          <p14:tracePt t="7619" x="3382963" y="1189038"/>
          <p14:tracePt t="7636" x="3459163" y="1189038"/>
          <p14:tracePt t="7653" x="3611563" y="1189038"/>
          <p14:tracePt t="7669" x="3687763" y="1189038"/>
          <p14:tracePt t="7686" x="3825875" y="1189038"/>
          <p14:tracePt t="7703" x="3940175" y="1203325"/>
          <p14:tracePt t="7719" x="4022725" y="1203325"/>
          <p14:tracePt t="7736" x="4060825" y="1211263"/>
          <p14:tracePt t="7752" x="4098925" y="1211263"/>
          <p14:tracePt t="7771" x="4106863" y="1211263"/>
          <p14:tracePt t="8015" x="4183063" y="1211263"/>
          <p14:tracePt t="8024" x="4343400" y="1203325"/>
          <p14:tracePt t="8036" x="4579938" y="1203325"/>
          <p14:tracePt t="8044" x="4876800" y="1203325"/>
          <p14:tracePt t="8055" x="5197475" y="1173163"/>
          <p14:tracePt t="8069" x="5516563" y="1173163"/>
          <p14:tracePt t="8086" x="5973763" y="1150938"/>
          <p14:tracePt t="8103" x="6111875" y="1135063"/>
          <p14:tracePt t="8119" x="6226175" y="1104900"/>
          <p14:tracePt t="8136" x="6226175" y="1082675"/>
          <p14:tracePt t="8350" x="6294438" y="1082675"/>
          <p14:tracePt t="8361" x="6384925" y="1089025"/>
          <p14:tracePt t="8370" x="6484938" y="1112838"/>
          <p14:tracePt t="8386" x="6575425" y="1127125"/>
          <p14:tracePt t="8403" x="6727825" y="1150938"/>
          <p14:tracePt t="8419" x="6773863" y="1150938"/>
          <p14:tracePt t="8436" x="6811963" y="1158875"/>
          <p14:tracePt t="8486" x="6797675" y="1158875"/>
          <p14:tracePt t="8493" x="6789738" y="1158875"/>
          <p14:tracePt t="8503" x="6781800" y="1158875"/>
          <p14:tracePt t="8519" x="6773863" y="1158875"/>
          <p14:tracePt t="8536" x="6735763" y="1158875"/>
          <p14:tracePt t="8553" x="6713538" y="1158875"/>
          <p14:tracePt t="8569" x="6683375" y="1158875"/>
          <p14:tracePt t="8586" x="6651625" y="1150938"/>
          <p14:tracePt t="8603" x="6637338" y="1150938"/>
          <p14:tracePt t="8619" x="6607175" y="1150938"/>
          <p14:tracePt t="8637" x="6583363" y="1150938"/>
          <p14:tracePt t="8653" x="6569075" y="1143000"/>
          <p14:tracePt t="8670" x="6537325" y="1143000"/>
          <p14:tracePt t="8686" x="6499225" y="1135063"/>
          <p14:tracePt t="8703" x="6484938" y="1135063"/>
          <p14:tracePt t="8720" x="6454775" y="1127125"/>
          <p14:tracePt t="8736" x="6446838" y="1120775"/>
          <p14:tracePt t="8753" x="6430963" y="1120775"/>
          <p14:tracePt t="8769" x="6430963" y="1112838"/>
          <p14:tracePt t="8807" x="6430963" y="1104900"/>
          <p14:tracePt t="9367" x="6416675" y="1104900"/>
          <p14:tracePt t="9376" x="6384925" y="1104900"/>
          <p14:tracePt t="9388" x="6324600" y="1089025"/>
          <p14:tracePt t="9403" x="6218238" y="1074738"/>
          <p14:tracePt t="9420" x="5875338" y="1044575"/>
          <p14:tracePt t="9436" x="5654675" y="1020763"/>
          <p14:tracePt t="9453" x="5173663" y="990600"/>
          <p14:tracePt t="9470" x="4648200" y="990600"/>
          <p14:tracePt t="9486" x="4305300" y="998538"/>
          <p14:tracePt t="9503" x="3611563" y="1074738"/>
          <p14:tracePt t="9519" x="2979738" y="1158875"/>
          <p14:tracePt t="9536" x="2727325" y="1211263"/>
          <p14:tracePt t="9553" x="2354263" y="1279525"/>
          <p14:tracePt t="9570" x="2239963" y="1287463"/>
          <p14:tracePt t="9586" x="2057400" y="1303338"/>
          <p14:tracePt t="9603" x="1889125" y="1311275"/>
          <p14:tracePt t="9620" x="1812925" y="1317625"/>
          <p14:tracePt t="9636" x="1676400" y="1333500"/>
          <p14:tracePt t="9653" x="1546225" y="1363663"/>
          <p14:tracePt t="9670" x="1485900" y="1371600"/>
          <p14:tracePt t="9686" x="1371600" y="1387475"/>
          <p14:tracePt t="9703" x="1273175" y="1409700"/>
          <p14:tracePt t="9720" x="1235075" y="1417638"/>
          <p14:tracePt t="9736" x="1203325" y="1417638"/>
          <p14:tracePt t="9753" x="1196975" y="1417638"/>
          <p14:tracePt t="9794" x="1196975" y="1409700"/>
          <p14:tracePt t="9845" x="1203325" y="1409700"/>
          <p14:tracePt t="9886" x="1211263" y="1409700"/>
          <p14:tracePt t="9906" x="1219200" y="1409700"/>
          <p14:tracePt t="9926" x="1235075" y="1409700"/>
          <p14:tracePt t="9935" x="1241425" y="1409700"/>
          <p14:tracePt t="9946" x="1257300" y="1417638"/>
          <p14:tracePt t="9955" x="1273175" y="1417638"/>
          <p14:tracePt t="9970" x="1287463" y="1425575"/>
          <p14:tracePt t="9986" x="1303338" y="1425575"/>
          <p14:tracePt t="10003" x="1341438" y="1425575"/>
          <p14:tracePt t="10020" x="1379538" y="1425575"/>
          <p14:tracePt t="10036" x="1393825" y="1425575"/>
          <p14:tracePt t="10053" x="1425575" y="1425575"/>
          <p14:tracePt t="10070" x="1455738" y="1425575"/>
          <p14:tracePt t="10086" x="1470025" y="1425575"/>
          <p14:tracePt t="10103" x="1501775" y="1425575"/>
          <p14:tracePt t="10120" x="1546225" y="1425575"/>
          <p14:tracePt t="10136" x="1570038" y="1425575"/>
          <p14:tracePt t="10153" x="1600200" y="1425575"/>
          <p14:tracePt t="10170" x="1622425" y="1425575"/>
          <p14:tracePt t="10186" x="1660525" y="1431925"/>
          <p14:tracePt t="10203" x="1692275" y="1431925"/>
          <p14:tracePt t="10220" x="1706563" y="1431925"/>
          <p14:tracePt t="10236" x="1744663" y="1431925"/>
          <p14:tracePt t="10253" x="1782763" y="1431925"/>
          <p14:tracePt t="10270" x="1798638" y="1431925"/>
          <p14:tracePt t="10286" x="1828800" y="1431925"/>
          <p14:tracePt t="10303" x="1866900" y="1431925"/>
          <p14:tracePt t="10320" x="1874838" y="1431925"/>
          <p14:tracePt t="10337" x="1905000" y="1431925"/>
          <p14:tracePt t="10353" x="1935163" y="1431925"/>
          <p14:tracePt t="10370" x="1943100" y="1431925"/>
          <p14:tracePt t="10386" x="1981200" y="1431925"/>
          <p14:tracePt t="10403" x="2019300" y="1431925"/>
          <p14:tracePt t="10420" x="2035175" y="1431925"/>
          <p14:tracePt t="10437" x="2079625" y="1431925"/>
          <p14:tracePt t="10453" x="2103438" y="1431925"/>
          <p14:tracePt t="10470" x="2155825" y="1439863"/>
          <p14:tracePt t="10486" x="2217738" y="1439863"/>
          <p14:tracePt t="10503" x="2239963" y="1439863"/>
          <p14:tracePt t="10520" x="2293938" y="1447800"/>
          <p14:tracePt t="10537" x="2339975" y="1455738"/>
          <p14:tracePt t="10553" x="2362200" y="1455738"/>
          <p14:tracePt t="10570" x="2408238" y="1455738"/>
          <p14:tracePt t="10587" x="2446338" y="1455738"/>
          <p14:tracePt t="10603" x="2460625" y="1455738"/>
          <p14:tracePt t="10620" x="2492375" y="1455738"/>
          <p14:tracePt t="10636" x="2498725" y="1455738"/>
          <p14:tracePt t="10653" x="2522538" y="1455738"/>
          <p14:tracePt t="10670" x="2536825" y="1463675"/>
          <p14:tracePt t="10686" x="2552700" y="1463675"/>
          <p14:tracePt t="10703" x="2574925" y="1463675"/>
          <p14:tracePt t="10720" x="2613025" y="1463675"/>
          <p14:tracePt t="10736" x="2644775" y="1470025"/>
          <p14:tracePt t="10753" x="2689225" y="1477963"/>
          <p14:tracePt t="10770" x="2727325" y="1485900"/>
          <p14:tracePt t="10786" x="2743200" y="1485900"/>
          <p14:tracePt t="11086" x="2811463" y="1485900"/>
          <p14:tracePt t="11095" x="2895600" y="1485900"/>
          <p14:tracePt t="11106" x="2994025" y="1477963"/>
          <p14:tracePt t="11120" x="3101975" y="1470025"/>
          <p14:tracePt t="11137" x="3344863" y="1447800"/>
          <p14:tracePt t="11153" x="3482975" y="1439863"/>
          <p14:tracePt t="11170" x="3725863" y="1425575"/>
          <p14:tracePt t="11187" x="3832225" y="1425575"/>
          <p14:tracePt t="11203" x="4022725" y="1425575"/>
          <p14:tracePt t="11220" x="4191000" y="1425575"/>
          <p14:tracePt t="11238" x="4305300" y="1425575"/>
          <p14:tracePt t="11253" x="4351338" y="1425575"/>
          <p14:tracePt t="11270" x="4411663" y="1431925"/>
          <p14:tracePt t="11287" x="4427538" y="1431925"/>
          <p14:tracePt t="11303" x="4441825" y="1431925"/>
          <p14:tracePt t="11573" x="4495800" y="1431925"/>
          <p14:tracePt t="11584" x="4564063" y="1431925"/>
          <p14:tracePt t="11593" x="4640263" y="1431925"/>
          <p14:tracePt t="11604" x="4724400" y="1431925"/>
          <p14:tracePt t="11620" x="4808538" y="1417638"/>
          <p14:tracePt t="11637" x="4953000" y="1409700"/>
          <p14:tracePt t="11654" x="5059363" y="1393825"/>
          <p14:tracePt t="11670" x="5105400" y="1387475"/>
          <p14:tracePt t="11687" x="5181600" y="1379538"/>
          <p14:tracePt t="11703" x="5203825" y="1379538"/>
          <p14:tracePt t="11720" x="5241925" y="1379538"/>
          <p14:tracePt t="11737" x="5265738" y="1379538"/>
          <p14:tracePt t="13007" x="5257800" y="1379538"/>
          <p14:tracePt t="13058" x="5241925" y="1379538"/>
          <p14:tracePt t="13067" x="5235575" y="1379538"/>
          <p14:tracePt t="13078" x="5227638" y="1379538"/>
          <p14:tracePt t="13087" x="5211763" y="1379538"/>
          <p14:tracePt t="13104" x="5189538" y="1371600"/>
          <p14:tracePt t="13120" x="5165725" y="1363663"/>
          <p14:tracePt t="13137" x="5151438" y="1363663"/>
          <p14:tracePt t="13154" x="5135563" y="1363663"/>
          <p14:tracePt t="13170" x="5121275" y="1363663"/>
          <p14:tracePt t="13187" x="5113338" y="1363663"/>
          <p14:tracePt t="13204" x="5105400" y="1363663"/>
          <p14:tracePt t="13524" x="5113338" y="1363663"/>
          <p14:tracePt t="13535" x="5121275" y="1371600"/>
          <p14:tracePt t="13558" x="5127625" y="1371600"/>
          <p14:tracePt t="13586" x="5135563" y="1379538"/>
          <p14:tracePt t="13627" x="5135563" y="1387475"/>
          <p14:tracePt t="13737" x="5143500" y="1387475"/>
          <p14:tracePt t="13749" x="5151438" y="1387475"/>
          <p14:tracePt t="13759" x="5159375" y="1387475"/>
          <p14:tracePt t="13770" x="5165725" y="1387475"/>
          <p14:tracePt t="13787" x="5181600" y="1387475"/>
          <p14:tracePt t="13804" x="5197475" y="1393825"/>
          <p14:tracePt t="13821" x="5219700" y="1401763"/>
          <p14:tracePt t="13837" x="5227638" y="1401763"/>
          <p14:tracePt t="13854" x="5241925" y="1401763"/>
          <p14:tracePt t="13871" x="5257800" y="1401763"/>
          <p14:tracePt t="13887" x="5265738" y="1401763"/>
          <p14:tracePt t="13904" x="5273675" y="1409700"/>
          <p14:tracePt t="14368" x="5265738" y="1409700"/>
          <p14:tracePt t="14420" x="5257800" y="1409700"/>
          <p14:tracePt t="14429" x="5249863" y="1409700"/>
          <p14:tracePt t="14441" x="5235575" y="1409700"/>
          <p14:tracePt t="14454" x="5219700" y="1409700"/>
          <p14:tracePt t="14471" x="5173663" y="1409700"/>
          <p14:tracePt t="14487" x="5135563" y="1409700"/>
          <p14:tracePt t="14504" x="5006975" y="1409700"/>
          <p14:tracePt t="14521" x="4914900" y="1409700"/>
          <p14:tracePt t="14537" x="4594225" y="1409700"/>
          <p14:tracePt t="14554" x="4106863" y="1409700"/>
          <p14:tracePt t="14571" x="3810000" y="1431925"/>
          <p14:tracePt t="14587" x="3070225" y="1508125"/>
          <p14:tracePt t="14604" x="2308225" y="1608138"/>
          <p14:tracePt t="14621" x="1981200" y="1654175"/>
          <p14:tracePt t="14638" x="1379538" y="1790700"/>
          <p14:tracePt t="14654" x="906463" y="1935163"/>
          <p14:tracePt t="14671" x="739775" y="1997075"/>
          <p14:tracePt t="14687" x="549275" y="2057400"/>
          <p14:tracePt t="14704" x="503238" y="2079625"/>
          <p14:tracePt t="14735" x="517525" y="2079625"/>
          <p14:tracePt t="14745" x="525463" y="2079625"/>
          <p14:tracePt t="14756" x="533400" y="2079625"/>
          <p14:tracePt t="14771" x="541338" y="2079625"/>
          <p14:tracePt t="14787" x="549275" y="2079625"/>
          <p14:tracePt t="14847" x="555625" y="2079625"/>
          <p14:tracePt t="14878" x="563563" y="2079625"/>
          <p14:tracePt t="14898" x="579438" y="2079625"/>
          <p14:tracePt t="14907" x="593725" y="2079625"/>
          <p14:tracePt t="14918" x="609600" y="2079625"/>
          <p14:tracePt t="14928" x="639763" y="2079625"/>
          <p14:tracePt t="14939" x="669925" y="2079625"/>
          <p14:tracePt t="14954" x="708025" y="2079625"/>
          <p14:tracePt t="14971" x="792163" y="2073275"/>
          <p14:tracePt t="14987" x="846138" y="2065338"/>
          <p14:tracePt t="15004" x="960438" y="2049463"/>
          <p14:tracePt t="15021" x="1096963" y="2003425"/>
          <p14:tracePt t="15037" x="1158875" y="1989138"/>
          <p14:tracePt t="15054" x="1311275" y="1927225"/>
          <p14:tracePt t="15071" x="1439863" y="1897063"/>
          <p14:tracePt t="15087" x="1501775" y="1874838"/>
          <p14:tracePt t="15104" x="1592263" y="1844675"/>
          <p14:tracePt t="15121" x="1630363" y="1828800"/>
          <p14:tracePt t="15137" x="1676400" y="1820863"/>
          <p14:tracePt t="15154" x="1698625" y="1812925"/>
          <p14:tracePt t="15171" x="1706563" y="1812925"/>
          <p14:tracePt t="15273" x="1714500" y="1812925"/>
          <p14:tracePt t="15285" x="1722438" y="1812925"/>
          <p14:tracePt t="15294" x="1730375" y="1812925"/>
          <p14:tracePt t="15305" x="1752600" y="1806575"/>
          <p14:tracePt t="15321" x="1768475" y="1798638"/>
          <p14:tracePt t="15337" x="1806575" y="1790700"/>
          <p14:tracePt t="15354" x="1828800" y="1782763"/>
          <p14:tracePt t="15371" x="1844675" y="1774825"/>
          <p14:tracePt t="15426" x="1836738" y="1774825"/>
          <p14:tracePt t="15438" x="1820863" y="1774825"/>
          <p14:tracePt t="15446" x="1798638" y="1774825"/>
          <p14:tracePt t="15457" x="1760538" y="1774825"/>
          <p14:tracePt t="15471" x="1714500" y="1774825"/>
          <p14:tracePt t="15487" x="1577975" y="1774825"/>
          <p14:tracePt t="15504" x="1493838" y="1774825"/>
          <p14:tracePt t="15521" x="1317625" y="1790700"/>
          <p14:tracePt t="15740" x="1311275" y="1790700"/>
          <p14:tracePt t="15752" x="1303338" y="1790700"/>
          <p14:tracePt t="15762" x="1279525" y="1790700"/>
          <p14:tracePt t="15773" x="1249363" y="1790700"/>
          <p14:tracePt t="15787" x="1189038" y="1790700"/>
          <p14:tracePt t="15804" x="1028700" y="1790700"/>
          <p14:tracePt t="15821" x="930275" y="1798638"/>
          <p14:tracePt t="15838" x="715963" y="1851025"/>
          <p14:tracePt t="15854" x="449263" y="1958975"/>
          <p14:tracePt t="15871" x="350838" y="2003425"/>
          <p14:tracePt t="15888" x="212725" y="2079625"/>
          <p14:tracePt t="15904" x="160338" y="2125663"/>
          <p14:tracePt t="15921" x="160338" y="2133600"/>
          <p14:tracePt t="15955" x="168275" y="2133600"/>
          <p14:tracePt t="15965" x="174625" y="2133600"/>
          <p14:tracePt t="15974" x="182563" y="2133600"/>
          <p14:tracePt t="15995" x="198438" y="2133600"/>
          <p14:tracePt t="16006" x="206375" y="2133600"/>
          <p14:tracePt t="16021" x="212725" y="2133600"/>
          <p14:tracePt t="16038" x="250825" y="2133600"/>
          <p14:tracePt t="16054" x="266700" y="2133600"/>
          <p14:tracePt t="16071" x="296863" y="2133600"/>
          <p14:tracePt t="16088" x="342900" y="2125663"/>
          <p14:tracePt t="16104" x="381000" y="2117725"/>
          <p14:tracePt t="16121" x="449263" y="2111375"/>
          <p14:tracePt t="16138" x="525463" y="2103438"/>
          <p14:tracePt t="16154" x="571500" y="2095500"/>
          <p14:tracePt t="16171" x="639763" y="2087563"/>
          <p14:tracePt t="16188" x="677863" y="2087563"/>
          <p14:tracePt t="16204" x="731838" y="2079625"/>
          <p14:tracePt t="16221" x="769938" y="2079625"/>
          <p14:tracePt t="16238" x="792163" y="2079625"/>
          <p14:tracePt t="16254" x="822325" y="2079625"/>
          <p14:tracePt t="16271" x="846138" y="2079625"/>
          <p14:tracePt t="16288" x="868363" y="2079625"/>
          <p14:tracePt t="16304" x="906463" y="2087563"/>
          <p14:tracePt t="16321" x="960438" y="2087563"/>
          <p14:tracePt t="16338" x="990600" y="2087563"/>
          <p14:tracePt t="16354" x="1082675" y="2073275"/>
          <p14:tracePt t="16371" x="1135063" y="2065338"/>
          <p14:tracePt t="16388" x="1287463" y="2019300"/>
          <p14:tracePt t="16404" x="1455738" y="1981200"/>
          <p14:tracePt t="16421" x="1554163" y="1951038"/>
          <p14:tracePt t="16439" x="1730375" y="1912938"/>
          <p14:tracePt t="16454" x="1889125" y="1866900"/>
          <p14:tracePt t="16471" x="1943100" y="1858963"/>
          <p14:tracePt t="16488" x="1989138" y="1844675"/>
          <p14:tracePt t="16504" x="1997075" y="1828800"/>
          <p14:tracePt t="16788" x="2065338" y="1844675"/>
          <p14:tracePt t="16799" x="2171700" y="1874838"/>
          <p14:tracePt t="16808" x="2324100" y="1920875"/>
          <p14:tracePt t="16821" x="2476500" y="1973263"/>
          <p14:tracePt t="16838" x="2644775" y="2019300"/>
          <p14:tracePt t="16854" x="2903538" y="2103438"/>
          <p14:tracePt t="16871" x="3048000" y="2125663"/>
          <p14:tracePt t="16888" x="3101975" y="2125663"/>
          <p14:tracePt t="16904" x="3124200" y="2117725"/>
          <p14:tracePt t="16921" x="3124200" y="2103438"/>
          <p14:tracePt t="17113" x="3132138" y="2103438"/>
          <p14:tracePt t="17124" x="3140075" y="2111375"/>
          <p14:tracePt t="17134" x="3162300" y="2111375"/>
          <p14:tracePt t="17144" x="3184525" y="2111375"/>
          <p14:tracePt t="17157" x="3222625" y="2111375"/>
          <p14:tracePt t="17171" x="3276600" y="2111375"/>
          <p14:tracePt t="17188" x="3406775" y="2111375"/>
          <p14:tracePt t="17205" x="3489325" y="2111375"/>
          <p14:tracePt t="17221" x="3657600" y="2111375"/>
          <p14:tracePt t="17238" x="3817938" y="2117725"/>
          <p14:tracePt t="17255" x="3932238" y="2117725"/>
          <p14:tracePt t="17271" x="3962400" y="2117725"/>
          <p14:tracePt t="17288" x="3970338" y="2117725"/>
          <p14:tracePt t="17489" x="3992563" y="2117725"/>
          <p14:tracePt t="17500" x="4038600" y="2125663"/>
          <p14:tracePt t="17509" x="4106863" y="2133600"/>
          <p14:tracePt t="17521" x="4198938" y="2133600"/>
          <p14:tracePt t="17538" x="4297363" y="2141538"/>
          <p14:tracePt t="17554" x="4495800" y="2155825"/>
          <p14:tracePt t="17571" x="4632325" y="2155825"/>
          <p14:tracePt t="17588" x="4678363" y="2149475"/>
          <p14:tracePt t="17605" x="4724400" y="2117725"/>
          <p14:tracePt t="17621" x="4724400" y="2111375"/>
          <p14:tracePt t="17639" x="4724400" y="2103438"/>
          <p14:tracePt t="17654" x="4716463" y="2095500"/>
          <p14:tracePt t="17671" x="4708525" y="2087563"/>
          <p14:tracePt t="17688" x="4678363" y="2073275"/>
          <p14:tracePt t="17705" x="4632325" y="2073275"/>
          <p14:tracePt t="17721" x="4610100" y="2073275"/>
          <p14:tracePt t="17738" x="4579938" y="2065338"/>
          <p14:tracePt t="17755" x="4564063" y="2065338"/>
          <p14:tracePt t="17836" x="4564063" y="2073275"/>
          <p14:tracePt t="17856" x="4564063" y="2079625"/>
          <p14:tracePt t="17865" x="4572000" y="2079625"/>
          <p14:tracePt t="17877" x="4572000" y="2095500"/>
          <p14:tracePt t="17888" x="4579938" y="2095500"/>
          <p14:tracePt t="17905" x="4587875" y="2111375"/>
          <p14:tracePt t="17921" x="4625975" y="2133600"/>
          <p14:tracePt t="17938" x="4678363" y="2149475"/>
          <p14:tracePt t="17954" x="4724400" y="2149475"/>
          <p14:tracePt t="17971" x="4792663" y="2149475"/>
          <p14:tracePt t="17988" x="4830763" y="2149475"/>
          <p14:tracePt t="18005" x="4838700" y="2149475"/>
          <p14:tracePt t="18021" x="4846638" y="2133600"/>
          <p14:tracePt t="18039" x="4846638" y="2117725"/>
          <p14:tracePt t="18055" x="4830763" y="2111375"/>
          <p14:tracePt t="18071" x="4800600" y="2073275"/>
          <p14:tracePt t="18088" x="4762500" y="2049463"/>
          <p14:tracePt t="18105" x="4702175" y="2035175"/>
          <p14:tracePt t="18121" x="4678363" y="2027238"/>
          <p14:tracePt t="18138" x="4656138" y="2027238"/>
          <p14:tracePt t="18162" x="4656138" y="2035175"/>
          <p14:tracePt t="18173" x="4656138" y="2041525"/>
          <p14:tracePt t="18188" x="4678363" y="2057400"/>
          <p14:tracePt t="18205" x="4724400" y="2087563"/>
          <p14:tracePt t="18222" x="4746625" y="2111375"/>
          <p14:tracePt t="18239" x="4800600" y="2133600"/>
          <p14:tracePt t="18255" x="4846638" y="2149475"/>
          <p14:tracePt t="18271" x="4860925" y="2149475"/>
          <p14:tracePt t="18288" x="4876800" y="2141538"/>
          <p14:tracePt t="18515" x="4968875" y="2133600"/>
          <p14:tracePt t="18529" x="5113338" y="2125663"/>
          <p14:tracePt t="18537" x="5334000" y="2111375"/>
          <p14:tracePt t="18548" x="5570538" y="2095500"/>
          <p14:tracePt t="18558" x="5821363" y="2095500"/>
          <p14:tracePt t="18571" x="6035675" y="2095500"/>
          <p14:tracePt t="18588" x="6226175" y="2095500"/>
          <p14:tracePt t="18605" x="6454775" y="2095500"/>
          <p14:tracePt t="18621" x="6515100" y="2095500"/>
          <p14:tracePt t="18841" x="6553200" y="2103438"/>
          <p14:tracePt t="18852" x="6621463" y="2103438"/>
          <p14:tracePt t="18861" x="6721475" y="2125663"/>
          <p14:tracePt t="18873" x="6811963" y="2141538"/>
          <p14:tracePt t="18888" x="6918325" y="2149475"/>
          <p14:tracePt t="18905" x="7064375" y="2171700"/>
          <p14:tracePt t="18921" x="7108825" y="2179638"/>
          <p14:tracePt t="18939" x="7140575" y="2187575"/>
          <p14:tracePt t="19147" x="7178675" y="2187575"/>
          <p14:tracePt t="19157" x="7254875" y="2209800"/>
          <p14:tracePt t="19168" x="7337425" y="2232025"/>
          <p14:tracePt t="19177" x="7437438" y="2247900"/>
          <p14:tracePt t="19189" x="7521575" y="2263775"/>
          <p14:tracePt t="19205" x="7604125" y="2278063"/>
          <p14:tracePt t="19221" x="7718425" y="2293938"/>
          <p14:tracePt t="19239" x="7772400" y="2293938"/>
          <p14:tracePt t="19255" x="7772400" y="2286000"/>
          <p14:tracePt t="19411" x="7756525" y="2286000"/>
          <p14:tracePt t="19420" x="7742238" y="2286000"/>
          <p14:tracePt t="19431" x="7712075" y="2286000"/>
          <p14:tracePt t="19440" x="7673975" y="2286000"/>
          <p14:tracePt t="19455" x="7635875" y="2286000"/>
          <p14:tracePt t="19471" x="7581900" y="2278063"/>
          <p14:tracePt t="19488" x="7459663" y="2255838"/>
          <p14:tracePt t="19505" x="7345363" y="2225675"/>
          <p14:tracePt t="19522" x="7299325" y="2201863"/>
          <p14:tracePt t="19538" x="7192963" y="2171700"/>
          <p14:tracePt t="19555" x="7146925" y="2155825"/>
          <p14:tracePt t="19572" x="7132638" y="2155825"/>
          <p14:tracePt t="19588" x="7116763" y="2155825"/>
          <p14:tracePt t="19605" x="7108825" y="2155825"/>
          <p14:tracePt t="19645" x="7108825" y="2149475"/>
          <p14:tracePt t="19656" x="7102475" y="2149475"/>
          <p14:tracePt t="19878" x="7094538" y="2141538"/>
          <p14:tracePt t="19889" x="7086600" y="2141538"/>
          <p14:tracePt t="19898" x="7064375" y="2133600"/>
          <p14:tracePt t="19909" x="7026275" y="2117725"/>
          <p14:tracePt t="19921" x="6972300" y="2095500"/>
          <p14:tracePt t="19939" x="6797675" y="2041525"/>
          <p14:tracePt t="19955" x="6697663" y="2019300"/>
          <p14:tracePt t="19972" x="6484938" y="1973263"/>
          <p14:tracePt t="19989" x="6408738" y="1958975"/>
          <p14:tracePt t="20005" x="6340475" y="1951038"/>
          <p14:tracePt t="20022" x="6332538" y="1951038"/>
          <p14:tracePt t="20039" x="6340475" y="1951038"/>
          <p14:tracePt t="20055" x="6378575" y="1951038"/>
          <p14:tracePt t="20072" x="6477000" y="1958975"/>
          <p14:tracePt t="20088" x="6537325" y="1958975"/>
          <p14:tracePt t="20105" x="6683375" y="1973263"/>
          <p14:tracePt t="20122" x="6781800" y="1981200"/>
          <p14:tracePt t="20138" x="6980238" y="2003425"/>
          <p14:tracePt t="20155" x="7208838" y="2019300"/>
          <p14:tracePt t="20172" x="7353300" y="2035175"/>
          <p14:tracePt t="20189" x="7658100" y="2041525"/>
          <p14:tracePt t="20205" x="7947025" y="2065338"/>
          <p14:tracePt t="20222" x="8069263" y="2065338"/>
          <p14:tracePt t="20239" x="8289925" y="2079625"/>
          <p14:tracePt t="20255" x="8458200" y="2087563"/>
          <p14:tracePt t="20272" x="8488363" y="2087563"/>
          <p14:tracePt t="20288" x="8512175" y="2087563"/>
          <p14:tracePt t="20305" x="8512175" y="2079625"/>
          <p14:tracePt t="20322" x="8512175" y="2057400"/>
          <p14:tracePt t="20339" x="8466138" y="1997075"/>
          <p14:tracePt t="20355" x="8420100" y="1965325"/>
          <p14:tracePt t="20519" x="8435975" y="1973263"/>
          <p14:tracePt t="20530" x="8458200" y="1973263"/>
          <p14:tracePt t="20540" x="8488363" y="1981200"/>
          <p14:tracePt t="20555" x="8518525" y="1981200"/>
          <p14:tracePt t="20572" x="8580438" y="1981200"/>
          <p14:tracePt t="20589" x="8602663" y="1973263"/>
          <p14:tracePt t="20605" x="8626475" y="1951038"/>
          <p14:tracePt t="20622" x="8626475" y="1920875"/>
          <p14:tracePt t="20639" x="8626475" y="1912938"/>
          <p14:tracePt t="20655" x="8610600" y="1866900"/>
          <p14:tracePt t="20672" x="8580438" y="1851025"/>
          <p14:tracePt t="20688" x="8512175" y="1806575"/>
          <p14:tracePt t="20705" x="8420100" y="1768475"/>
          <p14:tracePt t="20722" x="8382000" y="1752600"/>
          <p14:tracePt t="20722" x="8335963" y="1736725"/>
          <p14:tracePt t="20739" x="8305800" y="1736725"/>
          <p14:tracePt t="20755" x="8259763" y="1736725"/>
          <p14:tracePt t="20772" x="8237538" y="1752600"/>
          <p14:tracePt t="20789" x="8213725" y="1782763"/>
          <p14:tracePt t="20805" x="8207375" y="1851025"/>
          <p14:tracePt t="20822" x="8207375" y="1889125"/>
          <p14:tracePt t="20839" x="8207375" y="1989138"/>
          <p14:tracePt t="20855" x="8213725" y="2073275"/>
          <p14:tracePt t="20872" x="8229600" y="2117725"/>
          <p14:tracePt t="20889" x="8283575" y="2187575"/>
          <p14:tracePt t="20905" x="8335963" y="2225675"/>
          <p14:tracePt t="20922" x="8374063" y="2239963"/>
          <p14:tracePt t="20939" x="8450263" y="2247900"/>
          <p14:tracePt t="20955" x="8488363" y="2247900"/>
          <p14:tracePt t="20972" x="8564563" y="2239963"/>
          <p14:tracePt t="20989" x="8640763" y="2187575"/>
          <p14:tracePt t="21005" x="8670925" y="2163763"/>
          <p14:tracePt t="21022" x="8702675" y="2095500"/>
          <p14:tracePt t="21039" x="8716963" y="2041525"/>
          <p14:tracePt t="21055" x="8716963" y="2027238"/>
          <p14:tracePt t="21072" x="8709025" y="2003425"/>
          <p14:tracePt t="21089" x="8686800" y="1997075"/>
          <p14:tracePt t="21105" x="8670925" y="1997075"/>
          <p14:tracePt t="21122" x="8664575" y="1997075"/>
          <p14:tracePt t="21139" x="8656638" y="2011363"/>
          <p14:tracePt t="21155" x="8656638" y="2049463"/>
          <p14:tracePt t="21172" x="8678863" y="2095500"/>
          <p14:tracePt t="21189" x="8709025" y="2125663"/>
          <p14:tracePt t="21205" x="8793163" y="2187575"/>
          <p14:tracePt t="21222" x="8885238" y="2225675"/>
          <p14:tracePt t="21239" x="8923338" y="2225675"/>
          <p14:tracePt t="21255" x="8975725" y="2209800"/>
          <p14:tracePt t="21474" x="9051925" y="2201863"/>
          <p14:tracePt t="21487" x="9159875" y="2171700"/>
          <p14:tracePt t="21495" x="9288463" y="2141538"/>
          <p14:tracePt t="21506" x="9464675" y="2095500"/>
          <p14:tracePt t="21522" x="9593263" y="2049463"/>
          <p14:tracePt t="21539" x="9769475" y="1920875"/>
          <p14:tracePt t="21555" x="9821863" y="1858963"/>
          <p14:tracePt t="21572" x="9859963" y="1782763"/>
          <p14:tracePt t="21589" x="9859963" y="1730375"/>
          <p14:tracePt t="21605" x="9852025" y="1706563"/>
          <p14:tracePt t="21622" x="9807575" y="1668463"/>
          <p14:tracePt t="21639" x="9753600" y="1646238"/>
          <p14:tracePt t="21656" x="9731375" y="1638300"/>
          <p14:tracePt t="21672" x="9669463" y="1630363"/>
          <p14:tracePt t="21689" x="9593263" y="1630363"/>
          <p14:tracePt t="21705" x="9563100" y="1630363"/>
          <p14:tracePt t="21722" x="9471025" y="1630363"/>
          <p14:tracePt t="21739" x="9432925" y="1630363"/>
          <p14:tracePt t="21755" x="9350375" y="1630363"/>
          <p14:tracePt t="21772" x="9242425" y="1638300"/>
          <p14:tracePt t="21789" x="9174163" y="1654175"/>
          <p14:tracePt t="21805" x="9037638" y="1698625"/>
          <p14:tracePt t="21822" x="8885238" y="1744663"/>
          <p14:tracePt t="21839" x="8809038" y="1790700"/>
          <p14:tracePt t="21855" x="8686800" y="1851025"/>
          <p14:tracePt t="21872" x="8610600" y="1920875"/>
          <p14:tracePt t="21889" x="8588375" y="1958975"/>
          <p14:tracePt t="21905" x="8572500" y="1997075"/>
          <p14:tracePt t="21922" x="8572500" y="2011363"/>
          <p14:tracePt t="21939" x="8572500" y="2027238"/>
          <p14:tracePt t="21955" x="8610600" y="2049463"/>
          <p14:tracePt t="21972" x="8632825" y="2079625"/>
          <p14:tracePt t="21989" x="8664575" y="2087563"/>
          <p14:tracePt t="22006" x="8709025" y="2125663"/>
          <p14:tracePt t="22022" x="8747125" y="2155825"/>
          <p14:tracePt t="22039" x="8809038" y="2209800"/>
          <p14:tracePt t="22055" x="8893175" y="2270125"/>
          <p14:tracePt t="22072" x="8931275" y="2293938"/>
          <p14:tracePt t="22089" x="9021763" y="2332038"/>
          <p14:tracePt t="22105" x="9075738" y="2346325"/>
          <p14:tracePt t="22122" x="9174163" y="2354263"/>
          <p14:tracePt t="22139" x="9280525" y="2354263"/>
          <p14:tracePt t="22156" x="9372600" y="2339975"/>
          <p14:tracePt t="22172" x="9432925" y="2316163"/>
          <p14:tracePt t="22189" x="9517063" y="2270125"/>
          <p14:tracePt t="22205" x="9563100" y="2232025"/>
          <p14:tracePt t="22222" x="9623425" y="2163763"/>
          <p14:tracePt t="22239" x="9655175" y="2111375"/>
          <p14:tracePt t="22256" x="9661525" y="2087563"/>
          <p14:tracePt t="22272" x="9661525" y="2041525"/>
          <p14:tracePt t="22289" x="9661525" y="1997075"/>
          <p14:tracePt t="22305" x="9661525" y="1973263"/>
          <p14:tracePt t="22322" x="9631363" y="1927225"/>
          <p14:tracePt t="22339" x="9593263" y="1882775"/>
          <p14:tracePt t="22355" x="9563100" y="1858963"/>
          <p14:tracePt t="22372" x="9502775" y="1812925"/>
          <p14:tracePt t="22389" x="9478963" y="1812925"/>
          <p14:tracePt t="22405" x="9402763" y="1790700"/>
          <p14:tracePt t="22422" x="9342438" y="1782763"/>
          <p14:tracePt t="22439" x="9274175" y="1782763"/>
          <p14:tracePt t="22455" x="9250363" y="1782763"/>
          <p14:tracePt t="22472" x="9212263" y="1790700"/>
          <p14:tracePt t="22489" x="9197975" y="1798638"/>
          <p14:tracePt t="22506" x="9197975" y="1806575"/>
          <p14:tracePt t="22553" x="9197975" y="1812925"/>
          <p14:tracePt t="22563" x="9212263" y="1812925"/>
          <p14:tracePt t="22574" x="9212263" y="1820863"/>
          <p14:tracePt t="22589" x="9228138" y="1828800"/>
          <p14:tracePt t="22605" x="9242425" y="1851025"/>
          <p14:tracePt t="22622" x="9258300" y="1882775"/>
          <p14:tracePt t="22639" x="9296400" y="1943100"/>
          <p14:tracePt t="22656" x="9318625" y="2003425"/>
          <p14:tracePt t="22672" x="9334500" y="2027238"/>
          <p14:tracePt t="22689" x="9364663" y="2087563"/>
          <p14:tracePt t="22705" x="9380538" y="2141538"/>
          <p14:tracePt t="22723" x="9388475" y="2163763"/>
          <p14:tracePt t="22739" x="9402763" y="2201863"/>
          <p14:tracePt t="22755" x="9402763" y="2225675"/>
          <p14:tracePt t="22772" x="9410700" y="2247900"/>
          <p14:tracePt t="22789" x="9418638" y="2263775"/>
          <p14:tracePt t="22805" x="9418638" y="2270125"/>
          <p14:tracePt t="22858" x="9418638" y="2263775"/>
          <p14:tracePt t="22888" x="9418638" y="2255838"/>
          <p14:tracePt t="23030" x="9426575" y="2255838"/>
          <p14:tracePt t="23041" x="9432925" y="2239963"/>
          <p14:tracePt t="23050" x="9456738" y="2201863"/>
          <p14:tracePt t="23062" x="9478963" y="2171700"/>
          <p14:tracePt t="23072" x="9502775" y="2111375"/>
          <p14:tracePt t="23089" x="9525000" y="2049463"/>
          <p14:tracePt t="23106" x="9563100" y="1927225"/>
          <p14:tracePt t="23122" x="9571038" y="1812925"/>
          <p14:tracePt t="23139" x="9571038" y="1774825"/>
          <p14:tracePt t="23156" x="9555163" y="1736725"/>
          <p14:tracePt t="23173" x="9509125" y="1722438"/>
          <p14:tracePt t="23189" x="9478963" y="1722438"/>
          <p14:tracePt t="23206" x="9410700" y="1730375"/>
          <p14:tracePt t="23222" x="9364663" y="1736725"/>
          <p14:tracePt t="23240" x="9304338" y="1774825"/>
          <p14:tracePt t="23256" x="9280525" y="1798638"/>
          <p14:tracePt t="23272" x="9274175" y="1798638"/>
          <p14:tracePt t="23289" x="9274175" y="1828800"/>
          <p14:tracePt t="23306" x="9288463" y="1874838"/>
          <p14:tracePt t="23322" x="9312275" y="1912938"/>
          <p14:tracePt t="23339" x="9350375" y="1973263"/>
          <p14:tracePt t="23356" x="9380538" y="2027238"/>
          <p14:tracePt t="23372" x="9394825" y="2049463"/>
          <p14:tracePt t="23389" x="9418638" y="2073275"/>
          <p14:tracePt t="23406" x="9426575" y="2079625"/>
          <p14:tracePt t="23423" x="9426575" y="2087563"/>
          <p14:tracePt t="23500" x="9418638" y="2087563"/>
          <p14:tracePt t="23508" x="9418638" y="2095500"/>
          <p14:tracePt t="23519" x="9410700" y="2117725"/>
          <p14:tracePt t="23528" x="9394825" y="2133600"/>
          <p14:tracePt t="23540" x="9394825" y="2149475"/>
          <p14:tracePt t="23555" x="9380538" y="2171700"/>
          <p14:tracePt t="23573" x="9356725" y="2209800"/>
          <p14:tracePt t="23589" x="9342438" y="2247900"/>
          <p14:tracePt t="23606" x="9326563" y="2270125"/>
          <p14:tracePt t="23622" x="9318625" y="2301875"/>
          <p14:tracePt t="23640" x="9318625" y="2316163"/>
          <p14:tracePt t="23656" x="9318625" y="2332038"/>
          <p14:tracePt t="23672" x="9318625" y="2339975"/>
          <p14:tracePt t="23689" x="9326563" y="2339975"/>
          <p14:tracePt t="23706" x="9356725" y="2339975"/>
          <p14:tracePt t="23723" x="9394825" y="2339975"/>
          <p14:tracePt t="23739" x="9410700" y="2339975"/>
          <p14:tracePt t="23756" x="9440863" y="2316163"/>
          <p14:tracePt t="23773" x="9448800" y="2286000"/>
          <p14:tracePt t="23789" x="9448800" y="2270125"/>
          <p14:tracePt t="23806" x="9448800" y="2217738"/>
          <p14:tracePt t="23822" x="9432925" y="2179638"/>
          <p14:tracePt t="23839" x="9372600" y="2103438"/>
          <p14:tracePt t="23856" x="9304338" y="2057400"/>
          <p14:tracePt t="23872" x="9266238" y="2041525"/>
          <p14:tracePt t="23889" x="9212263" y="2035175"/>
          <p14:tracePt t="23906" x="9151938" y="2065338"/>
          <p14:tracePt t="23922" x="9121775" y="2095500"/>
          <p14:tracePt t="23939" x="9083675" y="2163763"/>
          <p14:tracePt t="23956" x="9075738" y="2225675"/>
          <p14:tracePt t="23972" x="9075738" y="2247900"/>
          <p14:tracePt t="23989" x="9097963" y="2293938"/>
          <p14:tracePt t="24006" x="9113838" y="2324100"/>
          <p14:tracePt t="24022" x="9166225" y="2354263"/>
          <p14:tracePt t="24039" x="9228138" y="2362200"/>
          <p14:tracePt t="24056" x="9250363" y="2362200"/>
          <p14:tracePt t="24072" x="9280525" y="2354263"/>
          <p14:tracePt t="24089" x="9296400" y="2346325"/>
          <p14:tracePt t="24106" x="9296400" y="2339975"/>
          <p14:tracePt t="24128" x="9288463" y="2339975"/>
          <p14:tracePt t="24140" x="9280525" y="2339975"/>
          <p14:tracePt t="24156" x="9258300" y="2332038"/>
          <p14:tracePt t="24172" x="9212263" y="2332038"/>
          <p14:tracePt t="24765" x="9204325" y="2332038"/>
          <p14:tracePt t="24773" x="9174163" y="2332038"/>
          <p14:tracePt t="24784" x="9128125" y="2308225"/>
          <p14:tracePt t="24793" x="9059863" y="2278063"/>
          <p14:tracePt t="24806" x="8953500" y="2255838"/>
          <p14:tracePt t="24823" x="8816975" y="2217738"/>
          <p14:tracePt t="24839" x="8404225" y="2155825"/>
          <p14:tracePt t="24856" x="7878763" y="2073275"/>
          <p14:tracePt t="24873" x="7573963" y="2049463"/>
          <p14:tracePt t="24889" x="6865938" y="2019300"/>
          <p14:tracePt t="24906" x="6088063" y="2087563"/>
          <p14:tracePt t="24923" x="5715000" y="2163763"/>
          <p14:tracePt t="24940" x="5121275" y="2346325"/>
          <p14:tracePt t="24956" x="4953000" y="2438400"/>
          <p14:tracePt t="25139" x="4945063" y="2438400"/>
          <p14:tracePt t="25150" x="4930775" y="2438400"/>
          <p14:tracePt t="25160" x="4899025" y="2422525"/>
          <p14:tracePt t="25172" x="4846638" y="2416175"/>
          <p14:tracePt t="25189" x="4770438" y="2400300"/>
          <p14:tracePt t="25206" x="4564063" y="2400300"/>
          <p14:tracePt t="25223" x="4251325" y="2446338"/>
          <p14:tracePt t="25240" x="4084638" y="2492375"/>
          <p14:tracePt t="25256" x="3711575" y="2620963"/>
          <p14:tracePt t="25273" x="3559175" y="2689225"/>
          <p14:tracePt t="25289" x="3330575" y="2803525"/>
          <p14:tracePt t="25306" x="3222625" y="2895600"/>
          <p14:tracePt t="25323" x="3192463" y="2955925"/>
          <p14:tracePt t="25339" x="3184525" y="2971800"/>
          <p14:tracePt t="25356" x="3184525" y="3009900"/>
          <p14:tracePt t="25373" x="3178175" y="3025775"/>
          <p14:tracePt t="25390" x="3178175" y="3055938"/>
          <p14:tracePt t="25406" x="3170238" y="3101975"/>
          <p14:tracePt t="25423" x="3170238" y="3132138"/>
          <p14:tracePt t="25440" x="3162300" y="3216275"/>
          <p14:tracePt t="25456" x="3146425" y="3306763"/>
          <p14:tracePt t="25473" x="3140075" y="3352800"/>
          <p14:tracePt t="25489" x="3124200" y="3451225"/>
          <p14:tracePt t="25506" x="3116263" y="3551238"/>
          <p14:tracePt t="25523" x="3116263" y="3589338"/>
          <p14:tracePt t="25539" x="3108325" y="3649663"/>
          <p14:tracePt t="25556" x="3116263" y="3679825"/>
          <p14:tracePt t="25573" x="3124200" y="3679825"/>
          <p14:tracePt t="25590" x="3208338" y="3641725"/>
          <p14:tracePt t="25606" x="3260725" y="3581400"/>
          <p14:tracePt t="25623" x="3382963" y="3436938"/>
          <p14:tracePt t="25640" x="3451225" y="3314700"/>
          <p14:tracePt t="25656" x="3467100" y="3276600"/>
          <p14:tracePt t="25673" x="3467100" y="3246438"/>
          <p14:tracePt t="25690" x="3451225" y="3216275"/>
          <p14:tracePt t="25706" x="3421063" y="3208338"/>
          <p14:tracePt t="25723" x="3360738" y="3178175"/>
          <p14:tracePt t="25740" x="3330575" y="3162300"/>
          <p14:tracePt t="25756" x="3238500" y="3124200"/>
          <p14:tracePt t="25773" x="3154363" y="3101975"/>
          <p14:tracePt t="25790" x="3116263" y="3101975"/>
          <p14:tracePt t="25806" x="3048000" y="3101975"/>
          <p14:tracePt t="25823" x="2994025" y="3124200"/>
          <p14:tracePt t="25840" x="2987675" y="3140075"/>
          <p14:tracePt t="25856" x="2955925" y="3200400"/>
          <p14:tracePt t="25873" x="2955925" y="3260725"/>
          <p14:tracePt t="25890" x="2955925" y="3298825"/>
          <p14:tracePt t="25906" x="2963863" y="3375025"/>
          <p14:tracePt t="25923" x="3009900" y="3451225"/>
          <p14:tracePt t="25939" x="3040063" y="3482975"/>
          <p14:tracePt t="25956" x="3116263" y="3527425"/>
          <p14:tracePt t="25973" x="3230563" y="3535363"/>
          <p14:tracePt t="25990" x="3292475" y="3521075"/>
          <p14:tracePt t="26006" x="3406775" y="3436938"/>
          <p14:tracePt t="26023" x="3459163" y="3390900"/>
          <p14:tracePt t="26040" x="3513138" y="3298825"/>
          <p14:tracePt t="26056" x="3521075" y="3222625"/>
          <p14:tracePt t="26073" x="3513138" y="3184525"/>
          <p14:tracePt t="26090" x="3451225" y="3094038"/>
          <p14:tracePt t="26107" x="3352800" y="3009900"/>
          <p14:tracePt t="26123" x="3306763" y="2987675"/>
          <p14:tracePt t="26140" x="3208338" y="2963863"/>
          <p14:tracePt t="26156" x="3116263" y="2971800"/>
          <p14:tracePt t="26173" x="3078163" y="3001963"/>
          <p14:tracePt t="26190" x="3001963" y="3086100"/>
          <p14:tracePt t="26206" x="2987675" y="3124200"/>
          <p14:tracePt t="26223" x="2955925" y="3222625"/>
          <p14:tracePt t="26240" x="2941638" y="3322638"/>
          <p14:tracePt t="26256" x="2941638" y="3375025"/>
          <p14:tracePt t="26273" x="2941638" y="3459163"/>
          <p14:tracePt t="26290" x="2971800" y="3505200"/>
          <p14:tracePt t="26306" x="2994025" y="3513138"/>
          <p14:tracePt t="26323" x="3040063" y="3505200"/>
          <p14:tracePt t="26340" x="3146425" y="3406775"/>
          <p14:tracePt t="26356" x="3200400" y="3352800"/>
          <p14:tracePt t="26373" x="3276600" y="3216275"/>
          <p14:tracePt t="26390" x="3298825" y="3162300"/>
          <p14:tracePt t="26406" x="3314700" y="3055938"/>
          <p14:tracePt t="26423" x="3276600" y="2963863"/>
          <p14:tracePt t="26440" x="3192463" y="2903538"/>
          <p14:tracePt t="26456" x="3132138" y="2887663"/>
          <p14:tracePt t="26473" x="3032125" y="2887663"/>
          <p14:tracePt t="26490" x="2979738" y="2895600"/>
          <p14:tracePt t="26506" x="2895600" y="2925763"/>
          <p14:tracePt t="26523" x="2841625" y="2971800"/>
          <p14:tracePt t="26540" x="2819400" y="2994025"/>
          <p14:tracePt t="26556" x="2797175" y="3063875"/>
          <p14:tracePt t="26573" x="2797175" y="3124200"/>
          <p14:tracePt t="26590" x="2803525" y="3146425"/>
          <p14:tracePt t="26606" x="2827338" y="3184525"/>
          <p14:tracePt t="26623" x="2873375" y="3216275"/>
          <p14:tracePt t="26640" x="2895600" y="3216275"/>
          <p14:tracePt t="26656" x="2955925" y="3216275"/>
          <p14:tracePt t="26673" x="3001963" y="3208338"/>
          <p14:tracePt t="26690" x="3086100" y="3162300"/>
          <p14:tracePt t="26707" x="3132138" y="3101975"/>
          <p14:tracePt t="26723" x="3140075" y="3070225"/>
          <p14:tracePt t="26740" x="3132138" y="3001963"/>
          <p14:tracePt t="26756" x="3124200" y="2963863"/>
          <p14:tracePt t="26773" x="3055938" y="2903538"/>
          <p14:tracePt t="26790" x="2971800" y="2857500"/>
          <p14:tracePt t="26807" x="2925763" y="2849563"/>
          <p14:tracePt t="26807" x="2887663" y="2841625"/>
          <p14:tracePt t="26823" x="2849563" y="2841625"/>
          <p14:tracePt t="26840" x="2803525" y="2841625"/>
          <p14:tracePt t="26856" x="2789238" y="2849563"/>
          <p14:tracePt t="26873" x="2765425" y="2879725"/>
          <p14:tracePt t="26890" x="2765425" y="2925763"/>
          <p14:tracePt t="26906" x="2759075" y="2963863"/>
          <p14:tracePt t="26923" x="2743200" y="3048000"/>
          <p14:tracePt t="26940" x="2743200" y="3132138"/>
          <p14:tracePt t="26956" x="2735263" y="3170238"/>
          <p14:tracePt t="26973" x="2735263" y="3216275"/>
          <p14:tracePt t="26990" x="2735263" y="3238500"/>
          <p14:tracePt t="27050" x="2751138" y="3230563"/>
          <p14:tracePt t="27061" x="2765425" y="3200400"/>
          <p14:tracePt t="27070" x="2803525" y="3162300"/>
          <p14:tracePt t="27081" x="2841625" y="3116263"/>
          <p14:tracePt t="27091" x="2879725" y="3063875"/>
          <p14:tracePt t="27106" x="2911475" y="2994025"/>
          <p14:tracePt t="27124" x="2941638" y="2887663"/>
          <p14:tracePt t="27140" x="2941638" y="2849563"/>
          <p14:tracePt t="27156" x="2941638" y="2827338"/>
          <p14:tracePt t="27173" x="2917825" y="2811463"/>
          <p14:tracePt t="27190" x="2895600" y="2797175"/>
          <p14:tracePt t="27206" x="2849563" y="2781300"/>
          <p14:tracePt t="27223" x="2811463" y="2781300"/>
          <p14:tracePt t="27240" x="2743200" y="2759075"/>
          <p14:tracePt t="27256" x="2674938" y="2743200"/>
          <p14:tracePt t="27273" x="2644775" y="2743200"/>
          <p14:tracePt t="27290" x="2582863" y="2743200"/>
          <p14:tracePt t="27306" x="2536825" y="2751138"/>
          <p14:tracePt t="27323" x="2530475" y="2765425"/>
          <p14:tracePt t="27340" x="2514600" y="2781300"/>
          <p14:tracePt t="27357" x="2506663" y="2797175"/>
          <p14:tracePt t="27376" x="2506663" y="2803525"/>
          <p14:tracePt t="27390" x="2506663" y="2811463"/>
          <p14:tracePt t="27407" x="2536825" y="2819400"/>
          <p14:tracePt t="27423" x="2552700" y="2827338"/>
          <p14:tracePt t="27440" x="2590800" y="2827338"/>
          <p14:tracePt t="27456" x="2606675" y="2827338"/>
          <p14:tracePt t="27473" x="2636838" y="2811463"/>
          <p14:tracePt t="27490" x="2644775" y="2773363"/>
          <p14:tracePt t="27506" x="2644775" y="2751138"/>
          <p14:tracePt t="27523" x="2636838" y="2697163"/>
          <p14:tracePt t="27540" x="2613025" y="2636838"/>
          <p14:tracePt t="27556" x="2590800" y="2606675"/>
          <p14:tracePt t="27573" x="2536825" y="2568575"/>
          <p14:tracePt t="27590" x="2484438" y="2536825"/>
          <p14:tracePt t="27607" x="2460625" y="2530475"/>
          <p14:tracePt t="27623" x="2422525" y="2530475"/>
          <p14:tracePt t="27640" x="2400300" y="2530475"/>
          <p14:tracePt t="27657" x="2384425" y="2544763"/>
          <p14:tracePt t="27673" x="2362200" y="2574925"/>
          <p14:tracePt t="27690" x="2354263" y="2636838"/>
          <p14:tracePt t="27706" x="2346325" y="2667000"/>
          <p14:tracePt t="27723" x="2346325" y="2751138"/>
          <p14:tracePt t="27740" x="2346325" y="2803525"/>
          <p14:tracePt t="27756" x="2362200" y="2895600"/>
          <p14:tracePt t="27774" x="2384425" y="2987675"/>
          <p14:tracePt t="27790" x="2400300" y="3025775"/>
          <p14:tracePt t="27806" x="2430463" y="3116263"/>
          <p14:tracePt t="27823" x="2460625" y="3162300"/>
          <p14:tracePt t="27840" x="2492375" y="3238500"/>
          <p14:tracePt t="27856" x="2536825" y="3322638"/>
          <p14:tracePt t="27873" x="2560638" y="3352800"/>
          <p14:tracePt t="27890" x="2606675" y="3429000"/>
          <p14:tracePt t="27907" x="2651125" y="3489325"/>
          <p14:tracePt t="27923" x="2674938" y="3513138"/>
          <p14:tracePt t="27940" x="2705100" y="3551238"/>
          <p14:tracePt t="27956" x="2751138" y="3559175"/>
          <p14:tracePt t="27973" x="2781300" y="3551238"/>
          <p14:tracePt t="27990" x="2887663" y="3475038"/>
          <p14:tracePt t="28098" x="2873375" y="3467100"/>
          <p14:tracePt t="28108" x="2857500" y="3459163"/>
          <p14:tracePt t="28118" x="2835275" y="3451225"/>
          <p14:tracePt t="28127" x="2803525" y="3451225"/>
          <p14:tracePt t="28140" x="2765425" y="3451225"/>
          <p14:tracePt t="28156" x="2727325" y="3451225"/>
          <p14:tracePt t="28173" x="2636838" y="3459163"/>
          <p14:tracePt t="28190" x="2536825" y="3467100"/>
          <p14:tracePt t="28206" x="2476500" y="3475038"/>
          <p14:tracePt t="28223" x="2370138" y="3489325"/>
          <p14:tracePt t="28240" x="2286000" y="3505200"/>
          <p14:tracePt t="28257" x="2247900" y="3521075"/>
          <p14:tracePt t="28273" x="2201863" y="3543300"/>
          <p14:tracePt t="28290" x="2179638" y="3559175"/>
          <p14:tracePt t="28307" x="2155825" y="3581400"/>
          <p14:tracePt t="28324" x="2149475" y="3603625"/>
          <p14:tracePt t="28340" x="2149475" y="3611563"/>
          <p14:tracePt t="28357" x="2149475" y="3635375"/>
          <p14:tracePt t="28373" x="2149475" y="3657600"/>
          <p14:tracePt t="28390" x="2149475" y="3673475"/>
          <p14:tracePt t="28407" x="2149475" y="3695700"/>
          <p14:tracePt t="28423" x="2149475" y="3703638"/>
          <p14:tracePt t="28440" x="2149475" y="3711575"/>
          <p14:tracePt t="28457" x="2149475" y="3717925"/>
          <p14:tracePt t="28534" x="2149475" y="3711575"/>
          <p14:tracePt t="28555" x="2149475" y="3703638"/>
          <p14:tracePt t="28566" x="2141538" y="3703638"/>
          <p14:tracePt t="28575" x="2133600" y="3695700"/>
          <p14:tracePt t="28590" x="2133600" y="3687763"/>
          <p14:tracePt t="28607" x="2125663" y="3673475"/>
          <p14:tracePt t="28623" x="2125663" y="3657600"/>
          <p14:tracePt t="28640" x="2117725" y="3649663"/>
          <p14:tracePt t="28657" x="2111375" y="3641725"/>
          <p14:tracePt t="28687" x="2111375" y="3635375"/>
          <p14:tracePt t="28698" x="2111375" y="3627438"/>
          <p14:tracePt t="28718" x="2111375" y="3619500"/>
          <p14:tracePt t="28738" x="2111375" y="3603625"/>
          <p14:tracePt t="28759" x="2117725" y="3597275"/>
          <p14:tracePt t="28780" x="2117725" y="3589338"/>
          <p14:tracePt t="28788" x="2125663" y="3581400"/>
          <p14:tracePt t="28800" x="2133600" y="3581400"/>
          <p14:tracePt t="28809" x="2141538" y="3581400"/>
          <p14:tracePt t="29063" x="2133600" y="3597275"/>
          <p14:tracePt t="29074" x="2125663" y="3611563"/>
          <p14:tracePt t="29083" x="2125663" y="3627438"/>
          <p14:tracePt t="29094" x="2125663" y="3641725"/>
          <p14:tracePt t="29107" x="2117725" y="3665538"/>
          <p14:tracePt t="29124" x="2117725" y="3711575"/>
          <p14:tracePt t="29140" x="2117725" y="3733800"/>
          <p14:tracePt t="29157" x="2125663" y="3779838"/>
          <p14:tracePt t="29173" x="2133600" y="3794125"/>
          <p14:tracePt t="29190" x="2149475" y="3840163"/>
          <p14:tracePt t="29207" x="2171700" y="3878263"/>
          <p14:tracePt t="29223" x="2179638" y="3894138"/>
          <p14:tracePt t="29240" x="2201863" y="3916363"/>
          <p14:tracePt t="29257" x="2209800" y="3924300"/>
          <p14:tracePt t="29273" x="2225675" y="3940175"/>
          <p14:tracePt t="29290" x="2247900" y="3954463"/>
          <p14:tracePt t="29307" x="2263775" y="3962400"/>
          <p14:tracePt t="29323" x="2278063" y="3970338"/>
          <p14:tracePt t="29340" x="2301875" y="3970338"/>
          <p14:tracePt t="29357" x="2316163" y="3978275"/>
          <p14:tracePt t="29373" x="2354263" y="3984625"/>
          <p14:tracePt t="29390" x="2384425" y="3992563"/>
          <p14:tracePt t="29407" x="2408238" y="3992563"/>
          <p14:tracePt t="29423" x="2454275" y="3992563"/>
          <p14:tracePt t="29440" x="2514600" y="3984625"/>
          <p14:tracePt t="29457" x="2544763" y="3984625"/>
          <p14:tracePt t="29473" x="2613025" y="3962400"/>
          <p14:tracePt t="29491" x="2682875" y="3946525"/>
          <p14:tracePt t="29507" x="2705100" y="3940175"/>
          <p14:tracePt t="29524" x="2781300" y="3902075"/>
          <p14:tracePt t="29540" x="2811463" y="3878263"/>
          <p14:tracePt t="29557" x="2857500" y="3840163"/>
          <p14:tracePt t="29573" x="2879725" y="3810000"/>
          <p14:tracePt t="29590" x="2887663" y="3787775"/>
          <p14:tracePt t="29607" x="2887663" y="3741738"/>
          <p14:tracePt t="29624" x="2887663" y="3687763"/>
          <p14:tracePt t="29640" x="2879725" y="3649663"/>
          <p14:tracePt t="29657" x="2849563" y="3573463"/>
          <p14:tracePt t="29674" x="2803525" y="3489325"/>
          <p14:tracePt t="29690" x="2781300" y="3444875"/>
          <p14:tracePt t="29707" x="2735263" y="3375025"/>
          <p14:tracePt t="29724" x="2713038" y="3344863"/>
          <p14:tracePt t="29740" x="2667000" y="3306763"/>
          <p14:tracePt t="29757" x="2628900" y="3284538"/>
          <p14:tracePt t="29774" x="2598738" y="3284538"/>
          <p14:tracePt t="29790" x="2536825" y="3292475"/>
          <p14:tracePt t="29807" x="2476500" y="3330575"/>
          <p14:tracePt t="29823" x="2438400" y="3360738"/>
          <p14:tracePt t="29840" x="2378075" y="3429000"/>
          <p14:tracePt t="29857" x="2339975" y="3489325"/>
          <p14:tracePt t="29873" x="2324100" y="3527425"/>
          <p14:tracePt t="29890" x="2316163" y="3603625"/>
          <p14:tracePt t="29907" x="2316163" y="3627438"/>
          <p14:tracePt t="29924" x="2324100" y="3687763"/>
          <p14:tracePt t="29940" x="2346325" y="3763963"/>
          <p14:tracePt t="29957" x="2362200" y="3817938"/>
          <p14:tracePt t="29974" x="2392363" y="3908425"/>
          <p14:tracePt t="29991" x="2430463" y="3992563"/>
          <p14:tracePt t="30007" x="2446338" y="4022725"/>
          <p14:tracePt t="30024" x="2484438" y="4098925"/>
          <p14:tracePt t="30040" x="2514600" y="4152900"/>
          <p14:tracePt t="30057" x="2544763" y="4168775"/>
          <p14:tracePt t="30074" x="2582863" y="4198938"/>
          <p14:tracePt t="30091" x="2613025" y="4206875"/>
          <p14:tracePt t="30091" x="2636838" y="4206875"/>
          <p14:tracePt t="30107" x="2667000" y="4206875"/>
          <p14:tracePt t="30123" x="2751138" y="4206875"/>
          <p14:tracePt t="30140" x="2797175" y="4198938"/>
          <p14:tracePt t="30157" x="2873375" y="4175125"/>
          <p14:tracePt t="30174" x="2979738" y="4122738"/>
          <p14:tracePt t="30190" x="3032125" y="4092575"/>
          <p14:tracePt t="30207" x="3140075" y="4038600"/>
          <p14:tracePt t="30224" x="3216275" y="4000500"/>
          <p14:tracePt t="30242" x="3284538" y="3940175"/>
          <p14:tracePt t="30257" x="3298825" y="3894138"/>
          <p14:tracePt t="30405" x="3298825" y="3902075"/>
          <p14:tracePt t="30425" x="3292475" y="3908425"/>
          <p14:tracePt t="30436" x="3292475" y="3932238"/>
          <p14:tracePt t="30446" x="3292475" y="3946525"/>
          <p14:tracePt t="30457" x="3298825" y="3962400"/>
          <p14:tracePt t="30474" x="3314700" y="3992563"/>
          <p14:tracePt t="30490" x="3368675" y="4030663"/>
          <p14:tracePt t="30507" x="3444875" y="4068763"/>
          <p14:tracePt t="30524" x="3482975" y="4076700"/>
          <p14:tracePt t="30540" x="3589338" y="4076700"/>
          <p14:tracePt t="30557" x="3641725" y="4076700"/>
          <p14:tracePt t="30574" x="3756025" y="4054475"/>
          <p14:tracePt t="30590" x="3825875" y="4022725"/>
          <p14:tracePt t="30607" x="3840163" y="4000500"/>
          <p14:tracePt t="30624" x="3870325" y="3954463"/>
          <p14:tracePt t="30640" x="3878263" y="3902075"/>
          <p14:tracePt t="30657" x="3878263" y="3870325"/>
          <p14:tracePt t="30674" x="3870325" y="3817938"/>
          <p14:tracePt t="30690" x="3832225" y="3763963"/>
          <p14:tracePt t="30707" x="3810000" y="3741738"/>
          <p14:tracePt t="30724" x="3749675" y="3703638"/>
          <p14:tracePt t="30741" x="3711575" y="3687763"/>
          <p14:tracePt t="30741" x="3687763" y="3679825"/>
          <p14:tracePt t="30757" x="3665538" y="3679825"/>
          <p14:tracePt t="30774" x="3635375" y="3695700"/>
          <p14:tracePt t="30790" x="3635375" y="3703638"/>
          <p14:tracePt t="30807" x="3627438" y="3741738"/>
          <p14:tracePt t="30824" x="3627438" y="3787775"/>
          <p14:tracePt t="30840" x="3635375" y="3810000"/>
          <p14:tracePt t="30857" x="3673475" y="3886200"/>
          <p14:tracePt t="30874" x="3733800" y="3962400"/>
          <p14:tracePt t="30890" x="3779838" y="4000500"/>
          <p14:tracePt t="30907" x="3870325" y="4038600"/>
          <p14:tracePt t="30924" x="3978275" y="4060825"/>
          <p14:tracePt t="30940" x="4030663" y="4060825"/>
          <p14:tracePt t="30957" x="4144963" y="4022725"/>
          <p14:tracePt t="30974" x="4198938" y="3970338"/>
          <p14:tracePt t="30990" x="4327525" y="3848100"/>
          <p14:tracePt t="31007" x="4411663" y="3733800"/>
          <p14:tracePt t="31024" x="4435475" y="3679825"/>
          <p14:tracePt t="31040" x="4435475" y="3627438"/>
          <p14:tracePt t="31057" x="4397375" y="3581400"/>
          <p14:tracePt t="31074" x="4343400" y="3565525"/>
          <p14:tracePt t="31090" x="4213225" y="3559175"/>
          <p14:tracePt t="31107" x="4076700" y="3611563"/>
          <p14:tracePt t="31124" x="4016375" y="3665538"/>
          <p14:tracePt t="31140" x="3932238" y="3779838"/>
          <p14:tracePt t="31157" x="3916363" y="3825875"/>
          <p14:tracePt t="31174" x="3916363" y="3878263"/>
          <p14:tracePt t="31191" x="3946525" y="3924300"/>
          <p14:tracePt t="31207" x="3984625" y="3946525"/>
          <p14:tracePt t="31224" x="4084638" y="3970338"/>
          <p14:tracePt t="31240" x="4198938" y="3962400"/>
          <p14:tracePt t="31257" x="4267200" y="3924300"/>
          <p14:tracePt t="31274" x="4381500" y="3832225"/>
          <p14:tracePt t="31290" x="4465638" y="3717925"/>
          <p14:tracePt t="31307" x="4487863" y="3673475"/>
          <p14:tracePt t="31324" x="4495800" y="3565525"/>
          <p14:tracePt t="31340" x="4487863" y="3513138"/>
          <p14:tracePt t="31357" x="4397375" y="3406775"/>
          <p14:tracePt t="31374" x="4251325" y="3322638"/>
          <p14:tracePt t="31390" x="4160838" y="3298825"/>
          <p14:tracePt t="31407" x="3962400" y="3306763"/>
          <p14:tracePt t="31424" x="3779838" y="3398838"/>
          <p14:tracePt t="31440" x="3711575" y="3451225"/>
          <p14:tracePt t="31457" x="3627438" y="3589338"/>
          <p14:tracePt t="31474" x="3611563" y="3717925"/>
          <p14:tracePt t="31490" x="3611563" y="3771900"/>
          <p14:tracePt t="31507" x="3641725" y="3878263"/>
          <p14:tracePt t="31524" x="3725863" y="3978275"/>
          <p14:tracePt t="31540" x="3787775" y="4022725"/>
          <p14:tracePt t="31557" x="3916363" y="4098925"/>
          <p14:tracePt t="31574" x="4060825" y="4122738"/>
          <p14:tracePt t="31591" x="4106863" y="4122738"/>
          <p14:tracePt t="31607" x="4213225" y="4092575"/>
          <p14:tracePt t="31624" x="4251325" y="4060825"/>
          <p14:tracePt t="31641" x="4305300" y="3940175"/>
          <p14:tracePt t="31657" x="4327525" y="3794125"/>
          <p14:tracePt t="31674" x="4327525" y="3717925"/>
          <p14:tracePt t="31691" x="4305300" y="3543300"/>
          <p14:tracePt t="31707" x="4229100" y="3398838"/>
          <p14:tracePt t="31724" x="4191000" y="3360738"/>
          <p14:tracePt t="31741" x="4122738" y="3330575"/>
          <p14:tracePt t="31758" x="4054475" y="3368675"/>
          <p14:tracePt t="31774" x="4022725" y="3413125"/>
          <p14:tracePt t="31790" x="3970338" y="3551238"/>
          <p14:tracePt t="31807" x="3946525" y="3641725"/>
          <p14:tracePt t="31824" x="3940175" y="3794125"/>
          <p14:tracePt t="31841" x="3946525" y="3902075"/>
          <p14:tracePt t="31857" x="3970338" y="3940175"/>
          <p14:tracePt t="31874" x="4046538" y="4008438"/>
          <p14:tracePt t="31891" x="4130675" y="4038600"/>
          <p14:tracePt t="31907" x="4160838" y="4038600"/>
          <p14:tracePt t="31924" x="4221163" y="4022725"/>
          <p14:tracePt t="31941" x="4251325" y="3978275"/>
          <p14:tracePt t="31957" x="4267200" y="3946525"/>
          <p14:tracePt t="31974" x="4267200" y="3870325"/>
          <p14:tracePt t="31991" x="4259263" y="3825875"/>
          <p14:tracePt t="32007" x="4229100" y="3741738"/>
          <p14:tracePt t="32024" x="4144963" y="3657600"/>
          <p14:tracePt t="32041" x="4098925" y="3635375"/>
          <p14:tracePt t="32057" x="4022725" y="3603625"/>
          <p14:tracePt t="32074" x="3962400" y="3619500"/>
          <p14:tracePt t="32091" x="3946525" y="3635375"/>
          <p14:tracePt t="32107" x="3916363" y="3703638"/>
          <p14:tracePt t="32124" x="3916363" y="3787775"/>
          <p14:tracePt t="32141" x="3924300" y="3832225"/>
          <p14:tracePt t="32157" x="3984625" y="3916363"/>
          <p14:tracePt t="32175" x="4076700" y="3984625"/>
          <p14:tracePt t="32191" x="4144963" y="4000500"/>
          <p14:tracePt t="32207" x="4251325" y="4008438"/>
          <p14:tracePt t="32224" x="4351338" y="3992563"/>
          <p14:tracePt t="32241" x="4397375" y="3970338"/>
          <p14:tracePt t="32257" x="4465638" y="3894138"/>
          <p14:tracePt t="32274" x="4487863" y="3832225"/>
          <p14:tracePt t="32291" x="4503738" y="3695700"/>
          <p14:tracePt t="32307" x="4495800" y="3527425"/>
          <p14:tracePt t="32324" x="4465638" y="3467100"/>
          <p14:tracePt t="32341" x="4381500" y="3368675"/>
          <p14:tracePt t="32357" x="4335463" y="3344863"/>
          <p14:tracePt t="32374" x="4244975" y="3344863"/>
          <p14:tracePt t="32391" x="4160838" y="3421063"/>
          <p14:tracePt t="32407" x="4106863" y="3482975"/>
          <p14:tracePt t="32424" x="4054475" y="3619500"/>
          <p14:tracePt t="32441" x="4030663" y="3741738"/>
          <p14:tracePt t="32457" x="4030663" y="3802063"/>
          <p14:tracePt t="32474" x="4060825" y="3878263"/>
          <p14:tracePt t="32491" x="4130675" y="3916363"/>
          <p14:tracePt t="32507" x="4160838" y="3924300"/>
          <p14:tracePt t="32524" x="4237038" y="3924300"/>
          <p14:tracePt t="32541" x="4321175" y="3908425"/>
          <p14:tracePt t="32557" x="4351338" y="3894138"/>
          <p14:tracePt t="32574" x="4403725" y="3848100"/>
          <p14:tracePt t="32591" x="4435475" y="3725863"/>
          <p14:tracePt t="32773" x="4435475" y="3733800"/>
          <p14:tracePt t="32784" x="4449763" y="3741738"/>
          <p14:tracePt t="32793" x="4465638" y="3756025"/>
          <p14:tracePt t="32807" x="4503738" y="3794125"/>
          <p14:tracePt t="32824" x="4556125" y="3840163"/>
          <p14:tracePt t="32841" x="4770438" y="3932238"/>
          <p14:tracePt t="32857" x="5165725" y="4016375"/>
          <p14:tracePt t="32874" x="5410200" y="4038600"/>
          <p14:tracePt t="32891" x="5859463" y="4054475"/>
          <p14:tracePt t="32908" x="6294438" y="3970338"/>
          <p14:tracePt t="32924" x="6469063" y="3902075"/>
          <p14:tracePt t="32941" x="6697663" y="3771900"/>
          <p14:tracePt t="32958" x="6797675" y="3657600"/>
          <p14:tracePt t="32974" x="6797675" y="3611563"/>
          <p14:tracePt t="32991" x="6773863" y="3535363"/>
          <p14:tracePt t="33007" x="6721475" y="3489325"/>
          <p14:tracePt t="33080" x="6713538" y="3489325"/>
          <p14:tracePt t="33088" x="6697663" y="3489325"/>
          <p14:tracePt t="33100" x="6689725" y="3505200"/>
          <p14:tracePt t="33109" x="6675438" y="3513138"/>
          <p14:tracePt t="33124" x="6667500" y="3527425"/>
          <p14:tracePt t="33141" x="6659563" y="3573463"/>
          <p14:tracePt t="33157" x="6659563" y="3597275"/>
          <p14:tracePt t="33174" x="6689725" y="3665538"/>
          <p14:tracePt t="33191" x="6751638" y="3733800"/>
          <p14:tracePt t="33208" x="6797675" y="3756025"/>
          <p14:tracePt t="33224" x="6911975" y="3779838"/>
          <p14:tracePt t="33241" x="6964363" y="3779838"/>
          <p14:tracePt t="33257" x="7064375" y="3756025"/>
          <p14:tracePt t="33274" x="7140575" y="3687763"/>
          <p14:tracePt t="33291" x="7170738" y="3627438"/>
          <p14:tracePt t="33307" x="7192963" y="3521075"/>
          <p14:tracePt t="33324" x="7170738" y="3398838"/>
          <p14:tracePt t="33341" x="7132638" y="3344863"/>
          <p14:tracePt t="33358" x="6980238" y="3238500"/>
          <p14:tracePt t="33374" x="6789738" y="3170238"/>
          <p14:tracePt t="33391" x="6689725" y="3162300"/>
          <p14:tracePt t="33408" x="6461125" y="3216275"/>
          <p14:tracePt t="33424" x="6354763" y="3276600"/>
          <p14:tracePt t="33441" x="6194425" y="3436938"/>
          <p14:tracePt t="33458" x="6103938" y="3603625"/>
          <p14:tracePt t="33474" x="6088063" y="3673475"/>
          <p14:tracePt t="33491" x="6080125" y="3802063"/>
          <p14:tracePt t="33508" x="6111875" y="3878263"/>
          <p14:tracePt t="33524" x="6142038" y="3894138"/>
          <p14:tracePt t="33541" x="6218238" y="3924300"/>
          <p14:tracePt t="33557" x="6308725" y="3924300"/>
          <p14:tracePt t="33574" x="6346825" y="3916363"/>
          <p14:tracePt t="33591" x="6408738" y="3902075"/>
          <p14:tracePt t="33608" x="6446838" y="3863975"/>
          <p14:tracePt t="33624" x="6446838" y="3848100"/>
          <p14:tracePt t="33641" x="6438900" y="3810000"/>
          <p14:tracePt t="33658" x="6384925" y="3725863"/>
          <p14:tracePt t="33674" x="6340475" y="3687763"/>
          <p14:tracePt t="33691" x="6226175" y="3611563"/>
          <p14:tracePt t="33708" x="6164263" y="3589338"/>
          <p14:tracePt t="33724" x="6057900" y="3551238"/>
          <p14:tracePt t="33741" x="5989638" y="3551238"/>
          <p14:tracePt t="33758" x="5973763" y="3551238"/>
          <p14:tracePt t="33774" x="5951538" y="3565525"/>
          <p14:tracePt t="33791" x="5951538" y="3581400"/>
          <p14:tracePt t="33808" x="5951538" y="3619500"/>
          <p14:tracePt t="33824" x="5959475" y="3687763"/>
          <p14:tracePt t="33841" x="5965825" y="3733800"/>
          <p14:tracePt t="33858" x="6003925" y="3825875"/>
          <p14:tracePt t="33874" x="6057900" y="3894138"/>
          <p14:tracePt t="33891" x="6096000" y="3924300"/>
          <p14:tracePt t="33908" x="6172200" y="3940175"/>
          <p14:tracePt t="33924" x="6232525" y="3916363"/>
          <p14:tracePt t="33941" x="6256338" y="3902075"/>
          <p14:tracePt t="33958" x="6278563" y="3856038"/>
          <p14:tracePt t="33975" x="6278563" y="3810000"/>
          <p14:tracePt t="33991" x="6256338" y="3763963"/>
          <p14:tracePt t="34007" x="6180138" y="3679825"/>
          <p14:tracePt t="34025" x="6057900" y="3619500"/>
          <p14:tracePt t="34041" x="5997575" y="3603625"/>
          <p14:tracePt t="34058" x="5883275" y="3603625"/>
          <p14:tracePt t="34074" x="5845175" y="3603625"/>
          <p14:tracePt t="34091" x="5783263" y="3627438"/>
          <p14:tracePt t="34108" x="5753100" y="3665538"/>
          <p14:tracePt t="34125" x="5753100" y="3687763"/>
          <p14:tracePt t="34141" x="5753100" y="3733800"/>
          <p14:tracePt t="34158" x="5775325" y="3802063"/>
          <p14:tracePt t="34174" x="5799138" y="3840163"/>
          <p14:tracePt t="34191" x="5859463" y="3902075"/>
          <p14:tracePt t="34208" x="5921375" y="3954463"/>
          <p14:tracePt t="34224" x="5959475" y="3970338"/>
          <p14:tracePt t="34241" x="6035675" y="3978275"/>
          <p14:tracePt t="34258" x="6080125" y="3978275"/>
          <p14:tracePt t="34274" x="6142038" y="3946525"/>
          <p14:tracePt t="34291" x="6188075" y="3894138"/>
          <p14:tracePt t="34308" x="6202363" y="3856038"/>
          <p14:tracePt t="34324" x="6210300" y="3794125"/>
          <p14:tracePt t="34341" x="6194425" y="3711575"/>
          <p14:tracePt t="34358" x="6172200" y="3665538"/>
          <p14:tracePt t="34374" x="6096000" y="3597275"/>
          <p14:tracePt t="34391" x="5997575" y="3559175"/>
          <p14:tracePt t="34408" x="5951538" y="3559175"/>
          <p14:tracePt t="34424" x="5851525" y="3565525"/>
          <p14:tracePt t="34441" x="5768975" y="3635375"/>
          <p14:tracePt t="34458" x="5737225" y="3679825"/>
          <p14:tracePt t="34474" x="5699125" y="3771900"/>
          <p14:tracePt t="34491" x="5699125" y="3825875"/>
          <p14:tracePt t="34508" x="5707063" y="3924300"/>
          <p14:tracePt t="34524" x="5768975" y="4000500"/>
          <p14:tracePt t="34541" x="5807075" y="4030663"/>
          <p14:tracePt t="34558" x="5927725" y="4076700"/>
          <p14:tracePt t="34575" x="6049963" y="4076700"/>
          <p14:tracePt t="34591" x="6118225" y="4068763"/>
          <p14:tracePt t="34608" x="6240463" y="3992563"/>
          <p14:tracePt t="34624" x="6340475" y="3886200"/>
          <p14:tracePt t="34642" x="6370638" y="3832225"/>
          <p14:tracePt t="34658" x="6392863" y="3717925"/>
          <p14:tracePt t="34674" x="6392863" y="3641725"/>
          <p14:tracePt t="34691" x="6354763" y="3543300"/>
          <p14:tracePt t="34708" x="6256338" y="3451225"/>
          <p14:tracePt t="34725" x="6126163" y="3413125"/>
          <p14:tracePt t="34741" x="6065838" y="3413125"/>
          <p14:tracePt t="34758" x="5935663" y="3429000"/>
          <p14:tracePt t="34775" x="5883275" y="3459163"/>
          <p14:tracePt t="34791" x="5807075" y="3527425"/>
          <p14:tracePt t="34808" x="5783263" y="3565525"/>
          <p14:tracePt t="34824" x="5753100" y="3673475"/>
          <p14:tracePt t="34841" x="5753100" y="3771900"/>
          <p14:tracePt t="34858" x="5761038" y="3817938"/>
          <p14:tracePt t="34874" x="5813425" y="3908425"/>
          <p14:tracePt t="34891" x="5889625" y="3992563"/>
          <p14:tracePt t="34908" x="5951538" y="4022725"/>
          <p14:tracePt t="34924" x="6088063" y="4060825"/>
          <p14:tracePt t="34941" x="6248400" y="4068763"/>
          <p14:tracePt t="34958" x="6316663" y="4060825"/>
          <p14:tracePt t="34974" x="6454775" y="3992563"/>
          <p14:tracePt t="34991" x="6537325" y="3886200"/>
          <p14:tracePt t="35008" x="6575425" y="3817938"/>
          <p14:tracePt t="35024" x="6607175" y="3703638"/>
          <p14:tracePt t="35041" x="6607175" y="3581400"/>
          <p14:tracePt t="35058" x="6575425" y="3521075"/>
          <p14:tracePt t="35074" x="6477000" y="3421063"/>
          <p14:tracePt t="35091" x="6408738" y="3390900"/>
          <p14:tracePt t="35108" x="6256338" y="3352800"/>
          <p14:tracePt t="35125" x="6111875" y="3352800"/>
          <p14:tracePt t="35141" x="6035675" y="3368675"/>
          <p14:tracePt t="35158" x="5913438" y="3436938"/>
          <p14:tracePt t="35174" x="5829300" y="3513138"/>
          <p14:tracePt t="35191" x="5799138" y="3551238"/>
          <p14:tracePt t="35208" x="5775325" y="3641725"/>
          <p14:tracePt t="35225" x="5775325" y="3695700"/>
          <p14:tracePt t="35241" x="5775325" y="3725863"/>
          <p14:tracePt t="35258" x="5807075" y="3779838"/>
          <p14:tracePt t="35275" x="5829300" y="3810000"/>
          <p14:tracePt t="35291" x="5897563" y="3886200"/>
          <p14:tracePt t="35308" x="5981700" y="3954463"/>
          <p14:tracePt t="35324" x="6042025" y="3978275"/>
          <p14:tracePt t="35341" x="6156325" y="4008438"/>
          <p14:tracePt t="35358" x="6294438" y="4008438"/>
          <p14:tracePt t="35375" x="6354763" y="4000500"/>
          <p14:tracePt t="35391" x="6492875" y="3946525"/>
          <p14:tracePt t="35408" x="6613525" y="3878263"/>
          <p14:tracePt t="35425" x="6667500" y="3840163"/>
          <p14:tracePt t="35441" x="6743700" y="3763963"/>
          <p14:tracePt t="35458" x="6773863" y="3703638"/>
          <p14:tracePt t="35475" x="6781800" y="3679825"/>
          <p14:tracePt t="35491" x="6765925" y="3641725"/>
          <p14:tracePt t="35508" x="6743700" y="3611563"/>
          <p14:tracePt t="35525" x="6629400" y="3559175"/>
          <p14:tracePt t="35541" x="6461125" y="3521075"/>
          <p14:tracePt t="35558" x="6354763" y="3521075"/>
          <p14:tracePt t="35575" x="6149975" y="3535363"/>
          <p14:tracePt t="35591" x="5935663" y="3597275"/>
          <p14:tracePt t="35608" x="5851525" y="3635375"/>
          <p14:tracePt t="35625" x="5737225" y="3725863"/>
          <p14:tracePt t="35641" x="5699125" y="3779838"/>
          <p14:tracePt t="35658" x="5699125" y="3802063"/>
          <p14:tracePt t="35675" x="5699125" y="3840163"/>
          <p14:tracePt t="35691" x="5715000" y="3863975"/>
          <p14:tracePt t="35708" x="5783263" y="3908425"/>
          <p14:tracePt t="35725" x="5883275" y="3970338"/>
          <p14:tracePt t="35742" x="6027738" y="4030663"/>
          <p14:tracePt t="35758" x="6111875" y="4054475"/>
          <p14:tracePt t="35775" x="6286500" y="4068763"/>
          <p14:tracePt t="35791" x="6378575" y="4068763"/>
          <p14:tracePt t="35808" x="6569075" y="4060825"/>
          <p14:tracePt t="35825" x="6759575" y="3984625"/>
          <p14:tracePt t="35842" x="6850063" y="3924300"/>
          <p14:tracePt t="35858" x="7002463" y="3802063"/>
          <p14:tracePt t="35875" x="7070725" y="3733800"/>
          <p14:tracePt t="35891" x="7185025" y="3597275"/>
          <p14:tracePt t="35908" x="7239000" y="3489325"/>
          <p14:tracePt t="35925" x="7254875" y="3459163"/>
          <p14:tracePt t="35941" x="7254875" y="3421063"/>
          <p14:tracePt t="35958" x="7231063" y="3390900"/>
          <p14:tracePt t="35975" x="7208838" y="3368675"/>
          <p14:tracePt t="35991" x="7108825" y="3352800"/>
          <p14:tracePt t="36008" x="6950075" y="3368675"/>
          <p14:tracePt t="36025" x="6865938" y="3390900"/>
          <p14:tracePt t="36041" x="6683375" y="3459163"/>
          <p14:tracePt t="36058" x="6537325" y="3559175"/>
          <p14:tracePt t="36075" x="6499225" y="3611563"/>
          <p14:tracePt t="36091" x="6454775" y="3679825"/>
          <p14:tracePt t="36108" x="6454775" y="3711575"/>
          <p14:tracePt t="36125" x="6469063" y="3717925"/>
          <p14:tracePt t="36141" x="6530975" y="3733800"/>
          <p14:tracePt t="36158" x="6583363" y="3733800"/>
          <p14:tracePt t="36175" x="6713538" y="3725863"/>
          <p14:tracePt t="36191" x="6804025" y="3687763"/>
          <p14:tracePt t="36208" x="6819900" y="3665538"/>
          <p14:tracePt t="36225" x="6835775" y="3649663"/>
          <p14:tracePt t="36242" x="6835775" y="3627438"/>
          <p14:tracePt t="36258" x="6811963" y="3611563"/>
          <p14:tracePt t="36275" x="6705600" y="3565525"/>
          <p14:tracePt t="36292" x="6537325" y="3521075"/>
          <p14:tracePt t="36308" x="6438900" y="3489325"/>
          <p14:tracePt t="36325" x="6218238" y="3459163"/>
          <p14:tracePt t="36342" x="6103938" y="3444875"/>
          <p14:tracePt t="36358" x="5921375" y="3451225"/>
          <p14:tracePt t="36375" x="5799138" y="3482975"/>
          <p14:tracePt t="36391" x="5768975" y="3489325"/>
          <p14:tracePt t="36408" x="5753100" y="3513138"/>
          <p14:tracePt t="36425" x="5753100" y="3551238"/>
          <p14:tracePt t="36442" x="5761038" y="3565525"/>
          <p14:tracePt t="36458" x="5783263" y="3611563"/>
          <p14:tracePt t="36475" x="5807075" y="3673475"/>
          <p14:tracePt t="36491" x="5821363" y="3717925"/>
          <p14:tracePt t="36508" x="5859463" y="3825875"/>
          <p14:tracePt t="36525" x="5889625" y="3886200"/>
          <p14:tracePt t="36541" x="5951538" y="3984625"/>
          <p14:tracePt t="36558" x="6049963" y="4068763"/>
          <p14:tracePt t="36575" x="6096000" y="4092575"/>
          <p14:tracePt t="36592" x="6226175" y="4122738"/>
          <p14:tracePt t="36608" x="6354763" y="4098925"/>
          <p14:tracePt t="36625" x="6430963" y="4060825"/>
          <p14:tracePt t="36641" x="6561138" y="3946525"/>
          <p14:tracePt t="36658" x="6713538" y="3817938"/>
          <p14:tracePt t="36675" x="6781800" y="3741738"/>
          <p14:tracePt t="36691" x="6911975" y="3611563"/>
          <p14:tracePt t="36709" x="6994525" y="3513138"/>
          <p14:tracePt t="36725" x="7026275" y="3467100"/>
          <p14:tracePt t="36741" x="7056438" y="3413125"/>
          <p14:tracePt t="36759" x="7064375" y="3390900"/>
          <p14:tracePt t="36775" x="7064375" y="3382963"/>
          <p14:tracePt t="36792" x="7048500" y="3360738"/>
          <p14:tracePt t="36808" x="7032625" y="3344863"/>
          <p14:tracePt t="36825" x="6972300" y="3306763"/>
          <p14:tracePt t="36841" x="6880225" y="3268663"/>
          <p14:tracePt t="36858" x="6811963" y="3260725"/>
          <p14:tracePt t="36875" x="6675438" y="3246438"/>
          <p14:tracePt t="36892" x="6607175" y="3246438"/>
          <p14:tracePt t="36908" x="6446838" y="3254375"/>
          <p14:tracePt t="36925" x="6270625" y="3284538"/>
          <p14:tracePt t="36942" x="6088063" y="3314700"/>
          <p14:tracePt t="36958" x="6011863" y="3344863"/>
          <p14:tracePt t="36975" x="5859463" y="3398838"/>
          <p14:tracePt t="36992" x="5807075" y="3413125"/>
          <p14:tracePt t="37008" x="5715000" y="3459163"/>
          <p14:tracePt t="37025" x="5654675" y="3497263"/>
          <p14:tracePt t="37042" x="5638800" y="3513138"/>
          <p14:tracePt t="37058" x="5630863" y="3551238"/>
          <p14:tracePt t="37075" x="5630863" y="3565525"/>
          <p14:tracePt t="37092" x="5630863" y="3589338"/>
          <p14:tracePt t="37108" x="5638800" y="3641725"/>
          <p14:tracePt t="37125" x="5661025" y="3717925"/>
          <p14:tracePt t="37142" x="5668963" y="3756025"/>
          <p14:tracePt t="37158" x="5707063" y="3848100"/>
          <p14:tracePt t="37175" x="5722938" y="3894138"/>
          <p14:tracePt t="37192" x="5768975" y="3978275"/>
          <p14:tracePt t="37208" x="5821363" y="4068763"/>
          <p14:tracePt t="37225" x="5859463" y="4106863"/>
          <p14:tracePt t="37226" x="5897563" y="4144963"/>
          <p14:tracePt t="37242" x="5943600" y="4183063"/>
          <p14:tracePt t="37258" x="6057900" y="4251325"/>
          <p14:tracePt t="37275" x="6126163" y="4267200"/>
          <p14:tracePt t="37292" x="6256338" y="4267200"/>
          <p14:tracePt t="37308" x="6332538" y="4229100"/>
          <p14:tracePt t="37561" x="6340475" y="4237038"/>
          <p14:tracePt t="37573" x="6354763" y="4237038"/>
          <p14:tracePt t="37582" x="6378575" y="4251325"/>
          <p14:tracePt t="37593" x="6430963" y="4275138"/>
          <p14:tracePt t="37608" x="6484938" y="4297363"/>
          <p14:tracePt t="37625" x="6613525" y="4351338"/>
          <p14:tracePt t="37642" x="6697663" y="4365625"/>
          <p14:tracePt t="37658" x="6896100" y="4381500"/>
          <p14:tracePt t="37675" x="7094538" y="4389438"/>
          <p14:tracePt t="37692" x="7200900" y="4389438"/>
          <p14:tracePt t="37708" x="7391400" y="4389438"/>
          <p14:tracePt t="37725" x="7566025" y="4389438"/>
          <p14:tracePt t="37742" x="7642225" y="4373563"/>
          <p14:tracePt t="37758" x="7712075" y="4351338"/>
          <p14:tracePt t="37775" x="7726363" y="4343400"/>
          <p14:tracePt t="37792" x="7726363" y="4335463"/>
          <p14:tracePt t="37847" x="7718425" y="4335463"/>
          <p14:tracePt t="37858" x="7712075" y="4335463"/>
          <p14:tracePt t="37878" x="7704138" y="4335463"/>
          <p14:tracePt t="38192" x="7704138" y="4321175"/>
          <p14:tracePt t="38203" x="7704138" y="4289425"/>
          <p14:tracePt t="38214" x="7704138" y="4267200"/>
          <p14:tracePt t="38225" x="7704138" y="4251325"/>
          <p14:tracePt t="38242" x="7704138" y="4229100"/>
          <p14:tracePt t="38258" x="7704138" y="4191000"/>
          <p14:tracePt t="38275" x="7696200" y="4168775"/>
          <p14:tracePt t="38466" x="7696200" y="4160838"/>
          <p14:tracePt t="38478" x="7688263" y="4137025"/>
          <p14:tracePt t="38487" x="7680325" y="4114800"/>
          <p14:tracePt t="38498" x="7673975" y="4060825"/>
          <p14:tracePt t="38509" x="7673975" y="3992563"/>
          <p14:tracePt t="38525" x="7673975" y="3908425"/>
          <p14:tracePt t="38542" x="7704138" y="3725863"/>
          <p14:tracePt t="38559" x="7734300" y="3611563"/>
          <p14:tracePt t="38575" x="7756525" y="3573463"/>
          <p14:tracePt t="38592" x="7772400" y="3527425"/>
          <p14:tracePt t="38609" x="7788275" y="3497263"/>
          <p14:tracePt t="38625" x="7802563" y="3497263"/>
          <p14:tracePt t="38642" x="7802563" y="3482975"/>
          <p14:tracePt t="38659" x="7802563" y="3475038"/>
          <p14:tracePt t="38675" x="7802563" y="3451225"/>
          <p14:tracePt t="38692" x="7802563" y="3429000"/>
          <p14:tracePt t="38709" x="7802563" y="3413125"/>
          <p14:tracePt t="38725" x="7802563" y="3382963"/>
          <p14:tracePt t="38742" x="7802563" y="3368675"/>
          <p14:tracePt t="38759" x="7802563" y="3330575"/>
          <p14:tracePt t="38775" x="7802563" y="3306763"/>
          <p14:tracePt t="38964" x="7794625" y="3306763"/>
          <p14:tracePt t="38976" x="7794625" y="3292475"/>
          <p14:tracePt t="38985" x="7772400" y="3284538"/>
          <p14:tracePt t="38996" x="7764463" y="3268663"/>
          <p14:tracePt t="39008" x="7734300" y="3246438"/>
          <p14:tracePt t="39025" x="7673975" y="3208338"/>
          <p14:tracePt t="39042" x="7635875" y="3192463"/>
          <p14:tracePt t="39058" x="7513638" y="3124200"/>
          <p14:tracePt t="39075" x="7437438" y="3101975"/>
          <p14:tracePt t="39092" x="7269163" y="3048000"/>
          <p14:tracePt t="39109" x="7094538" y="3025775"/>
          <p14:tracePt t="39125" x="6994525" y="3017838"/>
          <p14:tracePt t="39142" x="6835775" y="3017838"/>
          <p14:tracePt t="39159" x="6697663" y="3017838"/>
          <p14:tracePt t="39175" x="6645275" y="3025775"/>
          <p14:tracePt t="39192" x="6583363" y="3048000"/>
          <p14:tracePt t="39209" x="6575425" y="3063875"/>
          <p14:tracePt t="39383" x="6569075" y="3063875"/>
          <p14:tracePt t="39392" x="6545263" y="3063875"/>
          <p14:tracePt t="39403" x="6523038" y="3055938"/>
          <p14:tracePt t="39412" x="6477000" y="3048000"/>
          <p14:tracePt t="39425" x="6416675" y="3048000"/>
          <p14:tracePt t="39442" x="6332538" y="3048000"/>
          <p14:tracePt t="39459" x="6111875" y="3070225"/>
          <p14:tracePt t="39475" x="5859463" y="3140075"/>
          <p14:tracePt t="39492" x="5730875" y="3178175"/>
          <p14:tracePt t="39509" x="5540375" y="3238500"/>
          <p14:tracePt t="39526" x="5418138" y="3292475"/>
          <p14:tracePt t="39542" x="5387975" y="3314700"/>
          <p14:tracePt t="39559" x="5364163" y="3336925"/>
          <p14:tracePt t="39575" x="5364163" y="3344863"/>
          <p14:tracePt t="39596" x="5364163" y="3352800"/>
          <p14:tracePt t="39616" x="5364163" y="3368675"/>
          <p14:tracePt t="39626" x="5364163" y="3375025"/>
          <p14:tracePt t="39642" x="5364163" y="3390900"/>
          <p14:tracePt t="39659" x="5364163" y="3429000"/>
          <p14:tracePt t="39675" x="5356225" y="3459163"/>
          <p14:tracePt t="39692" x="5334000" y="3527425"/>
          <p14:tracePt t="39709" x="5318125" y="3597275"/>
          <p14:tracePt t="39725" x="5303838" y="3619500"/>
          <p14:tracePt t="39742" x="5295900" y="3657600"/>
          <p14:tracePt t="39759" x="5295900" y="3695700"/>
          <p14:tracePt t="39775" x="5295900" y="3711575"/>
          <p14:tracePt t="39792" x="5311775" y="3756025"/>
          <p14:tracePt t="39809" x="5341938" y="3802063"/>
          <p14:tracePt t="39825" x="5341938" y="3832225"/>
          <p14:tracePt t="39842" x="5372100" y="3878263"/>
          <p14:tracePt t="39859" x="5387975" y="3902075"/>
          <p14:tracePt t="39876" x="5418138" y="3946525"/>
          <p14:tracePt t="39892" x="5440363" y="4000500"/>
          <p14:tracePt t="39909" x="5464175" y="4038600"/>
          <p14:tracePt t="39926" x="5486400" y="4084638"/>
          <p14:tracePt t="39942" x="5516563" y="4114800"/>
          <p14:tracePt t="39959" x="5524500" y="4130675"/>
          <p14:tracePt t="39975" x="5554663" y="4152900"/>
          <p14:tracePt t="39992" x="5592763" y="4183063"/>
          <p14:tracePt t="40009" x="5608638" y="4191000"/>
          <p14:tracePt t="40025" x="5646738" y="4213225"/>
          <p14:tracePt t="40042" x="5661025" y="4229100"/>
          <p14:tracePt t="40059" x="5699125" y="4251325"/>
          <p14:tracePt t="40075" x="5753100" y="4275138"/>
          <p14:tracePt t="40092" x="5775325" y="4289425"/>
          <p14:tracePt t="40109" x="5829300" y="4313238"/>
          <p14:tracePt t="40126" x="5905500" y="4351338"/>
          <p14:tracePt t="40142" x="5935663" y="4359275"/>
          <p14:tracePt t="40159" x="5959475" y="4365625"/>
          <p14:tracePt t="40441" x="6011863" y="4373563"/>
          <p14:tracePt t="40450" x="6080125" y="4373563"/>
          <p14:tracePt t="40459" x="6149975" y="4373563"/>
          <p14:tracePt t="40475" x="6226175" y="4373563"/>
          <p14:tracePt t="40492" x="6384925" y="4373563"/>
          <p14:tracePt t="40509" x="6484938" y="4373563"/>
          <p14:tracePt t="40527" x="6659563" y="4373563"/>
          <p14:tracePt t="40542" x="6811963" y="4359275"/>
          <p14:tracePt t="40559" x="6880225" y="4351338"/>
          <p14:tracePt t="40576" x="6980238" y="4327525"/>
          <p14:tracePt t="40592" x="7018338" y="4321175"/>
          <p14:tracePt t="40609" x="7032625" y="4305300"/>
          <p14:tracePt t="40857" x="7124700" y="4305300"/>
          <p14:tracePt t="40866" x="7239000" y="4297363"/>
          <p14:tracePt t="40877" x="7361238" y="4297363"/>
          <p14:tracePt t="40892" x="7489825" y="4297363"/>
          <p14:tracePt t="40909" x="7712075" y="4297363"/>
          <p14:tracePt t="40926" x="7772400" y="4297363"/>
          <p14:tracePt t="40942" x="7848600" y="4297363"/>
          <p14:tracePt t="40959" x="7856538" y="4289425"/>
          <p14:tracePt t="41172" x="7886700" y="4267200"/>
          <p14:tracePt t="41181" x="7908925" y="4237038"/>
          <p14:tracePt t="41193" x="7932738" y="4213225"/>
          <p14:tracePt t="41209" x="7947025" y="4175125"/>
          <p14:tracePt t="41226" x="7954963" y="4098925"/>
          <p14:tracePt t="41243" x="7947025" y="4016375"/>
          <p14:tracePt t="41259" x="7932738" y="3978275"/>
          <p14:tracePt t="41276" x="7886700" y="3894138"/>
          <p14:tracePt t="41292" x="7856538" y="3848100"/>
          <p14:tracePt t="41309" x="7810500" y="3763963"/>
          <p14:tracePt t="41326" x="7772400" y="3695700"/>
          <p14:tracePt t="41342" x="7764463" y="3673475"/>
          <p14:tracePt t="41359" x="7756525" y="3635375"/>
          <p14:tracePt t="41376" x="7756525" y="3627438"/>
          <p14:tracePt t="41587" x="7750175" y="3603625"/>
          <p14:tracePt t="41599" x="7742238" y="3589338"/>
          <p14:tracePt t="41609" x="7734300" y="3559175"/>
          <p14:tracePt t="41620" x="7704138" y="3497263"/>
          <p14:tracePt t="41629" x="7673975" y="3413125"/>
          <p14:tracePt t="41642" x="7627938" y="3306763"/>
          <p14:tracePt t="41659" x="7543800" y="3140075"/>
          <p14:tracePt t="41676" x="7369175" y="2849563"/>
          <p14:tracePt t="41692" x="7200900" y="2613025"/>
          <p14:tracePt t="41709" x="7140575" y="2552700"/>
          <p14:tracePt t="41726" x="7040563" y="2506663"/>
          <p14:tracePt t="41742" x="6964363" y="2514600"/>
          <p14:tracePt t="41759" x="6918325" y="2536825"/>
          <p14:tracePt t="41776" x="6819900" y="2606675"/>
          <p14:tracePt t="41793" x="6713538" y="2713038"/>
          <p14:tracePt t="41809" x="6667500" y="2765425"/>
          <p14:tracePt t="41826" x="6569075" y="2879725"/>
          <p14:tracePt t="42015" x="6561138" y="2879725"/>
          <p14:tracePt t="42025" x="6537325" y="2879725"/>
          <p14:tracePt t="42035" x="6499225" y="2879725"/>
          <p14:tracePt t="42045" x="6438900" y="2879725"/>
          <p14:tracePt t="42059" x="6346825" y="2879725"/>
          <p14:tracePt t="42076" x="6202363" y="2879725"/>
          <p14:tracePt t="42092" x="5821363" y="2941638"/>
          <p14:tracePt t="42109" x="5364163" y="3040063"/>
          <p14:tracePt t="42126" x="5159375" y="3078163"/>
          <p14:tracePt t="42142" x="4884738" y="3132138"/>
          <p14:tracePt t="42159" x="4770438" y="3162300"/>
          <p14:tracePt t="42176" x="4754563" y="3170238"/>
          <p14:tracePt t="42193" x="4754563" y="3192463"/>
          <p14:tracePt t="42361" x="4746625" y="3192463"/>
          <p14:tracePt t="42370" x="4732338" y="3192463"/>
          <p14:tracePt t="42381" x="4708525" y="3192463"/>
          <p14:tracePt t="42393" x="4664075" y="3184525"/>
          <p14:tracePt t="42409" x="4610100" y="3178175"/>
          <p14:tracePt t="42426" x="4441825" y="3146425"/>
          <p14:tracePt t="42443" x="4137025" y="3086100"/>
          <p14:tracePt t="42459" x="3962400" y="3063875"/>
          <p14:tracePt t="42477" x="3565525" y="3040063"/>
          <p14:tracePt t="42493" x="3200400" y="3040063"/>
          <p14:tracePt t="42509" x="3040063" y="3055938"/>
          <p14:tracePt t="42526" x="2827338" y="3094038"/>
          <p14:tracePt t="42543" x="2751138" y="3124200"/>
          <p14:tracePt t="42559" x="2651125" y="3184525"/>
          <p14:tracePt t="42576" x="2620963" y="3230563"/>
          <p14:tracePt t="42593" x="2613025" y="3246438"/>
          <p14:tracePt t="42609" x="2613025" y="3276600"/>
          <p14:tracePt t="42626" x="2620963" y="3298825"/>
          <p14:tracePt t="42643" x="2636838" y="3322638"/>
          <p14:tracePt t="42659" x="2651125" y="3352800"/>
          <p14:tracePt t="42676" x="2659063" y="3368675"/>
          <p14:tracePt t="42693" x="2674938" y="3398838"/>
          <p14:tracePt t="42709" x="2682875" y="3421063"/>
          <p14:tracePt t="42798" x="2674938" y="3421063"/>
          <p14:tracePt t="42807" x="2659063" y="3421063"/>
          <p14:tracePt t="42819" x="2651125" y="3413125"/>
          <p14:tracePt t="42828" x="2636838" y="3413125"/>
          <p14:tracePt t="42843" x="2620963" y="3413125"/>
          <p14:tracePt t="42860" x="2606675" y="3413125"/>
          <p14:tracePt t="42876" x="2598738" y="3413125"/>
          <p14:tracePt t="42893" x="2590800" y="3413125"/>
          <p14:tracePt t="42910" x="2574925" y="3436938"/>
          <p14:tracePt t="42926" x="2560638" y="3467100"/>
          <p14:tracePt t="42943" x="2536825" y="3543300"/>
          <p14:tracePt t="42959" x="2530475" y="3581400"/>
          <p14:tracePt t="42976" x="2514600" y="3703638"/>
          <p14:tracePt t="42993" x="2498725" y="3825875"/>
          <p14:tracePt t="43009" x="2498725" y="3878263"/>
          <p14:tracePt t="43026" x="2498725" y="3954463"/>
          <p14:tracePt t="43043" x="2506663" y="4000500"/>
          <p14:tracePt t="43059" x="2522538" y="4022725"/>
          <p14:tracePt t="43076" x="2536825" y="4046538"/>
          <p14:tracePt t="43093" x="2560638" y="4054475"/>
          <p14:tracePt t="43109" x="2568575" y="4060825"/>
          <p14:tracePt t="43126" x="2590800" y="4060825"/>
          <p14:tracePt t="43143" x="2598738" y="4068763"/>
          <p14:tracePt t="43159" x="2613025" y="4076700"/>
          <p14:tracePt t="43176" x="2628900" y="4084638"/>
          <p14:tracePt t="43193" x="2628900" y="4092575"/>
          <p14:tracePt t="43209" x="2644775" y="4092575"/>
          <p14:tracePt t="43226" x="2651125" y="4098925"/>
          <p14:tracePt t="43255" x="2659063" y="4098925"/>
          <p14:tracePt t="43266" x="2667000" y="4098925"/>
          <p14:tracePt t="43469" x="2659063" y="4098925"/>
          <p14:tracePt t="43480" x="2644775" y="4106863"/>
          <p14:tracePt t="43489" x="2628900" y="4106863"/>
          <p14:tracePt t="43499" x="2606675" y="4114800"/>
          <p14:tracePt t="43510" x="2560638" y="4122738"/>
          <p14:tracePt t="43526" x="2514600" y="4130675"/>
          <p14:tracePt t="43543" x="2422525" y="4137025"/>
          <p14:tracePt t="43559" x="2378075" y="4137025"/>
          <p14:tracePt t="43576" x="2308225" y="4137025"/>
          <p14:tracePt t="43593" x="2270125" y="4137025"/>
          <p14:tracePt t="43613" x="2263775" y="4137025"/>
          <p14:tracePt t="43626" x="2263775" y="4144963"/>
          <p14:tracePt t="43643" x="2263775" y="4160838"/>
          <p14:tracePt t="43660" x="2263775" y="4191000"/>
          <p14:tracePt t="43677" x="2263775" y="4259263"/>
          <p14:tracePt t="43693" x="2278063" y="4327525"/>
          <p14:tracePt t="43710" x="2293938" y="4359275"/>
          <p14:tracePt t="43727" x="2324100" y="4403725"/>
          <p14:tracePt t="43743" x="2362200" y="4435475"/>
          <p14:tracePt t="43759" x="2400300" y="4441825"/>
          <p14:tracePt t="43776" x="2468563" y="4449763"/>
          <p14:tracePt t="43793" x="2498725" y="4449763"/>
          <p14:tracePt t="43810" x="2590800" y="4419600"/>
          <p14:tracePt t="43826" x="2659063" y="4373563"/>
          <p14:tracePt t="43843" x="2697163" y="4343400"/>
          <p14:tracePt t="43860" x="2751138" y="4289425"/>
          <p14:tracePt t="43877" x="2759075" y="4237038"/>
          <p14:tracePt t="43893" x="2765425" y="4198938"/>
          <p14:tracePt t="43910" x="2765425" y="4130675"/>
          <p14:tracePt t="43927" x="2735263" y="4060825"/>
          <p14:tracePt t="43943" x="2713038" y="4022725"/>
          <p14:tracePt t="43960" x="2659063" y="3962400"/>
          <p14:tracePt t="43977" x="2644775" y="3932238"/>
          <p14:tracePt t="43993" x="2606675" y="3908425"/>
          <p14:tracePt t="44010" x="2590800" y="3902075"/>
          <p14:tracePt t="44026" x="2582863" y="3902075"/>
          <p14:tracePt t="44043" x="2560638" y="3962400"/>
          <p14:tracePt t="44060" x="2522538" y="4068763"/>
          <p14:tracePt t="44076" x="2506663" y="4137025"/>
          <p14:tracePt t="44093" x="2492375" y="4283075"/>
          <p14:tracePt t="44110" x="2492375" y="4397375"/>
          <p14:tracePt t="44126" x="2492375" y="4435475"/>
          <p14:tracePt t="44143" x="2506663" y="4457700"/>
          <p14:tracePt t="44160" x="2530475" y="4465638"/>
          <p14:tracePt t="44177" x="2590800" y="4441825"/>
          <p14:tracePt t="44193" x="2674938" y="4359275"/>
          <p14:tracePt t="44210" x="2720975" y="4313238"/>
          <p14:tracePt t="44226" x="2781300" y="4191000"/>
          <p14:tracePt t="44243" x="2803525" y="4092575"/>
          <p14:tracePt t="44260" x="2803525" y="4046538"/>
          <p14:tracePt t="44276" x="2789238" y="3992563"/>
          <p14:tracePt t="44293" x="2735263" y="3962400"/>
          <p14:tracePt t="44310" x="2705100" y="3962400"/>
          <p14:tracePt t="44326" x="2636838" y="3970338"/>
          <p14:tracePt t="44343" x="2582863" y="4008438"/>
          <p14:tracePt t="44360" x="2552700" y="4038600"/>
          <p14:tracePt t="44376" x="2522538" y="4106863"/>
          <p14:tracePt t="44393" x="2514600" y="4198938"/>
          <p14:tracePt t="44410" x="2514600" y="4229100"/>
          <p14:tracePt t="44427" x="2536825" y="4289425"/>
          <p14:tracePt t="44443" x="2544763" y="4305300"/>
          <p14:tracePt t="44460" x="2582863" y="4327525"/>
          <p14:tracePt t="44476" x="2620963" y="4335463"/>
          <p14:tracePt t="44493" x="2651125" y="4327525"/>
          <p14:tracePt t="44510" x="2689225" y="4305300"/>
          <p14:tracePt t="44527" x="2713038" y="4275138"/>
          <p14:tracePt t="44543" x="2720975" y="4275138"/>
          <p14:tracePt t="44560" x="2720975" y="4259263"/>
          <p14:tracePt t="44577" x="2713038" y="4251325"/>
          <p14:tracePt t="44593" x="2705100" y="4244975"/>
          <p14:tracePt t="44610" x="2682875" y="4237038"/>
          <p14:tracePt t="44626" x="2667000" y="4237038"/>
          <p14:tracePt t="44643" x="2628900" y="4244975"/>
          <p14:tracePt t="44660" x="2598738" y="4275138"/>
          <p14:tracePt t="44676" x="2582863" y="4297363"/>
          <p14:tracePt t="44693" x="2552700" y="4359275"/>
          <p14:tracePt t="44710" x="2544763" y="4419600"/>
          <p14:tracePt t="44727" x="2544763" y="4449763"/>
          <p14:tracePt t="44743" x="2544763" y="4479925"/>
          <p14:tracePt t="44760" x="2560638" y="4503738"/>
          <p14:tracePt t="44780" x="2568575" y="4511675"/>
          <p14:tracePt t="44800" x="2582863" y="4511675"/>
          <p14:tracePt t="44811" x="2590800" y="4511675"/>
          <p14:tracePt t="44827" x="2598738" y="4503738"/>
          <p14:tracePt t="44843" x="2628900" y="4495800"/>
          <p14:tracePt t="44860" x="2636838" y="4495800"/>
          <p14:tracePt t="44876" x="2667000" y="4487863"/>
          <p14:tracePt t="44903" x="2674938" y="4487863"/>
          <p14:tracePt t="44942" x="2682875" y="4487863"/>
          <p14:tracePt t="44962" x="2689225" y="4487863"/>
          <p14:tracePt t="44974" x="2705100" y="4479925"/>
          <p14:tracePt t="44983" x="2727325" y="4479925"/>
          <p14:tracePt t="44994" x="2743200" y="4479925"/>
          <p14:tracePt t="45010" x="2759075" y="4479925"/>
          <p14:tracePt t="45027" x="2797175" y="4479925"/>
          <p14:tracePt t="45043" x="2811463" y="4479925"/>
          <p14:tracePt t="45060" x="2835275" y="4479925"/>
          <p14:tracePt t="45077" x="2865438" y="4487863"/>
          <p14:tracePt t="45093" x="2873375" y="4487863"/>
          <p14:tracePt t="45110" x="2887663" y="4495800"/>
          <p14:tracePt t="45127" x="2887663" y="4503738"/>
          <p14:tracePt t="45197" x="2879725" y="4503738"/>
          <p14:tracePt t="45208" x="2873375" y="4503738"/>
          <p14:tracePt t="45217" x="2857500" y="4503738"/>
          <p14:tracePt t="45228" x="2841625" y="4503738"/>
          <p14:tracePt t="45243" x="2819400" y="4503738"/>
          <p14:tracePt t="45260" x="2751138" y="4503738"/>
          <p14:tracePt t="45277" x="2720975" y="4503738"/>
          <p14:tracePt t="45293" x="2674938" y="4503738"/>
          <p14:tracePt t="45310" x="2659063" y="4503738"/>
          <p14:tracePt t="45350" x="2667000" y="4495800"/>
          <p14:tracePt t="45360" x="2682875" y="4487863"/>
          <p14:tracePt t="45370" x="2705100" y="4479925"/>
          <p14:tracePt t="45379" x="2743200" y="4465638"/>
          <p14:tracePt t="45393" x="2773363" y="4441825"/>
          <p14:tracePt t="45410" x="2827338" y="4411663"/>
          <p14:tracePt t="45427" x="2917825" y="4327525"/>
          <p14:tracePt t="45443" x="2994025" y="4267200"/>
          <p14:tracePt t="45460" x="3009900" y="4244975"/>
          <p14:tracePt t="45477" x="3009900" y="4221163"/>
          <p14:tracePt t="45493" x="3009900" y="4213225"/>
          <p14:tracePt t="45510" x="3001963" y="4213225"/>
          <p14:tracePt t="45527" x="2963863" y="4206875"/>
          <p14:tracePt t="45543" x="2911475" y="4206875"/>
          <p14:tracePt t="45560" x="2887663" y="4213225"/>
          <p14:tracePt t="45577" x="2827338" y="4251325"/>
          <p14:tracePt t="45593" x="2797175" y="4275138"/>
          <p14:tracePt t="45610" x="2743200" y="4359275"/>
          <p14:tracePt t="45627" x="2720975" y="4457700"/>
          <p14:tracePt t="45643" x="2713038" y="4511675"/>
          <p14:tracePt t="45660" x="2713038" y="4587875"/>
          <p14:tracePt t="45677" x="2727325" y="4648200"/>
          <p14:tracePt t="45693" x="2743200" y="4656138"/>
          <p14:tracePt t="45710" x="2773363" y="4678363"/>
          <p14:tracePt t="45727" x="2803525" y="4694238"/>
          <p14:tracePt t="45743" x="2819400" y="4694238"/>
          <p14:tracePt t="45760" x="2835275" y="4694238"/>
          <p14:tracePt t="45777" x="2857500" y="4694238"/>
          <p14:tracePt t="45793" x="2873375" y="4694238"/>
          <p14:tracePt t="45810" x="2895600" y="4678363"/>
          <p14:tracePt t="45827" x="2917825" y="4670425"/>
          <p14:tracePt t="45843" x="2925763" y="4664075"/>
          <p14:tracePt t="45918" x="2925763" y="4656138"/>
          <p14:tracePt t="45950" x="2917825" y="4648200"/>
          <p14:tracePt t="45959" x="2911475" y="4640263"/>
          <p14:tracePt t="45970" x="2895600" y="4632325"/>
          <p14:tracePt t="45979" x="2873375" y="4618038"/>
          <p14:tracePt t="45993" x="2849563" y="4594225"/>
          <p14:tracePt t="46010" x="2835275" y="4587875"/>
          <p14:tracePt t="46011" x="2811463" y="4572000"/>
          <p14:tracePt t="46027" x="2797175" y="4572000"/>
          <p14:tracePt t="46043" x="2773363" y="4549775"/>
          <p14:tracePt t="46060" x="2765425" y="4541838"/>
          <p14:tracePt t="46077" x="2765425" y="4533900"/>
          <p14:tracePt t="46113" x="2773363" y="4525963"/>
          <p14:tracePt t="46122" x="2781300" y="4525963"/>
          <p14:tracePt t="46133" x="2811463" y="4518025"/>
          <p14:tracePt t="46143" x="2827338" y="4511675"/>
          <p14:tracePt t="46160" x="2857500" y="4503738"/>
          <p14:tracePt t="46177" x="2917825" y="4503738"/>
          <p14:tracePt t="46193" x="2963863" y="4503738"/>
          <p14:tracePt t="46210" x="3017838" y="4503738"/>
          <p14:tracePt t="46227" x="3055938" y="4503738"/>
          <p14:tracePt t="46274" x="3048000" y="4503738"/>
          <p14:tracePt t="46285" x="3040063" y="4503738"/>
          <p14:tracePt t="46294" x="3032125" y="4503738"/>
          <p14:tracePt t="46310" x="3017838" y="4503738"/>
          <p14:tracePt t="46327" x="2963863" y="4503738"/>
          <p14:tracePt t="46343" x="2933700" y="4503738"/>
          <p14:tracePt t="46360" x="2857500" y="4495800"/>
          <p14:tracePt t="46377" x="2765425" y="4495800"/>
          <p14:tracePt t="46393" x="2727325" y="4495800"/>
          <p14:tracePt t="46410" x="2674938" y="4495800"/>
          <p14:tracePt t="46427" x="2667000" y="4495800"/>
          <p14:tracePt t="46443" x="2651125" y="4503738"/>
          <p14:tracePt t="46460" x="2651125" y="4518025"/>
          <p14:tracePt t="46477" x="2651125" y="4525963"/>
          <p14:tracePt t="46493" x="2651125" y="4533900"/>
          <p14:tracePt t="46510" x="2674938" y="4549775"/>
          <p14:tracePt t="46527" x="2689225" y="4564063"/>
          <p14:tracePt t="46543" x="2735263" y="4579938"/>
          <p14:tracePt t="46560" x="2789238" y="4594225"/>
          <p14:tracePt t="46577" x="2811463" y="4594225"/>
          <p14:tracePt t="46593" x="2857500" y="4594225"/>
          <p14:tracePt t="46610" x="2887663" y="4594225"/>
          <p14:tracePt t="46627" x="2903538" y="4594225"/>
          <p14:tracePt t="46643" x="2917825" y="4587875"/>
          <p14:tracePt t="46662" x="2917825" y="4579938"/>
          <p14:tracePt t="46733" x="2911475" y="4572000"/>
          <p14:tracePt t="46742" x="2903538" y="4572000"/>
          <p14:tracePt t="46753" x="2895600" y="4564063"/>
          <p14:tracePt t="46762" x="2879725" y="4549775"/>
          <p14:tracePt t="46777" x="2865438" y="4533900"/>
          <p14:tracePt t="46794" x="2827338" y="4518025"/>
          <p14:tracePt t="46810" x="2797175" y="4503738"/>
          <p14:tracePt t="46827" x="2765425" y="4503738"/>
          <p14:tracePt t="46844" x="2743200" y="4495800"/>
          <p14:tracePt t="46860" x="2735263" y="4495800"/>
          <p14:tracePt t="46915" x="2743200" y="4487863"/>
          <p14:tracePt t="46924" x="2759075" y="4473575"/>
          <p14:tracePt t="46936" x="2773363" y="4457700"/>
          <p14:tracePt t="46945" x="2797175" y="4427538"/>
          <p14:tracePt t="46960" x="2819400" y="4389438"/>
          <p14:tracePt t="46977" x="2879725" y="4275138"/>
          <p14:tracePt t="46993" x="2925763" y="4213225"/>
          <p14:tracePt t="47010" x="3001963" y="4068763"/>
          <p14:tracePt t="47027" x="3040063" y="3940175"/>
          <p14:tracePt t="47043" x="3040063" y="3894138"/>
          <p14:tracePt t="47060" x="3040063" y="3848100"/>
          <p14:tracePt t="47077" x="3032125" y="3825875"/>
          <p14:tracePt t="47093" x="2994025" y="3817938"/>
          <p14:tracePt t="47110" x="2941638" y="3810000"/>
          <p14:tracePt t="47127" x="2865438" y="3810000"/>
          <p14:tracePt t="47144" x="2841625" y="3810000"/>
          <p14:tracePt t="47160" x="2811463" y="3817938"/>
          <p14:tracePt t="47332" x="2803525" y="3817938"/>
          <p14:tracePt t="47342" x="2797175" y="3817938"/>
          <p14:tracePt t="47353" x="2789238" y="3817938"/>
          <p14:tracePt t="47362" x="2781300" y="3817938"/>
          <p14:tracePt t="47377" x="2765425" y="3817938"/>
          <p14:tracePt t="47394" x="2720975" y="3817938"/>
          <p14:tracePt t="47410" x="2689225" y="3817938"/>
          <p14:tracePt t="47427" x="2628900" y="3825875"/>
          <p14:tracePt t="47444" x="2568575" y="3856038"/>
          <p14:tracePt t="47460" x="2544763" y="3863975"/>
          <p14:tracePt t="47477" x="2536825" y="3878263"/>
          <p14:tracePt t="47505" x="2536825" y="3886200"/>
          <p14:tracePt t="47534" x="2552700" y="3894138"/>
          <p14:tracePt t="47545" x="2574925" y="3902075"/>
          <p14:tracePt t="47554" x="2598738" y="3924300"/>
          <p14:tracePt t="47566" x="2636838" y="3946525"/>
          <p14:tracePt t="47577" x="2674938" y="3970338"/>
          <p14:tracePt t="47594" x="2697163" y="4000500"/>
          <p14:tracePt t="47610" x="2759075" y="4060825"/>
          <p14:tracePt t="47627" x="2773363" y="4076700"/>
          <p14:tracePt t="47644" x="2781300" y="4084638"/>
          <p14:tracePt t="47660" x="2781300" y="4092575"/>
          <p14:tracePt t="47699" x="2773363" y="4092575"/>
          <p14:tracePt t="47729" x="2765425" y="4092575"/>
          <p14:tracePt t="47738" x="2759075" y="4098925"/>
          <p14:tracePt t="47749" x="2751138" y="4106863"/>
          <p14:tracePt t="47761" x="2735263" y="4114800"/>
          <p14:tracePt t="47777" x="2727325" y="4130675"/>
          <p14:tracePt t="47794" x="2705100" y="4160838"/>
          <p14:tracePt t="47810" x="2689225" y="4191000"/>
          <p14:tracePt t="47827" x="2682875" y="4191000"/>
          <p14:tracePt t="47844" x="2682875" y="4206875"/>
          <p14:tracePt t="47890" x="2682875" y="4198938"/>
          <p14:tracePt t="47902" x="2682875" y="4191000"/>
          <p14:tracePt t="47911" x="2682875" y="4183063"/>
          <p14:tracePt t="47928" x="2682875" y="4175125"/>
          <p14:tracePt t="47944" x="2682875" y="4160838"/>
          <p14:tracePt t="47960" x="2682875" y="4144963"/>
          <p14:tracePt t="47977" x="2682875" y="4137025"/>
          <p14:tracePt t="47994" x="2667000" y="4137025"/>
          <p14:tracePt t="48010" x="2667000" y="4130675"/>
          <p14:tracePt t="48027" x="2659063" y="4122738"/>
          <p14:tracePt t="48044" x="2651125" y="4122738"/>
          <p14:tracePt t="48060" x="2644775" y="4114800"/>
          <p14:tracePt t="48298" x="2651125" y="4114800"/>
          <p14:tracePt t="48307" x="2667000" y="4114800"/>
          <p14:tracePt t="48319" x="2674938" y="4106863"/>
          <p14:tracePt t="48328" x="2697163" y="4092575"/>
          <p14:tracePt t="48344" x="2713038" y="4084638"/>
          <p14:tracePt t="48360" x="2751138" y="4046538"/>
          <p14:tracePt t="48377" x="2765425" y="4022725"/>
          <p14:tracePt t="48394" x="2803525" y="3954463"/>
          <p14:tracePt t="48410" x="2819400" y="3902075"/>
          <p14:tracePt t="48427" x="2819400" y="3878263"/>
          <p14:tracePt t="48444" x="2819400" y="3832225"/>
          <p14:tracePt t="48461" x="2819400" y="3787775"/>
          <p14:tracePt t="48477" x="2811463" y="3756025"/>
          <p14:tracePt t="48494" x="2797175" y="3703638"/>
          <p14:tracePt t="48511" x="2789238" y="3649663"/>
          <p14:tracePt t="48527" x="2789238" y="3627438"/>
          <p14:tracePt t="48544" x="2773363" y="3565525"/>
          <p14:tracePt t="48560" x="2765425" y="3551238"/>
          <p14:tracePt t="48577" x="2751138" y="3521075"/>
          <p14:tracePt t="48594" x="2735263" y="3505200"/>
          <p14:tracePt t="48610" x="2720975" y="3505200"/>
          <p14:tracePt t="48627" x="2697163" y="3497263"/>
          <p14:tracePt t="48644" x="2674938" y="3497263"/>
          <p14:tracePt t="48660" x="2659063" y="3497263"/>
          <p14:tracePt t="48677" x="2636838" y="3497263"/>
          <p14:tracePt t="48694" x="2613025" y="3497263"/>
          <p14:tracePt t="48710" x="2598738" y="3505200"/>
          <p14:tracePt t="48728" x="2590800" y="3505200"/>
          <p14:tracePt t="48744" x="2574925" y="3505200"/>
          <p14:tracePt t="48761" x="2560638" y="3521075"/>
          <p14:tracePt t="48777" x="2552700" y="3521075"/>
          <p14:tracePt t="48794" x="2536825" y="3527425"/>
          <p14:tracePt t="48810" x="2522538" y="3535363"/>
          <p14:tracePt t="48827" x="2514600" y="3551238"/>
          <p14:tracePt t="48844" x="2506663" y="3565525"/>
          <p14:tracePt t="48860" x="2492375" y="3589338"/>
          <p14:tracePt t="48878" x="2476500" y="3641725"/>
          <p14:tracePt t="48894" x="2468563" y="3673475"/>
          <p14:tracePt t="48910" x="2460625" y="3749675"/>
          <p14:tracePt t="48928" x="2460625" y="3794125"/>
          <p14:tracePt t="48928" x="2460625" y="3848100"/>
          <p14:tracePt t="48944" x="2460625" y="3886200"/>
          <p14:tracePt t="48960" x="2468563" y="3978275"/>
          <p14:tracePt t="48977" x="2476500" y="4008438"/>
          <p14:tracePt t="48994" x="2484438" y="4054475"/>
          <p14:tracePt t="49010" x="2506663" y="4092575"/>
          <p14:tracePt t="49028" x="2522538" y="4106863"/>
          <p14:tracePt t="49044" x="2544763" y="4137025"/>
          <p14:tracePt t="49061" x="2582863" y="4168775"/>
          <p14:tracePt t="49077" x="2598738" y="4183063"/>
          <p14:tracePt t="49094" x="2636838" y="4206875"/>
          <p14:tracePt t="49111" x="2674938" y="4229100"/>
          <p14:tracePt t="49127" x="2689225" y="4244975"/>
          <p14:tracePt t="49144" x="2727325" y="4251325"/>
          <p14:tracePt t="49161" x="2743200" y="4251325"/>
          <p14:tracePt t="49344" x="2735263" y="4251325"/>
          <p14:tracePt t="49437" x="2735263" y="4244975"/>
          <p14:tracePt t="49457" x="2735263" y="4229100"/>
          <p14:tracePt t="49466" x="2743200" y="4221163"/>
          <p14:tracePt t="49478" x="2759075" y="4206875"/>
          <p14:tracePt t="49494" x="2773363" y="4198938"/>
          <p14:tracePt t="49511" x="2827338" y="4152900"/>
          <p14:tracePt t="49528" x="2911475" y="4092575"/>
          <p14:tracePt t="49544" x="2971800" y="4038600"/>
          <p14:tracePt t="49561" x="3078163" y="3940175"/>
          <p14:tracePt t="49577" x="3124200" y="3870325"/>
          <p14:tracePt t="49594" x="3200400" y="3756025"/>
          <p14:tracePt t="49611" x="3230563" y="3695700"/>
          <p14:tracePt t="49628" x="3230563" y="3679825"/>
          <p14:tracePt t="49644" x="3216275" y="3649663"/>
          <p14:tracePt t="49661" x="3192463" y="3627438"/>
          <p14:tracePt t="49677" x="3170238" y="3611563"/>
          <p14:tracePt t="49694" x="3146425" y="3597275"/>
          <p14:tracePt t="49711" x="3140075" y="3589338"/>
          <p14:tracePt t="49730" x="3140075" y="3581400"/>
          <p14:tracePt t="49750" x="3140075" y="3573463"/>
          <p14:tracePt t="49762" x="3146425" y="3559175"/>
          <p14:tracePt t="49777" x="3170238" y="3559175"/>
          <p14:tracePt t="49794" x="3200400" y="3535363"/>
          <p14:tracePt t="49811" x="3222625" y="3521075"/>
          <p14:tracePt t="49827" x="3260725" y="3505200"/>
          <p14:tracePt t="49844" x="3284538" y="3505200"/>
          <p14:tracePt t="49861" x="3298825" y="3505200"/>
          <p14:tracePt t="49877" x="3314700" y="3505200"/>
          <p14:tracePt t="49894" x="3314700" y="3513138"/>
          <p14:tracePt t="49911" x="3314700" y="3527425"/>
          <p14:tracePt t="49928" x="3314700" y="3565525"/>
          <p14:tracePt t="49944" x="3314700" y="3589338"/>
          <p14:tracePt t="49961" x="3314700" y="3649663"/>
          <p14:tracePt t="49977" x="3314700" y="3703638"/>
          <p14:tracePt t="49994" x="3306763" y="3733800"/>
          <p14:tracePt t="50011" x="3306763" y="3802063"/>
          <p14:tracePt t="50027" x="3298825" y="3856038"/>
          <p14:tracePt t="50044" x="3292475" y="3878263"/>
          <p14:tracePt t="50061" x="3276600" y="3940175"/>
          <p14:tracePt t="50078" x="3254375" y="4008438"/>
          <p14:tracePt t="50094" x="3246438" y="4060825"/>
          <p14:tracePt t="50111" x="3208338" y="4168775"/>
          <p14:tracePt t="50128" x="3170238" y="4259263"/>
          <p14:tracePt t="50144" x="3146425" y="4305300"/>
          <p14:tracePt t="50161" x="3108325" y="4373563"/>
          <p14:tracePt t="50178" x="3086100" y="4419600"/>
          <p14:tracePt t="50194" x="3070225" y="4435475"/>
          <p14:tracePt t="50211" x="3063875" y="4457700"/>
          <p14:tracePt t="50228" x="3055938" y="4465638"/>
          <p14:tracePt t="50244" x="3048000" y="4479925"/>
          <p14:tracePt t="50261" x="3032125" y="4511675"/>
          <p14:tracePt t="50277" x="3025775" y="4525963"/>
          <p14:tracePt t="50294" x="3001963" y="4564063"/>
          <p14:tracePt t="50311" x="2979738" y="4625975"/>
          <p14:tracePt t="50328" x="2963863" y="4656138"/>
          <p14:tracePt t="50344" x="2941638" y="4716463"/>
          <p14:tracePt t="50361" x="2925763" y="4740275"/>
          <p14:tracePt t="50378" x="2925763" y="4746625"/>
          <p14:tracePt t="50523" x="2917825" y="4746625"/>
          <p14:tracePt t="50564" x="2911475" y="4746625"/>
          <p14:tracePt t="50575" x="2903538" y="4746625"/>
          <p14:tracePt t="50586" x="2895600" y="4746625"/>
          <p14:tracePt t="50595" x="2887663" y="4746625"/>
          <p14:tracePt t="50611" x="2879725" y="4746625"/>
          <p14:tracePt t="50628" x="2849563" y="4746625"/>
          <p14:tracePt t="50644" x="2835275" y="4746625"/>
          <p14:tracePt t="50661" x="2797175" y="4732338"/>
          <p14:tracePt t="50678" x="2773363" y="4724400"/>
          <p14:tracePt t="50697" x="2765425" y="4716463"/>
          <p14:tracePt t="50768" x="2765425" y="4708525"/>
          <p14:tracePt t="50799" x="2773363" y="4702175"/>
          <p14:tracePt t="50808" x="2781300" y="4702175"/>
          <p14:tracePt t="50819" x="2781300" y="4694238"/>
          <p14:tracePt t="50829" x="2789238" y="4694238"/>
          <p14:tracePt t="50844" x="2789238" y="4686300"/>
          <p14:tracePt t="50861" x="2797175" y="4678363"/>
          <p14:tracePt t="50878" x="2803525" y="4678363"/>
          <p14:tracePt t="51052" x="2803525" y="4670425"/>
          <p14:tracePt t="51063" x="2803525" y="4664075"/>
          <p14:tracePt t="51072" x="2803525" y="4656138"/>
          <p14:tracePt t="51083" x="2803525" y="4632325"/>
          <p14:tracePt t="51096" x="2803525" y="4625975"/>
          <p14:tracePt t="51111" x="2797175" y="4618038"/>
          <p14:tracePt t="51128" x="2797175" y="4602163"/>
          <p14:tracePt t="51145" x="2797175" y="4594225"/>
          <p14:tracePt t="51204" x="2789238" y="4602163"/>
          <p14:tracePt t="51224" x="2789238" y="4618038"/>
          <p14:tracePt t="51235" x="2789238" y="4625975"/>
          <p14:tracePt t="51245" x="2789238" y="4640263"/>
          <p14:tracePt t="51261" x="2789238" y="4648200"/>
          <p14:tracePt t="51278" x="2789238" y="4664075"/>
          <p14:tracePt t="51297" x="2797175" y="4664075"/>
          <p14:tracePt t="51311" x="2803525" y="4664075"/>
          <p14:tracePt t="51328" x="2811463" y="4664075"/>
          <p14:tracePt t="51344" x="2827338" y="4656138"/>
          <p14:tracePt t="51361" x="2835275" y="4632325"/>
          <p14:tracePt t="51378" x="2841625" y="4632325"/>
          <p14:tracePt t="51394" x="2841625" y="4618038"/>
          <p14:tracePt t="51411" x="2841625" y="4602163"/>
          <p14:tracePt t="51429" x="2835275" y="4602163"/>
          <p14:tracePt t="51765" x="2841625" y="4594225"/>
          <p14:tracePt t="51775" x="2857500" y="4579938"/>
          <p14:tracePt t="51785" x="2865438" y="4564063"/>
          <p14:tracePt t="51795" x="2879725" y="4541838"/>
          <p14:tracePt t="51811" x="2895600" y="4511675"/>
          <p14:tracePt t="51828" x="2925763" y="4457700"/>
          <p14:tracePt t="51844" x="2941638" y="4441825"/>
          <p14:tracePt t="51861" x="2941638" y="4427538"/>
          <p14:tracePt t="51878" x="2949575" y="4427538"/>
          <p14:tracePt t="51937" x="2949575" y="4435475"/>
          <p14:tracePt t="52149" x="2949575" y="4427538"/>
          <p14:tracePt t="52169" x="2949575" y="4411663"/>
          <p14:tracePt t="52181" x="2941638" y="4397375"/>
          <p14:tracePt t="52190" x="2941638" y="4381500"/>
          <p14:tracePt t="52202" x="2941638" y="4365625"/>
          <p14:tracePt t="52212" x="2941638" y="4343400"/>
          <p14:tracePt t="52228" x="2941638" y="4313238"/>
          <p14:tracePt t="52244" x="2941638" y="4237038"/>
          <p14:tracePt t="52261" x="2941638" y="4191000"/>
          <p14:tracePt t="52278" x="2963863" y="4084638"/>
          <p14:tracePt t="52295" x="3017838" y="3962400"/>
          <p14:tracePt t="52311" x="3040063" y="3916363"/>
          <p14:tracePt t="52328" x="3094038" y="3832225"/>
          <p14:tracePt t="52344" x="3132138" y="3794125"/>
          <p14:tracePt t="52361" x="3154363" y="3779838"/>
          <p14:tracePt t="52378" x="3178175" y="3779838"/>
          <p14:tracePt t="52395" x="3192463" y="3787775"/>
          <p14:tracePt t="52411" x="3200400" y="3802063"/>
          <p14:tracePt t="52428" x="3222625" y="3848100"/>
          <p14:tracePt t="52445" x="3230563" y="3870325"/>
          <p14:tracePt t="52461" x="3260725" y="3932238"/>
          <p14:tracePt t="52478" x="3284538" y="3984625"/>
          <p14:tracePt t="52495" x="3306763" y="4008438"/>
          <p14:tracePt t="52511" x="3344863" y="4054475"/>
          <p14:tracePt t="52528" x="3413125" y="4106863"/>
          <p14:tracePt t="52545" x="3451225" y="4130675"/>
          <p14:tracePt t="52561" x="3543300" y="4160838"/>
          <p14:tracePt t="52578" x="3627438" y="4168775"/>
          <p14:tracePt t="52595" x="3673475" y="4168775"/>
          <p14:tracePt t="52611" x="3779838" y="4152900"/>
          <p14:tracePt t="52628" x="3825875" y="4137025"/>
          <p14:tracePt t="52629" x="3863975" y="4122738"/>
          <p14:tracePt t="52645" x="3886200" y="4106863"/>
          <p14:tracePt t="52661" x="3932238" y="4060825"/>
          <p14:tracePt t="52678" x="3940175" y="4046538"/>
          <p14:tracePt t="52695" x="3954463" y="4000500"/>
          <p14:tracePt t="52712" x="3962400" y="3962400"/>
          <p14:tracePt t="52728" x="3970338" y="3946525"/>
          <p14:tracePt t="52745" x="3970338" y="3924300"/>
          <p14:tracePt t="52761" x="3970338" y="3908425"/>
          <p14:tracePt t="52942" x="3970338" y="3916363"/>
          <p14:tracePt t="52954" x="3970338" y="3924300"/>
          <p14:tracePt t="52963" x="3970338" y="3932238"/>
          <p14:tracePt t="52978" x="3970338" y="3940175"/>
          <p14:tracePt t="52995" x="3984625" y="3970338"/>
          <p14:tracePt t="53011" x="3992563" y="3984625"/>
          <p14:tracePt t="53028" x="4022725" y="4022725"/>
          <p14:tracePt t="53045" x="4060825" y="4046538"/>
          <p14:tracePt t="53061" x="4076700" y="4054475"/>
          <p14:tracePt t="53078" x="4114800" y="4060825"/>
          <p14:tracePt t="53095" x="4144963" y="4060825"/>
          <p14:tracePt t="53111" x="4168775" y="4046538"/>
          <p14:tracePt t="53128" x="4191000" y="4030663"/>
          <p14:tracePt t="53145" x="4198938" y="4016375"/>
          <p14:tracePt t="53161" x="4206875" y="4000500"/>
          <p14:tracePt t="53178" x="4206875" y="3992563"/>
          <p14:tracePt t="53195" x="4206875" y="3984625"/>
          <p14:tracePt t="53211" x="4198938" y="3978275"/>
          <p14:tracePt t="53229" x="4175125" y="3970338"/>
          <p14:tracePt t="53245" x="4168775" y="3970338"/>
          <p14:tracePt t="53261" x="4130675" y="3970338"/>
          <p14:tracePt t="53278" x="4106863" y="3970338"/>
          <p14:tracePt t="53295" x="4084638" y="3992563"/>
          <p14:tracePt t="53311" x="4060825" y="4022725"/>
          <p14:tracePt t="53328" x="4060825" y="4046538"/>
          <p14:tracePt t="53345" x="4060825" y="4092575"/>
          <p14:tracePt t="53362" x="4076700" y="4122738"/>
          <p14:tracePt t="53378" x="4092575" y="4137025"/>
          <p14:tracePt t="53395" x="4130675" y="4160838"/>
          <p14:tracePt t="53412" x="4191000" y="4168775"/>
          <p14:tracePt t="53428" x="4221163" y="4168775"/>
          <p14:tracePt t="53445" x="4275138" y="4168775"/>
          <p14:tracePt t="53462" x="4313238" y="4152900"/>
          <p14:tracePt t="53478" x="4321175" y="4137025"/>
          <p14:tracePt t="53495" x="4327525" y="4130675"/>
          <p14:tracePt t="53511" x="4327525" y="4122738"/>
          <p14:tracePt t="53528" x="4327525" y="4098925"/>
          <p14:tracePt t="53606" x="4313238" y="4098925"/>
          <p14:tracePt t="53626" x="4297363" y="4098925"/>
          <p14:tracePt t="53634" x="4275138" y="4106863"/>
          <p14:tracePt t="53646" x="4251325" y="4122738"/>
          <p14:tracePt t="53661" x="4221163" y="4144963"/>
          <p14:tracePt t="53678" x="4168775" y="4191000"/>
          <p14:tracePt t="53695" x="4144963" y="4213225"/>
          <p14:tracePt t="53712" x="4144963" y="4221163"/>
          <p14:tracePt t="53746" x="4152900" y="4221163"/>
          <p14:tracePt t="53757" x="4175125" y="4229100"/>
          <p14:tracePt t="53766" x="4206875" y="4237038"/>
          <p14:tracePt t="53778" x="4244975" y="4244975"/>
          <p14:tracePt t="53795" x="4297363" y="4244975"/>
          <p14:tracePt t="53811" x="4411663" y="4244975"/>
          <p14:tracePt t="53829" x="4525963" y="4221163"/>
          <p14:tracePt t="53845" x="4579938" y="4198938"/>
          <p14:tracePt t="53861" x="4648200" y="4130675"/>
          <p14:tracePt t="53878" x="4678363" y="4092575"/>
          <p14:tracePt t="53895" x="4702175" y="4016375"/>
          <p14:tracePt t="53911" x="4702175" y="3932238"/>
          <p14:tracePt t="53929" x="4678363" y="3848100"/>
          <p14:tracePt t="53945" x="4656138" y="3810000"/>
          <p14:tracePt t="53961" x="4602163" y="3741738"/>
          <p14:tracePt t="53978" x="4572000" y="3703638"/>
          <p14:tracePt t="53995" x="4533900" y="3657600"/>
          <p14:tracePt t="54011" x="4511675" y="3627438"/>
          <p14:tracePt t="54028" x="4503738" y="3611563"/>
          <p14:tracePt t="54045" x="4487863" y="3597275"/>
          <p14:tracePt t="54062" x="4487863" y="3589338"/>
          <p14:tracePt t="54078" x="4487863" y="3573463"/>
          <p14:tracePt t="54095" x="4487863" y="3565525"/>
          <p14:tracePt t="54112" x="4487863" y="3559175"/>
          <p14:tracePt t="54128" x="4479925" y="3543300"/>
          <p14:tracePt t="54145" x="4465638" y="3535363"/>
          <p14:tracePt t="54162" x="4449763" y="3527425"/>
          <p14:tracePt t="54178" x="4427538" y="3527425"/>
          <p14:tracePt t="54195" x="4381500" y="3513138"/>
          <p14:tracePt t="54212" x="4373563" y="3513138"/>
          <p14:tracePt t="54228" x="4351338" y="3505200"/>
          <p14:tracePt t="54245" x="4335463" y="3505200"/>
          <p14:tracePt t="54457" x="4335463" y="3497263"/>
          <p14:tracePt t="54478" x="4327525" y="3497263"/>
          <p14:tracePt t="54488" x="4327525" y="3489325"/>
          <p14:tracePt t="54499" x="4321175" y="3489325"/>
          <p14:tracePt t="54512" x="4321175" y="3482975"/>
          <p14:tracePt t="54528" x="4313238" y="3482975"/>
          <p14:tracePt t="54545" x="4297363" y="3475038"/>
          <p14:tracePt t="54562" x="4289425" y="3475038"/>
          <p14:tracePt t="54578" x="4283075" y="3475038"/>
          <p14:tracePt t="54595" x="4267200" y="3467100"/>
          <p14:tracePt t="54612" x="4251325" y="3467100"/>
          <p14:tracePt t="54628" x="4237038" y="3467100"/>
          <p14:tracePt t="54645" x="4206875" y="3467100"/>
          <p14:tracePt t="54662" x="4175125" y="3475038"/>
          <p14:tracePt t="54679" x="4152900" y="3489325"/>
          <p14:tracePt t="54695" x="4114800" y="3505200"/>
          <p14:tracePt t="54712" x="4098925" y="3521075"/>
          <p14:tracePt t="54728" x="4060825" y="3543300"/>
          <p14:tracePt t="54745" x="4016375" y="3581400"/>
          <p14:tracePt t="54762" x="4000500" y="3611563"/>
          <p14:tracePt t="54778" x="3962400" y="3665538"/>
          <p14:tracePt t="54795" x="3940175" y="3717925"/>
          <p14:tracePt t="54812" x="3924300" y="3741738"/>
          <p14:tracePt t="54828" x="3902075" y="3787775"/>
          <p14:tracePt t="54845" x="3886200" y="3810000"/>
          <p14:tracePt t="54862" x="3886200" y="3825875"/>
          <p14:tracePt t="54878" x="3886200" y="3856038"/>
          <p14:tracePt t="54895" x="3886200" y="3870325"/>
          <p14:tracePt t="54896" x="3886200" y="3886200"/>
          <p14:tracePt t="54912" x="3886200" y="3908425"/>
          <p14:tracePt t="54928" x="3902075" y="3932238"/>
          <p14:tracePt t="54945" x="3932238" y="3970338"/>
          <p14:tracePt t="54962" x="3940175" y="3978275"/>
          <p14:tracePt t="54978" x="3984625" y="4016375"/>
          <p14:tracePt t="54995" x="4022725" y="4038600"/>
          <p14:tracePt t="55012" x="4098925" y="4068763"/>
          <p14:tracePt t="55029" x="4198938" y="4076700"/>
          <p14:tracePt t="55045" x="4251325" y="4076700"/>
          <p14:tracePt t="55062" x="4327525" y="4076700"/>
          <p14:tracePt t="55078" x="4359275" y="4068763"/>
          <p14:tracePt t="55095" x="4389438" y="4060825"/>
          <p14:tracePt t="55112" x="4389438" y="4054475"/>
          <p14:tracePt t="55170" x="4381500" y="4054475"/>
          <p14:tracePt t="55179" x="4373563" y="4054475"/>
          <p14:tracePt t="55201" x="4365625" y="4054475"/>
          <p14:tracePt t="55211" x="4359275" y="4046538"/>
          <p14:tracePt t="55220" x="4351338" y="4046538"/>
          <p14:tracePt t="55231" x="4335463" y="4038600"/>
          <p14:tracePt t="55245" x="4327525" y="4038600"/>
          <p14:tracePt t="55262" x="4305300" y="4038600"/>
          <p14:tracePt t="55454" x="4297363" y="4038600"/>
          <p14:tracePt t="55463" x="4283075" y="4038600"/>
          <p14:tracePt t="55474" x="4259263" y="4030663"/>
          <p14:tracePt t="55484" x="4229100" y="4030663"/>
          <p14:tracePt t="55496" x="4160838" y="4022725"/>
          <p14:tracePt t="55512" x="4092575" y="4016375"/>
          <p14:tracePt t="55529" x="3916363" y="3992563"/>
          <p14:tracePt t="55546" x="3733800" y="3954463"/>
          <p14:tracePt t="55562" x="3641725" y="3932238"/>
          <p14:tracePt t="55578" x="3482975" y="3886200"/>
          <p14:tracePt t="55595" x="3429000" y="3870325"/>
          <p14:tracePt t="55612" x="3352800" y="3840163"/>
          <p14:tracePt t="55629" x="3314700" y="3817938"/>
          <p14:tracePt t="55645" x="3298825" y="3810000"/>
          <p14:tracePt t="55662" x="3284538" y="3794125"/>
          <p14:tracePt t="55679" x="3284538" y="3771900"/>
          <p14:tracePt t="55695" x="3276600" y="3763963"/>
          <p14:tracePt t="55712" x="3268663" y="3756025"/>
          <p14:tracePt t="55729" x="3268663" y="3741738"/>
          <p14:tracePt t="55745" x="3260725" y="3741738"/>
          <p14:tracePt t="55762" x="3254375" y="3725863"/>
          <p14:tracePt t="55779" x="3246438" y="3717925"/>
          <p14:tracePt t="55795" x="3230563" y="3703638"/>
          <p14:tracePt t="55812" x="3216275" y="3687763"/>
          <p14:tracePt t="55829" x="3208338" y="3687763"/>
          <p14:tracePt t="56043" x="3200400" y="3687763"/>
          <p14:tracePt t="56064" x="3192463" y="3687763"/>
          <p14:tracePt t="56084" x="3184525" y="3687763"/>
          <p14:tracePt t="56104" x="3170238" y="3687763"/>
          <p14:tracePt t="56125" x="3162300" y="3687763"/>
          <p14:tracePt t="56136" x="3154363" y="3687763"/>
          <p14:tracePt t="56146" x="3146425" y="3687763"/>
          <p14:tracePt t="56167" x="3146425" y="3695700"/>
          <p14:tracePt t="56400" x="3146425" y="3687763"/>
          <p14:tracePt t="56411" x="3146425" y="3679825"/>
          <p14:tracePt t="56421" x="3146425" y="3673475"/>
          <p14:tracePt t="56441" x="3146425" y="3665538"/>
          <p14:tracePt t="56572" x="3146425" y="3673475"/>
          <p14:tracePt t="56583" x="3140075" y="3679825"/>
          <p14:tracePt t="56592" x="3140075" y="3695700"/>
          <p14:tracePt t="56603" x="3132138" y="3703638"/>
          <p14:tracePt t="56613" x="3132138" y="3711575"/>
          <p14:tracePt t="56629" x="3132138" y="3725863"/>
          <p14:tracePt t="56645" x="3132138" y="3733800"/>
          <p14:tracePt t="56674" x="3132138" y="3741738"/>
          <p14:tracePt t="56694" x="3132138" y="3749675"/>
          <p14:tracePt t="56725" x="3140075" y="3756025"/>
          <p14:tracePt t="56755" x="3146425" y="3756025"/>
          <p14:tracePt t="56786" x="3154363" y="3756025"/>
          <p14:tracePt t="56817" x="3162300" y="3756025"/>
          <p14:tracePt t="56839" x="3170238" y="3756025"/>
          <p14:tracePt t="56848" x="3170238" y="3749675"/>
          <p14:tracePt t="56859" x="3170238" y="3741738"/>
          <p14:tracePt t="56866" x="3170238" y="3725863"/>
          <p14:tracePt t="56880" x="3170238" y="3717925"/>
          <p14:tracePt t="56895" x="3170238" y="3711575"/>
          <p14:tracePt t="56912" x="3170238" y="3679825"/>
          <p14:tracePt t="56929" x="3162300" y="3665538"/>
          <p14:tracePt t="56948" x="3154363" y="3657600"/>
          <p14:tracePt t="56989" x="3146425" y="3657600"/>
          <p14:tracePt t="57009" x="3140075" y="3657600"/>
          <p14:tracePt t="57030" x="3140075" y="3665538"/>
          <p14:tracePt t="57041" x="3132138" y="3673475"/>
          <p14:tracePt t="57049" x="3132138" y="3679825"/>
          <p14:tracePt t="57062" x="3124200" y="3687763"/>
          <p14:tracePt t="57079" x="3124200" y="3695700"/>
          <p14:tracePt t="57095" x="3124200" y="3711575"/>
          <p14:tracePt t="57112" x="3124200" y="3717925"/>
          <p14:tracePt t="57152" x="3124200" y="3725863"/>
          <p14:tracePt t="57171" x="3132138" y="3725863"/>
          <p14:tracePt t="57406" x="3132138" y="3733800"/>
          <p14:tracePt t="57630" x="3140075" y="3733800"/>
          <p14:tracePt t="57639" x="3140075" y="3741738"/>
          <p14:tracePt t="57650" x="3146425" y="3741738"/>
          <p14:tracePt t="57662" x="3154363" y="3741738"/>
          <p14:tracePt t="57679" x="3154363" y="3749675"/>
          <p14:tracePt t="57696" x="3162300" y="3749675"/>
          <p14:tracePt t="57762" x="3162300" y="3756025"/>
          <p14:tracePt t="58067" x="3162300" y="3749675"/>
          <p14:tracePt t="58087" x="3162300" y="3741738"/>
          <p14:tracePt t="58096" x="3162300" y="3733800"/>
          <p14:tracePt t="58117" x="3162300" y="3725863"/>
          <p14:tracePt t="58189" x="3154363" y="3725863"/>
          <p14:tracePt t="58433" x="3146425" y="3725863"/>
          <p14:tracePt t="58615" x="3146425" y="3717925"/>
          <p14:tracePt t="58667" x="3146425" y="3711575"/>
          <p14:tracePt t="58677" x="3140075" y="3703638"/>
          <p14:tracePt t="58698" x="3140075" y="3695700"/>
          <p14:tracePt t="58717" x="3132138" y="3687763"/>
          <p14:tracePt t="58729" x="3132138" y="3679825"/>
          <p14:tracePt t="58769" x="3124200" y="3679825"/>
          <p14:tracePt t="58779" x="3124200" y="3673475"/>
          <p14:tracePt t="58809" x="3124200" y="3665538"/>
          <p14:tracePt t="58839" x="3124200" y="3657600"/>
          <p14:tracePt t="58850" x="3124200" y="3649663"/>
          <p14:tracePt t="58881" x="3124200" y="3641725"/>
          <p14:tracePt t="58911" x="3124200" y="3635375"/>
          <p14:tracePt t="58920" x="3124200" y="3627438"/>
          <p14:tracePt t="58961" x="3124200" y="3619500"/>
          <p14:tracePt t="58991" x="3124200" y="3611563"/>
          <p14:tracePt t="59022" x="3124200" y="3603625"/>
          <p14:tracePt t="59033" x="3124200" y="3597275"/>
          <p14:tracePt t="59053" x="3124200" y="3589338"/>
          <p14:tracePt t="59074" x="3124200" y="3581400"/>
          <p14:tracePt t="59083" x="3124200" y="3573463"/>
          <p14:tracePt t="59094" x="3124200" y="3565525"/>
          <p14:tracePt t="59114" x="3124200" y="3559175"/>
          <p14:tracePt t="59123" x="3124200" y="3551238"/>
          <p14:tracePt t="59144" x="3124200" y="3543300"/>
          <p14:tracePt t="59166" x="3132138" y="3543300"/>
          <p14:tracePt t="59176" x="3132138" y="3535363"/>
          <p14:tracePt t="59196" x="3132138" y="3527425"/>
          <p14:tracePt t="59210" x="3132138" y="3521075"/>
          <p14:tracePt t="59226" x="3140075" y="3513138"/>
          <p14:tracePt t="59255" x="3140075" y="3505200"/>
          <p14:tracePt t="59267" x="3140075" y="3497263"/>
          <p14:tracePt t="59276" x="3146425" y="3497263"/>
          <p14:tracePt t="59287" x="3146425" y="3489325"/>
          <p14:tracePt t="59297" x="3154363" y="3489325"/>
          <p14:tracePt t="59312" x="3154363" y="3482975"/>
          <p14:tracePt t="59329" x="3154363" y="3475038"/>
          <p14:tracePt t="59346" x="3154363" y="3467100"/>
          <p14:tracePt t="59363" x="3162300" y="3459163"/>
          <p14:tracePt t="59379" x="3170238" y="3444875"/>
          <p14:tracePt t="59396" x="3178175" y="3436938"/>
          <p14:tracePt t="59413" x="3178175" y="3421063"/>
          <p14:tracePt t="59430" x="3184525" y="3413125"/>
          <p14:tracePt t="59450" x="3192463" y="3413125"/>
          <p14:tracePt t="59463" x="3200400" y="3406775"/>
          <p14:tracePt t="59479" x="3200400" y="3398838"/>
          <p14:tracePt t="59500" x="3208338" y="3390900"/>
          <p14:tracePt t="59530" x="3216275" y="3382963"/>
          <p14:tracePt t="59541" x="3216275" y="3375025"/>
          <p14:tracePt t="59562" x="3222625" y="3368675"/>
          <p14:tracePt t="59570" x="3230563" y="3368675"/>
          <p14:tracePt t="59592" x="3230563" y="3360738"/>
          <p14:tracePt t="59612" x="3238500" y="3360738"/>
          <p14:tracePt t="59632" x="3238500" y="3352800"/>
          <p14:tracePt t="59644" x="3246438" y="3344863"/>
          <p14:tracePt t="59654" x="3254375" y="3344863"/>
          <p14:tracePt t="59684" x="3254375" y="3336925"/>
          <p14:tracePt t="59693" x="3260725" y="3336925"/>
          <p14:tracePt t="59716" x="3260725" y="3330575"/>
          <p14:tracePt t="59725" x="3268663" y="3330575"/>
          <p14:tracePt t="59744" x="3268663" y="3322638"/>
          <p14:tracePt t="59755" x="3276600" y="3322638"/>
          <p14:tracePt t="59766" x="3284538" y="3322638"/>
          <p14:tracePt t="59806" x="3292475" y="3322638"/>
          <p14:tracePt t="59816" x="3292475" y="3314700"/>
          <p14:tracePt t="59826" x="3298825" y="3314700"/>
          <p14:tracePt t="59856" x="3314700" y="3306763"/>
          <p14:tracePt t="59876" x="3322638" y="3298825"/>
          <p14:tracePt t="59887" x="3330575" y="3298825"/>
          <p14:tracePt t="59896" x="3336925" y="3298825"/>
          <p14:tracePt t="59913" x="3336925" y="3292475"/>
          <p14:tracePt t="59929" x="3352800" y="3292475"/>
          <p14:tracePt t="59946" x="3352800" y="3284538"/>
          <p14:tracePt t="59963" x="3368675" y="3276600"/>
          <p14:tracePt t="59979" x="3375025" y="3276600"/>
          <p14:tracePt t="59999" x="3382963" y="3276600"/>
          <p14:tracePt t="60013" x="3382963" y="3268663"/>
          <p14:tracePt t="60070" x="3390900" y="3268663"/>
          <p14:tracePt t="60089" x="3390900" y="3260725"/>
          <p14:tracePt t="60101" x="3398838" y="3260725"/>
          <p14:tracePt t="60110" x="3406775" y="3260725"/>
          <p14:tracePt t="60131" x="3413125" y="3260725"/>
          <p14:tracePt t="60152" x="3413125" y="3254375"/>
          <p14:tracePt t="60161" x="3421063" y="3254375"/>
          <p14:tracePt t="60192" x="3429000" y="3254375"/>
          <p14:tracePt t="60225" x="3429000" y="3246438"/>
          <p14:tracePt t="60233" x="3436938" y="3246438"/>
          <p14:tracePt t="60253" x="3444875" y="3246438"/>
          <p14:tracePt t="60263" x="3451225" y="3238500"/>
          <p14:tracePt t="60274" x="3459163" y="3238500"/>
          <p14:tracePt t="60283" x="3482975" y="3230563"/>
          <p14:tracePt t="60296" x="3489325" y="3230563"/>
          <p14:tracePt t="60313" x="3505200" y="3222625"/>
          <p14:tracePt t="60329" x="3513138" y="3216275"/>
          <p14:tracePt t="60346" x="3527425" y="3216275"/>
          <p14:tracePt t="60415" x="3535363" y="3216275"/>
          <p14:tracePt t="60455" x="3543300" y="3208338"/>
          <p14:tracePt t="60475" x="3551238" y="3208338"/>
          <p14:tracePt t="60486" x="3559175" y="3208338"/>
          <p14:tracePt t="60496" x="3573463" y="3208338"/>
          <p14:tracePt t="60516" x="3581400" y="3208338"/>
          <p14:tracePt t="60527" x="3597275" y="3208338"/>
          <p14:tracePt t="60547" x="3603625" y="3208338"/>
          <p14:tracePt t="60557" x="3611563" y="3208338"/>
          <p14:tracePt t="60740" x="3619500" y="3208338"/>
          <p14:tracePt t="60760" x="3627438" y="3208338"/>
          <p14:tracePt t="60782" x="3635375" y="3208338"/>
          <p14:tracePt t="60792" x="3641725" y="3208338"/>
          <p14:tracePt t="60813" x="3649663" y="3208338"/>
          <p14:tracePt t="60832" x="3657600" y="3208338"/>
          <p14:tracePt t="60842" x="3665538" y="3208338"/>
          <p14:tracePt t="60862" x="3673475" y="3208338"/>
          <p14:tracePt t="60892" x="3679825" y="3208338"/>
          <p14:tracePt t="60913" x="3687763" y="3208338"/>
          <p14:tracePt t="60924" x="3695700" y="3208338"/>
          <p14:tracePt t="60953" x="3703638" y="3208338"/>
          <p14:tracePt t="60973" x="3703638" y="3216275"/>
          <p14:tracePt t="60985" x="3711575" y="3216275"/>
          <p14:tracePt t="61014" x="3717925" y="3216275"/>
          <p14:tracePt t="61065" x="3717925" y="3222625"/>
          <p14:tracePt t="61097" x="3717925" y="3230563"/>
          <p14:tracePt t="61148" x="3717925" y="3238500"/>
          <p14:tracePt t="61177" x="3717925" y="3246438"/>
          <p14:tracePt t="61189" x="3717925" y="3254375"/>
          <p14:tracePt t="61198" x="3725863" y="3254375"/>
          <p14:tracePt t="61213" x="3725863" y="3260725"/>
          <p14:tracePt t="61240" x="3725863" y="3268663"/>
          <p14:tracePt t="61279" x="3725863" y="3276600"/>
          <p14:tracePt t="61290" x="3733800" y="3276600"/>
          <p14:tracePt t="61309" x="3733800" y="3284538"/>
          <p14:tracePt t="61381" x="3733800" y="3292475"/>
          <p14:tracePt t="61390" x="3741738" y="3292475"/>
          <p14:tracePt t="61676" x="3749675" y="3292475"/>
          <p14:tracePt t="61686" x="3763963" y="3292475"/>
          <p14:tracePt t="61697" x="3787775" y="3298825"/>
          <p14:tracePt t="61713" x="3802063" y="3298825"/>
          <p14:tracePt t="61730" x="3832225" y="3306763"/>
          <p14:tracePt t="61747" x="3870325" y="3314700"/>
          <p14:tracePt t="61763" x="3886200" y="3314700"/>
          <p14:tracePt t="61780" x="3908425" y="3314700"/>
          <p14:tracePt t="61798" x="3916363" y="3322638"/>
          <p14:tracePt t="61818" x="3924300" y="3330575"/>
          <p14:tracePt t="61838" x="3932238" y="3330575"/>
          <p14:tracePt t="61849" x="3932238" y="3336925"/>
          <p14:tracePt t="61869" x="3940175" y="3336925"/>
          <p14:tracePt t="61889" x="3940175" y="3344863"/>
          <p14:tracePt t="61899" x="3946525" y="3344863"/>
          <p14:tracePt t="61913" x="3954463" y="3344863"/>
          <p14:tracePt t="61931" x="3962400" y="3344863"/>
          <p14:tracePt t="61946" x="3962400" y="3352800"/>
          <p14:tracePt t="61963" x="3970338" y="3360738"/>
          <p14:tracePt t="61980" x="3984625" y="3360738"/>
          <p14:tracePt t="62001" x="3992563" y="3360738"/>
          <p14:tracePt t="62013" x="3992563" y="3368675"/>
          <p14:tracePt t="62509" x="3992563" y="3375025"/>
          <p14:tracePt t="62520" x="3992563" y="3382963"/>
          <p14:tracePt t="62530" x="3992563" y="3390900"/>
          <p14:tracePt t="62546" x="4000500" y="3398838"/>
          <p14:tracePt t="62563" x="4030663" y="3406775"/>
          <p14:tracePt t="62580" x="4054475" y="3421063"/>
          <p14:tracePt t="62596" x="4114800" y="3451225"/>
          <p14:tracePt t="62613" x="4206875" y="3482975"/>
          <p14:tracePt t="62630" x="4259263" y="3497263"/>
          <p14:tracePt t="62647" x="4335463" y="3521075"/>
          <p14:tracePt t="62663" x="4365625" y="3527425"/>
          <p14:tracePt t="62906" x="4449763" y="3429000"/>
          <p14:tracePt t="62916" x="4587875" y="3306763"/>
          <p14:tracePt t="62925" x="4740275" y="3184525"/>
          <p14:tracePt t="62937" x="4854575" y="3094038"/>
          <p14:tracePt t="62947" x="4983163" y="3017838"/>
          <p14:tracePt t="62963" x="5067300" y="2994025"/>
          <p14:tracePt t="62980" x="5219700" y="2979738"/>
          <p14:tracePt t="62997" x="5303838" y="2979738"/>
          <p14:tracePt t="63013" x="5448300" y="3001963"/>
          <p14:tracePt t="63030" x="5578475" y="3055938"/>
          <p14:tracePt t="63047" x="5622925" y="3078163"/>
          <p14:tracePt t="63063" x="5699125" y="3116263"/>
          <p14:tracePt t="63080" x="5737225" y="3140075"/>
          <p14:tracePt t="63312" x="5851525" y="3094038"/>
          <p14:tracePt t="63323" x="6011863" y="3025775"/>
          <p14:tracePt t="63332" x="6188075" y="2955925"/>
          <p14:tracePt t="63347" x="6340475" y="2911475"/>
          <p14:tracePt t="63364" x="6530975" y="2879725"/>
          <p14:tracePt t="63380" x="6599238" y="2879725"/>
          <p14:tracePt t="63397" x="6651625" y="2911475"/>
          <p14:tracePt t="63414" x="6651625" y="2925763"/>
          <p14:tracePt t="63430" x="6651625" y="2941638"/>
          <p14:tracePt t="63447" x="6621463" y="2963863"/>
          <p14:tracePt t="63658" x="6683375" y="2971800"/>
          <p14:tracePt t="63669" x="6765925" y="2971800"/>
          <p14:tracePt t="63678" x="6865938" y="2979738"/>
          <p14:tracePt t="63689" x="6964363" y="2987675"/>
          <p14:tracePt t="63699" x="7064375" y="2994025"/>
          <p14:tracePt t="63713" x="7154863" y="3001963"/>
          <p14:tracePt t="63730" x="7292975" y="3032125"/>
          <p14:tracePt t="63747" x="7315200" y="3032125"/>
          <p14:tracePt t="63763" x="7331075" y="3032125"/>
          <p14:tracePt t="63943" x="7353300" y="3032125"/>
          <p14:tracePt t="63954" x="7369175" y="3032125"/>
          <p14:tracePt t="63964" x="7383463" y="3040063"/>
          <p14:tracePt t="63974" x="7407275" y="3048000"/>
          <p14:tracePt t="63983" x="7421563" y="3063875"/>
          <p14:tracePt t="63997" x="7445375" y="3070225"/>
          <p14:tracePt t="64013" x="7459663" y="3086100"/>
          <p14:tracePt t="64030" x="7483475" y="3116263"/>
          <p14:tracePt t="64047" x="7505700" y="3154363"/>
          <p14:tracePt t="64063" x="7521575" y="3162300"/>
          <p14:tracePt t="64080" x="7535863" y="3200400"/>
          <p14:tracePt t="64097" x="7551738" y="3230563"/>
          <p14:tracePt t="64113" x="7559675" y="3246438"/>
          <p14:tracePt t="64130" x="7573963" y="3276600"/>
          <p14:tracePt t="64147" x="7589838" y="3298825"/>
          <p14:tracePt t="64163" x="7597775" y="3314700"/>
          <p14:tracePt t="64180" x="7604125" y="3336925"/>
          <p14:tracePt t="64197" x="7604125" y="3352800"/>
          <p14:tracePt t="64213" x="7604125" y="3390900"/>
          <p14:tracePt t="64230" x="7604125" y="3444875"/>
          <p14:tracePt t="64247" x="7604125" y="3489325"/>
          <p14:tracePt t="64263" x="7604125" y="3513138"/>
          <p14:tracePt t="64280" x="7604125" y="3551238"/>
          <p14:tracePt t="64297" x="7604125" y="3559175"/>
          <p14:tracePt t="64512" x="7604125" y="3565525"/>
          <p14:tracePt t="64523" x="7604125" y="3573463"/>
          <p14:tracePt t="64532" x="7612063" y="3581400"/>
          <p14:tracePt t="64547" x="7627938" y="3603625"/>
          <p14:tracePt t="64564" x="7680325" y="3673475"/>
          <p14:tracePt t="64580" x="7704138" y="3717925"/>
          <p14:tracePt t="64597" x="7750175" y="3840163"/>
          <p14:tracePt t="64614" x="7780338" y="3932238"/>
          <p14:tracePt t="64630" x="7788275" y="3962400"/>
          <p14:tracePt t="64647" x="7794625" y="4000500"/>
          <p14:tracePt t="64663" x="7794625" y="4016375"/>
          <p14:tracePt t="64680" x="7794625" y="4046538"/>
          <p14:tracePt t="64697" x="7794625" y="4068763"/>
          <p14:tracePt t="64714" x="7788275" y="4068763"/>
          <p14:tracePt t="64730" x="7772400" y="4092575"/>
          <p14:tracePt t="64747" x="7756525" y="4114800"/>
          <p14:tracePt t="64764" x="7750175" y="4122738"/>
          <p14:tracePt t="64780" x="7718425" y="4144963"/>
          <p14:tracePt t="64797" x="7688263" y="4175125"/>
          <p14:tracePt t="64813" x="7680325" y="4183063"/>
          <p14:tracePt t="64830" x="7650163" y="4206875"/>
          <p14:tracePt t="64847" x="7612063" y="4237038"/>
          <p14:tracePt t="64864" x="7597775" y="4237038"/>
          <p14:tracePt t="64880" x="7566025" y="4259263"/>
          <p14:tracePt t="64897" x="7535863" y="4259263"/>
          <p14:tracePt t="64914" x="7497763" y="4259263"/>
          <p14:tracePt t="64930" x="7459663" y="4267200"/>
          <p14:tracePt t="64947" x="7445375" y="4267200"/>
          <p14:tracePt t="64964" x="7399338" y="4267200"/>
          <p14:tracePt t="64981" x="7361238" y="4267200"/>
          <p14:tracePt t="64997" x="7337425" y="4267200"/>
          <p14:tracePt t="65014" x="7299325" y="4283075"/>
          <p14:tracePt t="65031" x="7254875" y="4289425"/>
          <p14:tracePt t="65047" x="7231063" y="4297363"/>
          <p14:tracePt t="65064" x="7200900" y="4305300"/>
          <p14:tracePt t="65080" x="7185025" y="4313238"/>
          <p14:tracePt t="65097" x="7162800" y="4327525"/>
          <p14:tracePt t="65114" x="7132638" y="4327525"/>
          <p14:tracePt t="65130" x="7116763" y="4327525"/>
          <p14:tracePt t="65147" x="7070725" y="4343400"/>
          <p14:tracePt t="65164" x="7032625" y="4351338"/>
          <p14:tracePt t="65181" x="7010400" y="4351338"/>
          <p14:tracePt t="65197" x="6972300" y="4359275"/>
          <p14:tracePt t="65214" x="6926263" y="4359275"/>
          <p14:tracePt t="65230" x="6918325" y="4359275"/>
          <p14:tracePt t="65247" x="6896100" y="4359275"/>
          <p14:tracePt t="65264" x="6880225" y="4359275"/>
          <p14:tracePt t="65280" x="6858000" y="4343400"/>
          <p14:tracePt t="65297" x="6842125" y="4327525"/>
          <p14:tracePt t="65314" x="6819900" y="4313238"/>
          <p14:tracePt t="65330" x="6797675" y="4289425"/>
          <p14:tracePt t="65347" x="6773863" y="4259263"/>
          <p14:tracePt t="65364" x="6765925" y="4251325"/>
          <p14:tracePt t="65380" x="6743700" y="4213225"/>
          <p14:tracePt t="65397" x="6727825" y="4183063"/>
          <p14:tracePt t="65414" x="6721475" y="4168775"/>
          <p14:tracePt t="65430" x="6705600" y="4130675"/>
          <p14:tracePt t="65447" x="6697663" y="4106863"/>
          <p14:tracePt t="65464" x="6675438" y="4060825"/>
          <p14:tracePt t="65480" x="6667500" y="4022725"/>
          <p14:tracePt t="65497" x="6667500" y="4008438"/>
          <p14:tracePt t="65514" x="6659563" y="3984625"/>
          <p14:tracePt t="65530" x="6659563" y="3978275"/>
          <p14:tracePt t="65731" x="6651625" y="3978275"/>
          <p14:tracePt t="65743" x="6651625" y="3970338"/>
          <p14:tracePt t="65752" x="6645275" y="3962400"/>
          <p14:tracePt t="65764" x="6645275" y="3946525"/>
          <p14:tracePt t="65780" x="6629400" y="3932238"/>
          <p14:tracePt t="65797" x="6599238" y="3894138"/>
          <p14:tracePt t="65814" x="6553200" y="3825875"/>
          <p14:tracePt t="65830" x="6537325" y="3787775"/>
          <p14:tracePt t="65847" x="6499225" y="3725863"/>
          <p14:tracePt t="65864" x="6484938" y="3703638"/>
          <p14:tracePt t="65880" x="6469063" y="3665538"/>
          <p14:tracePt t="65897" x="6461125" y="3641725"/>
          <p14:tracePt t="65914" x="6461125" y="3611563"/>
          <p14:tracePt t="65930" x="6461125" y="3603625"/>
          <p14:tracePt t="65947" x="6461125" y="3581400"/>
          <p14:tracePt t="65964" x="6461125" y="3573463"/>
          <p14:tracePt t="65981" x="6469063" y="3559175"/>
          <p14:tracePt t="65997" x="6469063" y="3535363"/>
          <p14:tracePt t="66014" x="6477000" y="3535363"/>
          <p14:tracePt t="66030" x="6477000" y="3513138"/>
          <p14:tracePt t="66047" x="6492875" y="3497263"/>
          <p14:tracePt t="66064" x="6507163" y="3459163"/>
          <p14:tracePt t="66080" x="6530975" y="3413125"/>
          <p14:tracePt t="66097" x="6545263" y="3382963"/>
          <p14:tracePt t="66114" x="6575425" y="3344863"/>
          <p14:tracePt t="66130" x="6613525" y="3306763"/>
          <p14:tracePt t="66147" x="6645275" y="3284538"/>
          <p14:tracePt t="66164" x="6697663" y="3246438"/>
          <p14:tracePt t="66180" x="6751638" y="3208338"/>
          <p14:tracePt t="66197" x="6789738" y="3178175"/>
          <p14:tracePt t="66214" x="6850063" y="3132138"/>
          <p14:tracePt t="66231" x="6911975" y="3108325"/>
          <p14:tracePt t="66247" x="6942138" y="3094038"/>
          <p14:tracePt t="66264" x="7002463" y="3063875"/>
          <p14:tracePt t="66281" x="7048500" y="3040063"/>
          <p14:tracePt t="66297" x="7070725" y="3032125"/>
          <p14:tracePt t="66314" x="7102475" y="3025775"/>
          <p14:tracePt t="66331" x="7108825" y="3025775"/>
          <p14:tracePt t="66347" x="7140575" y="3017838"/>
          <p14:tracePt t="66364" x="7162800" y="3017838"/>
          <p14:tracePt t="66381" x="7170738" y="3017838"/>
          <p14:tracePt t="66397" x="7192963" y="3017838"/>
          <p14:tracePt t="66414" x="7223125" y="3025775"/>
          <p14:tracePt t="66431" x="7239000" y="3025775"/>
          <p14:tracePt t="66447" x="7269163" y="3025775"/>
          <p14:tracePt t="66464" x="7292975" y="3032125"/>
          <p14:tracePt t="66481" x="7315200" y="3040063"/>
          <p14:tracePt t="66497" x="7345363" y="3048000"/>
          <p14:tracePt t="66514" x="7361238" y="3055938"/>
          <p14:tracePt t="66531" x="7383463" y="3063875"/>
          <p14:tracePt t="66547" x="7407275" y="3078163"/>
          <p14:tracePt t="66564" x="7413625" y="3078163"/>
          <p14:tracePt t="66581" x="7437438" y="3101975"/>
          <p14:tracePt t="66597" x="7459663" y="3124200"/>
          <p14:tracePt t="66614" x="7475538" y="3140075"/>
          <p14:tracePt t="66631" x="7489825" y="3170238"/>
          <p14:tracePt t="66647" x="7497763" y="3192463"/>
          <p14:tracePt t="66664" x="7513638" y="3216275"/>
          <p14:tracePt t="66681" x="7521575" y="3238500"/>
          <p14:tracePt t="66697" x="7521575" y="3246438"/>
          <p14:tracePt t="66714" x="7521575" y="3268663"/>
          <p14:tracePt t="66731" x="7521575" y="3284538"/>
          <p14:tracePt t="66747" x="7521575" y="3292475"/>
          <p14:tracePt t="66764" x="7521575" y="3306763"/>
          <p14:tracePt t="66781" x="7521575" y="3330575"/>
          <p14:tracePt t="66797" x="7521575" y="3336925"/>
          <p14:tracePt t="66815" x="7521575" y="3360738"/>
          <p14:tracePt t="66831" x="7521575" y="3375025"/>
          <p14:tracePt t="66847" x="7527925" y="3390900"/>
          <p14:tracePt t="66864" x="7527925" y="3406775"/>
          <p14:tracePt t="66881" x="7535863" y="3429000"/>
          <p14:tracePt t="66901" x="7535863" y="3436938"/>
          <p14:tracePt t="67175" x="7543800" y="3444875"/>
          <p14:tracePt t="67187" x="7559675" y="3444875"/>
          <p14:tracePt t="67196" x="7573963" y="3451225"/>
          <p14:tracePt t="67207" x="7589838" y="3459163"/>
          <p14:tracePt t="67216" x="7597775" y="3467100"/>
          <p14:tracePt t="67231" x="7612063" y="3467100"/>
          <p14:tracePt t="67248" x="7627938" y="3475038"/>
          <p14:tracePt t="67268" x="7635875" y="3482975"/>
          <p14:tracePt t="67281" x="7635875" y="3489325"/>
          <p14:tracePt t="67298" x="7642225" y="3497263"/>
          <p14:tracePt t="67317" x="7650163" y="3497263"/>
          <p14:tracePt t="67331" x="7650163" y="3505200"/>
          <p14:tracePt t="67347" x="7650163" y="3513138"/>
          <p14:tracePt t="67364" x="7658100" y="3527425"/>
          <p14:tracePt t="67381" x="7666038" y="3543300"/>
          <p14:tracePt t="67397" x="7666038" y="3551238"/>
          <p14:tracePt t="67415" x="7673975" y="3565525"/>
          <p14:tracePt t="67431" x="7680325" y="3581400"/>
          <p14:tracePt t="67448" x="7680325" y="3589338"/>
          <p14:tracePt t="67464" x="7680325" y="3611563"/>
          <p14:tracePt t="67481" x="7688263" y="3641725"/>
          <p14:tracePt t="67497" x="7688263" y="3657600"/>
          <p14:tracePt t="67514" x="7696200" y="3695700"/>
          <p14:tracePt t="67531" x="7696200" y="3711575"/>
          <p14:tracePt t="67547" x="7696200" y="3749675"/>
          <p14:tracePt t="67564" x="7696200" y="3771900"/>
          <p14:tracePt t="67581" x="7696200" y="3802063"/>
          <p14:tracePt t="67598" x="7696200" y="3817938"/>
          <p14:tracePt t="67614" x="7696200" y="3840163"/>
          <p14:tracePt t="67631" x="7696200" y="3863975"/>
          <p14:tracePt t="67647" x="7696200" y="3886200"/>
          <p14:tracePt t="67665" x="7680325" y="3924300"/>
          <p14:tracePt t="67681" x="7673975" y="3940175"/>
          <p14:tracePt t="67697" x="7658100" y="3970338"/>
          <p14:tracePt t="67714" x="7642225" y="4000500"/>
          <p14:tracePt t="67731" x="7620000" y="4030663"/>
          <p14:tracePt t="67747" x="7589838" y="4076700"/>
          <p14:tracePt t="67764" x="7581900" y="4092575"/>
          <p14:tracePt t="67781" x="7559675" y="4130675"/>
          <p14:tracePt t="67797" x="7535863" y="4160838"/>
          <p14:tracePt t="67814" x="7521575" y="4168775"/>
          <p14:tracePt t="67831" x="7505700" y="4183063"/>
          <p14:tracePt t="67847" x="7489825" y="4198938"/>
          <p14:tracePt t="67864" x="7475538" y="4206875"/>
          <p14:tracePt t="67881" x="7451725" y="4213225"/>
          <p14:tracePt t="67898" x="7429500" y="4229100"/>
          <p14:tracePt t="67914" x="7421563" y="4237038"/>
          <p14:tracePt t="67931" x="7391400" y="4251325"/>
          <p14:tracePt t="67948" x="7361238" y="4275138"/>
          <p14:tracePt t="67964" x="7337425" y="4275138"/>
          <p14:tracePt t="67981" x="7292975" y="4297363"/>
          <p14:tracePt t="67998" x="7269163" y="4305300"/>
          <p14:tracePt t="68015" x="7223125" y="4305300"/>
          <p14:tracePt t="68031" x="7170738" y="4313238"/>
          <p14:tracePt t="68048" x="7146925" y="4313238"/>
          <p14:tracePt t="68064" x="7108825" y="4321175"/>
          <p14:tracePt t="68081" x="7078663" y="4321175"/>
          <p14:tracePt t="68098" x="7064375" y="4321175"/>
          <p14:tracePt t="68114" x="7040563" y="4321175"/>
          <p14:tracePt t="68131" x="7018338" y="4313238"/>
          <p14:tracePt t="68148" x="7010400" y="4313238"/>
          <p14:tracePt t="68164" x="6994525" y="4305300"/>
          <p14:tracePt t="68181" x="6980238" y="4297363"/>
          <p14:tracePt t="68198" x="6956425" y="4283075"/>
          <p14:tracePt t="68214" x="6934200" y="4259263"/>
          <p14:tracePt t="68231" x="6926263" y="4244975"/>
          <p14:tracePt t="68248" x="6904038" y="4221163"/>
          <p14:tracePt t="68265" x="6888163" y="4206875"/>
          <p14:tracePt t="68281" x="6873875" y="4183063"/>
          <p14:tracePt t="68298" x="6858000" y="4152900"/>
          <p14:tracePt t="68315" x="6842125" y="4106863"/>
          <p14:tracePt t="68331" x="6835775" y="4092575"/>
          <p14:tracePt t="68348" x="6819900" y="4054475"/>
          <p14:tracePt t="68364" x="6811963" y="4038600"/>
          <p14:tracePt t="68381" x="6804025" y="4016375"/>
          <p14:tracePt t="68398" x="6789738" y="3992563"/>
          <p14:tracePt t="68415" x="6781800" y="3970338"/>
          <p14:tracePt t="68431" x="6781800" y="3954463"/>
          <p14:tracePt t="68448" x="6765925" y="3932238"/>
          <p14:tracePt t="68465" x="6765925" y="3924300"/>
          <p14:tracePt t="68481" x="6751638" y="3902075"/>
          <p14:tracePt t="68498" x="6743700" y="3886200"/>
          <p14:tracePt t="68515" x="6735763" y="3878263"/>
          <p14:tracePt t="68531" x="6735763" y="3863975"/>
          <p14:tracePt t="68548" x="6727825" y="3840163"/>
          <p14:tracePt t="68564" x="6721475" y="3832225"/>
          <p14:tracePt t="68581" x="6721475" y="3817938"/>
          <p14:tracePt t="68598" x="6721475" y="3802063"/>
          <p14:tracePt t="68614" x="6721475" y="3794125"/>
          <p14:tracePt t="68772" x="6721475" y="3802063"/>
          <p14:tracePt t="69045" x="6713538" y="3802063"/>
          <p14:tracePt t="69056" x="6697663" y="3802063"/>
          <p14:tracePt t="69065" x="6689725" y="3802063"/>
          <p14:tracePt t="69081" x="6667500" y="3802063"/>
          <p14:tracePt t="69098" x="6583363" y="3779838"/>
          <p14:tracePt t="69114" x="6530975" y="3763963"/>
          <p14:tracePt t="69131" x="6400800" y="3717925"/>
          <p14:tracePt t="69148" x="6264275" y="3673475"/>
          <p14:tracePt t="69164" x="6194425" y="3649663"/>
          <p14:tracePt t="69181" x="6080125" y="3597275"/>
          <p14:tracePt t="69198" x="6049963" y="3581400"/>
          <p14:tracePt t="69215" x="6003925" y="3543300"/>
          <p14:tracePt t="69231" x="5965825" y="3527425"/>
          <p14:tracePt t="69248" x="5951538" y="3513138"/>
          <p14:tracePt t="69265" x="5951538" y="3505200"/>
          <p14:tracePt t="69281" x="5943600" y="3505200"/>
          <p14:tracePt t="69298" x="5935663" y="3505200"/>
          <p14:tracePt t="69315" x="5935663" y="3497263"/>
          <p14:tracePt t="69341" x="5927725" y="3497263"/>
          <p14:tracePt t="69360" x="5927725" y="3482975"/>
          <p14:tracePt t="69372" x="5913438" y="3482975"/>
          <p14:tracePt t="69381" x="5905500" y="3467100"/>
          <p14:tracePt t="69398" x="5897563" y="3459163"/>
          <p14:tracePt t="69414" x="5867400" y="3444875"/>
          <p14:tracePt t="69431" x="5851525" y="3429000"/>
          <p14:tracePt t="69448" x="5829300" y="3413125"/>
          <p14:tracePt t="69465" x="5807075" y="3406775"/>
          <p14:tracePt t="69481" x="5799138" y="3406775"/>
          <p14:tracePt t="69498" x="5791200" y="3398838"/>
          <p14:tracePt t="69515" x="5783263" y="3398838"/>
          <p14:tracePt t="69554" x="5783263" y="3406775"/>
          <p14:tracePt t="69564" x="5783263" y="3413125"/>
          <p14:tracePt t="69576" x="5783263" y="3429000"/>
          <p14:tracePt t="69585" x="5783263" y="3444875"/>
          <p14:tracePt t="69598" x="5783263" y="3459163"/>
          <p14:tracePt t="69614" x="5783263" y="3475038"/>
          <p14:tracePt t="69631" x="5775325" y="3497263"/>
          <p14:tracePt t="69648" x="5768975" y="3513138"/>
          <p14:tracePt t="69665" x="5761038" y="3521075"/>
          <p14:tracePt t="69681" x="5753100" y="3535363"/>
          <p14:tracePt t="69698" x="5737225" y="3551238"/>
          <p14:tracePt t="69715" x="5737225" y="3559175"/>
          <p14:tracePt t="69731" x="5730875" y="3581400"/>
          <p14:tracePt t="69748" x="5722938" y="3603625"/>
          <p14:tracePt t="69765" x="5722938" y="3611563"/>
          <p14:tracePt t="69782" x="5722938" y="3641725"/>
          <p14:tracePt t="69798" x="5722938" y="3657600"/>
          <p14:tracePt t="69815" x="5722938" y="3687763"/>
          <p14:tracePt t="69831" x="5722938" y="3711575"/>
          <p14:tracePt t="69848" x="5722938" y="3725863"/>
          <p14:tracePt t="69865" x="5722938" y="3741738"/>
          <p14:tracePt t="69881" x="5722938" y="3763963"/>
          <p14:tracePt t="69898" x="5722938" y="3771900"/>
          <p14:tracePt t="69915" x="5722938" y="3802063"/>
          <p14:tracePt t="69931" x="5722938" y="3817938"/>
          <p14:tracePt t="69948" x="5722938" y="3832225"/>
          <p14:tracePt t="69965" x="5722938" y="3848100"/>
          <p14:tracePt t="69981" x="5730875" y="3863975"/>
          <p14:tracePt t="69998" x="5737225" y="3878263"/>
          <p14:tracePt t="70015" x="5753100" y="3902075"/>
          <p14:tracePt t="70031" x="5768975" y="3908425"/>
          <p14:tracePt t="70048" x="5783263" y="3946525"/>
          <p14:tracePt t="70065" x="5807075" y="3970338"/>
          <p14:tracePt t="70081" x="5813425" y="3978275"/>
          <p14:tracePt t="70098" x="5829300" y="3984625"/>
          <p14:tracePt t="70115" x="5845175" y="4000500"/>
          <p14:tracePt t="70131" x="5859463" y="4000500"/>
          <p14:tracePt t="70148" x="5875338" y="4008438"/>
          <p14:tracePt t="70165" x="5883275" y="4008438"/>
          <p14:tracePt t="70181" x="5897563" y="4008438"/>
          <p14:tracePt t="70198" x="5905500" y="4008438"/>
          <p14:tracePt t="70215" x="5921375" y="4008438"/>
          <p14:tracePt t="70231" x="5951538" y="4000500"/>
          <p14:tracePt t="70248" x="5997575" y="3978275"/>
          <p14:tracePt t="70265" x="6011863" y="3970338"/>
          <p14:tracePt t="70281" x="6049963" y="3946525"/>
          <p14:tracePt t="70298" x="6073775" y="3940175"/>
          <p14:tracePt t="70315" x="6088063" y="3932238"/>
          <p14:tracePt t="70331" x="6103938" y="3916363"/>
          <p14:tracePt t="70348" x="6103938" y="3908425"/>
          <p14:tracePt t="70365" x="6111875" y="3902075"/>
          <p14:tracePt t="70381" x="6111875" y="3894138"/>
          <p14:tracePt t="70398" x="6111875" y="3878263"/>
          <p14:tracePt t="70415" x="6118225" y="3848100"/>
          <p14:tracePt t="70431" x="6118225" y="3810000"/>
          <p14:tracePt t="70448" x="6118225" y="3763963"/>
          <p14:tracePt t="70465" x="6118225" y="3749675"/>
          <p14:tracePt t="70481" x="6118225" y="3717925"/>
          <p14:tracePt t="70498" x="6118225" y="3703638"/>
          <p14:tracePt t="70515" x="6118225" y="3673475"/>
          <p14:tracePt t="70532" x="6118225" y="3641725"/>
          <p14:tracePt t="70548" x="6118225" y="3619500"/>
          <p14:tracePt t="70565" x="6111875" y="3597275"/>
          <p14:tracePt t="70582" x="6103938" y="3581400"/>
          <p14:tracePt t="70598" x="6096000" y="3565525"/>
          <p14:tracePt t="70615" x="6080125" y="3559175"/>
          <p14:tracePt t="70631" x="6065838" y="3551238"/>
          <p14:tracePt t="70648" x="6042025" y="3535363"/>
          <p14:tracePt t="70666" x="6027738" y="3535363"/>
          <p14:tracePt t="70681" x="6011863" y="3535363"/>
          <p14:tracePt t="70698" x="6003925" y="3535363"/>
          <p14:tracePt t="70855" x="5989638" y="3535363"/>
          <p14:tracePt t="70866" x="5965825" y="3535363"/>
          <p14:tracePt t="70877" x="5927725" y="3535363"/>
          <p14:tracePt t="70886" x="5867400" y="3535363"/>
          <p14:tracePt t="70898" x="5783263" y="3551238"/>
          <p14:tracePt t="70915" x="5661025" y="3581400"/>
          <p14:tracePt t="70931" x="5318125" y="3665538"/>
          <p14:tracePt t="70948" x="4876800" y="3779838"/>
          <p14:tracePt t="70965" x="4640263" y="3863975"/>
          <p14:tracePt t="70981" x="4175125" y="3992563"/>
          <p14:tracePt t="70998" x="3771900" y="4130675"/>
          <p14:tracePt t="71015" x="3619500" y="4168775"/>
          <p14:tracePt t="71032" x="3413125" y="4244975"/>
          <p14:tracePt t="71048" x="3330575" y="4259263"/>
          <p14:tracePt t="71065" x="3208338" y="4289425"/>
          <p14:tracePt t="71081" x="3108325" y="4313238"/>
          <p14:tracePt t="71098" x="3078163" y="4313238"/>
          <p14:tracePt t="71115" x="3032125" y="4313238"/>
          <p14:tracePt t="71132" x="3001963" y="4313238"/>
          <p14:tracePt t="71148" x="2987675" y="4313238"/>
          <p14:tracePt t="71165" x="2971800" y="4297363"/>
          <p14:tracePt t="71182" x="2963863" y="4289425"/>
          <p14:tracePt t="71198" x="2963863" y="4283075"/>
          <p14:tracePt t="71216" x="2955925" y="4259263"/>
          <p14:tracePt t="71232" x="2955925" y="4251325"/>
          <p14:tracePt t="71248" x="2955925" y="4229100"/>
          <p14:tracePt t="71265" x="2955925" y="4213225"/>
          <p14:tracePt t="71281" x="2955925" y="4206875"/>
          <p14:tracePt t="71298" x="2955925" y="4183063"/>
          <p14:tracePt t="71315" x="2963863" y="4144963"/>
          <p14:tracePt t="71332" x="2963863" y="4130675"/>
          <p14:tracePt t="71348" x="2994025" y="4084638"/>
          <p14:tracePt t="71365" x="3017838" y="4038600"/>
          <p14:tracePt t="71381" x="3032125" y="4008438"/>
          <p14:tracePt t="71398" x="3048000" y="3970338"/>
          <p14:tracePt t="71415" x="3063875" y="3940175"/>
          <p14:tracePt t="71432" x="3070225" y="3932238"/>
          <p14:tracePt t="71448" x="3078163" y="3932238"/>
          <p14:tracePt t="71466" x="3086100" y="3932238"/>
          <p14:tracePt t="71689" x="3086100" y="3924300"/>
          <p14:tracePt t="71700" x="3078163" y="3924300"/>
          <p14:tracePt t="71709" x="3070225" y="3924300"/>
          <p14:tracePt t="71720" x="3048000" y="3916363"/>
          <p14:tracePt t="71732" x="3040063" y="3916363"/>
          <p14:tracePt t="71748" x="3025775" y="3916363"/>
          <p14:tracePt t="71765" x="2994025" y="3916363"/>
          <p14:tracePt t="71782" x="2963863" y="3954463"/>
          <p14:tracePt t="71798" x="2949575" y="3970338"/>
          <p14:tracePt t="71816" x="2917825" y="4030663"/>
          <p14:tracePt t="71832" x="2879725" y="4106863"/>
          <p14:tracePt t="71848" x="2857500" y="4144963"/>
          <p14:tracePt t="71865" x="2835275" y="4175125"/>
          <p14:tracePt t="71882" x="2819400" y="4198938"/>
          <p14:tracePt t="71898" x="2803525" y="4213225"/>
          <p14:tracePt t="71915" x="2781300" y="4229100"/>
          <p14:tracePt t="71932" x="2765425" y="4229100"/>
          <p14:tracePt t="71948" x="2743200" y="4237038"/>
          <p14:tracePt t="71965" x="2720975" y="4237038"/>
          <p14:tracePt t="71982" x="2705100" y="4237038"/>
          <p14:tracePt t="71998" x="2682875" y="4237038"/>
          <p14:tracePt t="72015" x="2659063" y="4229100"/>
          <p14:tracePt t="72032" x="2644775" y="4229100"/>
          <p14:tracePt t="72048" x="2628900" y="4229100"/>
          <p14:tracePt t="72065" x="2606675" y="4221163"/>
          <p14:tracePt t="72082" x="2590800" y="4221163"/>
          <p14:tracePt t="72098" x="2560638" y="4206875"/>
          <p14:tracePt t="72115" x="2552700" y="4198938"/>
          <p14:tracePt t="72132" x="2530475" y="4183063"/>
          <p14:tracePt t="72148" x="2506663" y="4152900"/>
          <p14:tracePt t="72165" x="2498725" y="4137025"/>
          <p14:tracePt t="72182" x="2484438" y="4092575"/>
          <p14:tracePt t="72198" x="2468563" y="4054475"/>
          <p14:tracePt t="72216" x="2460625" y="4030663"/>
          <p14:tracePt t="72232" x="2454275" y="3984625"/>
          <p14:tracePt t="72248" x="2446338" y="3970338"/>
          <p14:tracePt t="72249" x="2446338" y="3954463"/>
          <p14:tracePt t="72265" x="2438400" y="3932238"/>
          <p14:tracePt t="72282" x="2438400" y="3894138"/>
          <p14:tracePt t="72299" x="2438400" y="3856038"/>
          <p14:tracePt t="72315" x="2438400" y="3832225"/>
          <p14:tracePt t="72332" x="2438400" y="3787775"/>
          <p14:tracePt t="72348" x="2446338" y="3763963"/>
          <p14:tracePt t="72365" x="2460625" y="3679825"/>
          <p14:tracePt t="72382" x="2484438" y="3611563"/>
          <p14:tracePt t="72398" x="2506663" y="3565525"/>
          <p14:tracePt t="72416" x="2544763" y="3482975"/>
          <p14:tracePt t="72432" x="2590800" y="3390900"/>
          <p14:tracePt t="72448" x="2613025" y="3344863"/>
          <p14:tracePt t="72465" x="2659063" y="3292475"/>
          <p14:tracePt t="72482" x="2682875" y="3276600"/>
          <p14:tracePt t="72498" x="2697163" y="3268663"/>
          <p14:tracePt t="72515" x="2713038" y="3268663"/>
          <p14:tracePt t="72532" x="2720975" y="3268663"/>
          <p14:tracePt t="72548" x="2751138" y="3276600"/>
          <p14:tracePt t="72565" x="2765425" y="3284538"/>
          <p14:tracePt t="72582" x="2789238" y="3292475"/>
          <p14:tracePt t="72598" x="2803525" y="3298825"/>
          <p14:tracePt t="72616" x="2835275" y="3298825"/>
          <p14:tracePt t="72632" x="2849563" y="3306763"/>
          <p14:tracePt t="72649" x="2879725" y="3314700"/>
          <p14:tracePt t="72666" x="2911475" y="3322638"/>
          <p14:tracePt t="72682" x="2925763" y="3336925"/>
          <p14:tracePt t="72698" x="2955925" y="3352800"/>
          <p14:tracePt t="72715" x="2971800" y="3368675"/>
          <p14:tracePt t="72732" x="2994025" y="3390900"/>
          <p14:tracePt t="72748" x="3025775" y="3429000"/>
          <p14:tracePt t="72765" x="3048000" y="3444875"/>
          <p14:tracePt t="72782" x="3070225" y="3482975"/>
          <p14:tracePt t="72799" x="3086100" y="3505200"/>
          <p14:tracePt t="72816" x="3086100" y="3513138"/>
          <p14:tracePt t="72832" x="3094038" y="3527425"/>
          <p14:tracePt t="72849" x="3101975" y="3543300"/>
          <p14:tracePt t="72866" x="3101975" y="3551238"/>
          <p14:tracePt t="72882" x="3101975" y="3565525"/>
          <p14:tracePt t="72898" x="3101975" y="3573463"/>
          <p14:tracePt t="72915" x="3108325" y="3589338"/>
          <p14:tracePt t="72932" x="3116263" y="3619500"/>
          <p14:tracePt t="72948" x="3124200" y="3635375"/>
          <p14:tracePt t="72965" x="3124200" y="3657600"/>
          <p14:tracePt t="72982" x="3124200" y="3695700"/>
          <p14:tracePt t="72998" x="3124200" y="3703638"/>
          <p14:tracePt t="73016" x="3132138" y="3733800"/>
          <p14:tracePt t="73032" x="3132138" y="3749675"/>
          <p14:tracePt t="73245" x="3140075" y="3749675"/>
          <p14:tracePt t="73254" x="3154363" y="3741738"/>
          <p14:tracePt t="73266" x="3162300" y="3741738"/>
          <p14:tracePt t="73282" x="3178175" y="3741738"/>
          <p14:tracePt t="73298" x="3208338" y="3725863"/>
          <p14:tracePt t="73315" x="3222625" y="3725863"/>
          <p14:tracePt t="73345" x="3222625" y="3717925"/>
          <p14:tracePt t="73386" x="3222625" y="3711575"/>
          <p14:tracePt t="73407" x="3222625" y="3703638"/>
          <p14:tracePt t="73427" x="3216275" y="3695700"/>
          <p14:tracePt t="73447" x="3216275" y="3687763"/>
          <p14:tracePt t="73467" x="3208338" y="3687763"/>
          <p14:tracePt t="73560" x="3208338" y="3695700"/>
          <p14:tracePt t="73580" x="3208338" y="3703638"/>
          <p14:tracePt t="73591" x="3208338" y="3711575"/>
          <p14:tracePt t="73611" x="3208338" y="3717925"/>
          <p14:tracePt t="73632" x="3208338" y="3725863"/>
          <p14:tracePt t="73681" x="3200400" y="3733800"/>
          <p14:tracePt t="74592" x="3192463" y="3733800"/>
          <p14:tracePt t="74601" x="3184525" y="3741738"/>
          <p14:tracePt t="74612" x="3170238" y="3741738"/>
          <p14:tracePt t="74622" x="3154363" y="3741738"/>
          <p14:tracePt t="74633" x="3132138" y="3749675"/>
          <p14:tracePt t="74649" x="3094038" y="3756025"/>
          <p14:tracePt t="74666" x="3040063" y="3756025"/>
          <p14:tracePt t="74683" x="2979738" y="3756025"/>
          <p14:tracePt t="74699" x="2963863" y="3756025"/>
          <p14:tracePt t="74716" x="2941638" y="3741738"/>
          <p14:tracePt t="74732" x="2933700" y="3733800"/>
          <p14:tracePt t="74749" x="2925763" y="3711575"/>
          <p14:tracePt t="74766" x="2925763" y="3673475"/>
          <p14:tracePt t="74782" x="2925763" y="3649663"/>
          <p14:tracePt t="74799" x="2941638" y="3603625"/>
          <p14:tracePt t="74816" x="2949575" y="3589338"/>
          <p14:tracePt t="74816" x="2955925" y="3573463"/>
          <p14:tracePt t="74832" x="2963863" y="3559175"/>
          <p14:tracePt t="74849" x="2979738" y="3543300"/>
          <p14:tracePt t="74866" x="2987675" y="3535363"/>
          <p14:tracePt t="74882" x="2994025" y="3535363"/>
          <p14:tracePt t="74899" x="3009900" y="3527425"/>
          <p14:tracePt t="74916" x="3009900" y="3521075"/>
          <p14:tracePt t="74932" x="3025775" y="3521075"/>
          <p14:tracePt t="74949" x="3055938" y="3521075"/>
          <p14:tracePt t="74966" x="3070225" y="3521075"/>
          <p14:tracePt t="74982" x="3094038" y="3521075"/>
          <p14:tracePt t="74999" x="3124200" y="3521075"/>
          <p14:tracePt t="75016" x="3132138" y="3521075"/>
          <p14:tracePt t="75032" x="3154363" y="3535363"/>
          <p14:tracePt t="75049" x="3170238" y="3559175"/>
          <p14:tracePt t="75066" x="3184525" y="3573463"/>
          <p14:tracePt t="75082" x="3200400" y="3597275"/>
          <p14:tracePt t="75099" x="3216275" y="3611563"/>
          <p14:tracePt t="75116" x="3222625" y="3641725"/>
          <p14:tracePt t="75132" x="3230563" y="3673475"/>
          <p14:tracePt t="75149" x="3230563" y="3679825"/>
          <p14:tracePt t="75166" x="3238500" y="3711575"/>
          <p14:tracePt t="75182" x="3238500" y="3733800"/>
          <p14:tracePt t="75199" x="3246438" y="3756025"/>
          <p14:tracePt t="75216" x="3246438" y="3771900"/>
          <p14:tracePt t="75233" x="3246438" y="3787775"/>
          <p14:tracePt t="75249" x="3246438" y="3794125"/>
          <p14:tracePt t="75266" x="3230563" y="3817938"/>
          <p14:tracePt t="75282" x="3222625" y="3832225"/>
          <p14:tracePt t="75299" x="3200400" y="3863975"/>
          <p14:tracePt t="75316" x="3170238" y="3886200"/>
          <p14:tracePt t="75332" x="3154363" y="3886200"/>
          <p14:tracePt t="75349" x="3124200" y="3902075"/>
          <p14:tracePt t="75366" x="3101975" y="3902075"/>
          <p14:tracePt t="75382" x="3094038" y="3902075"/>
          <p14:tracePt t="75399" x="3070225" y="3894138"/>
          <p14:tracePt t="75416" x="3055938" y="3863975"/>
          <p14:tracePt t="75432" x="3040063" y="3840163"/>
          <p14:tracePt t="75449" x="3032125" y="3787775"/>
          <p14:tracePt t="75466" x="3032125" y="3756025"/>
          <p14:tracePt t="75482" x="3025775" y="3695700"/>
          <p14:tracePt t="75499" x="3025775" y="3635375"/>
          <p14:tracePt t="75516" x="3040063" y="3565525"/>
          <p14:tracePt t="75532" x="3048000" y="3527425"/>
          <p14:tracePt t="75549" x="3063875" y="3497263"/>
          <p14:tracePt t="75566" x="3070225" y="3482975"/>
          <p14:tracePt t="75582" x="3094038" y="3467100"/>
          <p14:tracePt t="75599" x="3116263" y="3467100"/>
          <p14:tracePt t="75616" x="3140075" y="3467100"/>
          <p14:tracePt t="75632" x="3178175" y="3467100"/>
          <p14:tracePt t="75649" x="3192463" y="3467100"/>
          <p14:tracePt t="75666" x="3222625" y="3482975"/>
          <p14:tracePt t="75682" x="3246438" y="3505200"/>
          <p14:tracePt t="75699" x="3254375" y="3521075"/>
          <p14:tracePt t="75716" x="3260725" y="3551238"/>
          <p14:tracePt t="75732" x="3260725" y="3597275"/>
          <p14:tracePt t="75749" x="3260725" y="3635375"/>
          <p14:tracePt t="75766" x="3254375" y="3725863"/>
          <p14:tracePt t="75782" x="3222625" y="3817938"/>
          <p14:tracePt t="75799" x="3200400" y="3863975"/>
          <p14:tracePt t="75816" x="3154363" y="3924300"/>
          <p14:tracePt t="75833" x="3108325" y="3962400"/>
          <p14:tracePt t="75849" x="3086100" y="3970338"/>
          <p14:tracePt t="75866" x="3025775" y="3970338"/>
          <p14:tracePt t="75883" x="2971800" y="3962400"/>
          <p14:tracePt t="75899" x="2941638" y="3946525"/>
          <p14:tracePt t="75916" x="2895600" y="3894138"/>
          <p14:tracePt t="75932" x="2879725" y="3870325"/>
          <p14:tracePt t="75949" x="2857500" y="3802063"/>
          <p14:tracePt t="75966" x="2857500" y="3717925"/>
          <p14:tracePt t="75982" x="2865438" y="3665538"/>
          <p14:tracePt t="75999" x="2917825" y="3551238"/>
          <p14:tracePt t="76016" x="3001963" y="3421063"/>
          <p14:tracePt t="76032" x="3040063" y="3375025"/>
          <p14:tracePt t="76049" x="3108325" y="3322638"/>
          <p14:tracePt t="76066" x="3140075" y="3314700"/>
          <p14:tracePt t="76082" x="3154363" y="3314700"/>
          <p14:tracePt t="76099" x="3162300" y="3322638"/>
          <p14:tracePt t="76116" x="3162300" y="3330575"/>
          <p14:tracePt t="76132" x="3162300" y="3344863"/>
          <p14:tracePt t="76149" x="3170238" y="3368675"/>
          <p14:tracePt t="76166" x="3170238" y="3375025"/>
          <p14:tracePt t="76182" x="3178175" y="3390900"/>
          <p14:tracePt t="76200" x="3178175" y="3406775"/>
          <p14:tracePt t="76216" x="3178175" y="3413125"/>
          <p14:tracePt t="76232" x="3178175" y="3436938"/>
          <p14:tracePt t="76249" x="3178175" y="3444875"/>
          <p14:tracePt t="76266" x="3178175" y="3451225"/>
          <p14:tracePt t="76282" x="3178175" y="3467100"/>
          <p14:tracePt t="76299" x="3178175" y="3475038"/>
          <p14:tracePt t="76316" x="3162300" y="3482975"/>
          <p14:tracePt t="76332" x="3154363" y="3482975"/>
          <p14:tracePt t="76349" x="3140075" y="3482975"/>
          <p14:tracePt t="76366" x="3132138" y="3482975"/>
          <p14:tracePt t="76382" x="3108325" y="3482975"/>
          <p14:tracePt t="76399" x="3101975" y="3475038"/>
          <p14:tracePt t="76416" x="3086100" y="3451225"/>
          <p14:tracePt t="76432" x="3070225" y="3413125"/>
          <p14:tracePt t="76449" x="3070225" y="3390900"/>
          <p14:tracePt t="76466" x="3070225" y="3352800"/>
          <p14:tracePt t="76483" x="3070225" y="3330575"/>
          <p14:tracePt t="76483" x="3070225" y="3306763"/>
          <p14:tracePt t="76499" x="3094038" y="3268663"/>
          <p14:tracePt t="76516" x="3146425" y="3184525"/>
          <p14:tracePt t="76533" x="3230563" y="3070225"/>
          <p14:tracePt t="76549" x="3276600" y="3017838"/>
          <p14:tracePt t="76566" x="3360738" y="2925763"/>
          <p14:tracePt t="76583" x="3398838" y="2887663"/>
          <p14:tracePt t="76599" x="3475038" y="2835275"/>
          <p14:tracePt t="76616" x="3521075" y="2819400"/>
          <p14:tracePt t="76632" x="3535363" y="2819400"/>
          <p14:tracePt t="76649" x="3581400" y="2835275"/>
          <p14:tracePt t="76667" x="3611563" y="2857500"/>
          <p14:tracePt t="76683" x="3627438" y="2873375"/>
          <p14:tracePt t="76699" x="3665538" y="2903538"/>
          <p14:tracePt t="76716" x="3703638" y="2933700"/>
          <p14:tracePt t="76733" x="3725863" y="2949575"/>
          <p14:tracePt t="76749" x="3756025" y="2971800"/>
          <p14:tracePt t="76766" x="3779838" y="2987675"/>
          <p14:tracePt t="76783" x="3810000" y="3017838"/>
          <p14:tracePt t="76799" x="3832225" y="3040063"/>
          <p14:tracePt t="76816" x="3848100" y="3055938"/>
          <p14:tracePt t="76833" x="3863975" y="3094038"/>
          <p14:tracePt t="76849" x="3878263" y="3140075"/>
          <p14:tracePt t="76866" x="3886200" y="3178175"/>
          <p14:tracePt t="76883" x="3902075" y="3216275"/>
          <p14:tracePt t="76899" x="3908425" y="3246438"/>
          <p14:tracePt t="76916" x="3908425" y="3254375"/>
          <p14:tracePt t="76933" x="3908425" y="3268663"/>
          <p14:tracePt t="76949" x="3908425" y="3276600"/>
          <p14:tracePt t="76966" x="3908425" y="3298825"/>
          <p14:tracePt t="76982" x="3902075" y="3314700"/>
          <p14:tracePt t="76999" x="3886200" y="3330575"/>
          <p14:tracePt t="77017" x="3848100" y="3360738"/>
          <p14:tracePt t="77033" x="3787775" y="3390900"/>
          <p14:tracePt t="77049" x="3763963" y="3406775"/>
          <p14:tracePt t="77066" x="3703638" y="3421063"/>
          <p14:tracePt t="77083" x="3657600" y="3421063"/>
          <p14:tracePt t="77099" x="3641725" y="3421063"/>
          <p14:tracePt t="77116" x="3619500" y="3413125"/>
          <p14:tracePt t="77135" x="3619500" y="3406775"/>
          <p14:tracePt t="77149" x="3619500" y="3398838"/>
          <p14:tracePt t="77166" x="3619500" y="3390900"/>
          <p14:tracePt t="77183" x="3627438" y="3375025"/>
          <p14:tracePt t="77199" x="3665538" y="3336925"/>
          <p14:tracePt t="77217" x="3741738" y="3298825"/>
          <p14:tracePt t="77233" x="3794125" y="3284538"/>
          <p14:tracePt t="77249" x="3878263" y="3268663"/>
          <p14:tracePt t="77266" x="3946525" y="3268663"/>
          <p14:tracePt t="77283" x="3978275" y="3276600"/>
          <p14:tracePt t="77299" x="4008438" y="3284538"/>
          <p14:tracePt t="77316" x="4008438" y="3292475"/>
          <p14:tracePt t="77333" x="4008438" y="3298825"/>
          <p14:tracePt t="77367" x="4000500" y="3298825"/>
          <p14:tracePt t="77387" x="3984625" y="3306763"/>
          <p14:tracePt t="77398" x="3970338" y="3306763"/>
          <p14:tracePt t="77407" x="3940175" y="3306763"/>
          <p14:tracePt t="77418" x="3908425" y="3306763"/>
          <p14:tracePt t="77433" x="3863975" y="3306763"/>
          <p14:tracePt t="77449" x="3787775" y="3284538"/>
          <p14:tracePt t="77466" x="3756025" y="3254375"/>
          <p14:tracePt t="77483" x="3717925" y="3222625"/>
          <p14:tracePt t="77500" x="3703638" y="3184525"/>
          <p14:tracePt t="77516" x="3703638" y="3170238"/>
          <p14:tracePt t="77533" x="3733800" y="3124200"/>
          <p14:tracePt t="77549" x="3771900" y="3094038"/>
          <p14:tracePt t="77566" x="3856038" y="3040063"/>
          <p14:tracePt t="77583" x="3970338" y="2994025"/>
          <p14:tracePt t="77599" x="4030663" y="2987675"/>
          <p14:tracePt t="77617" x="4144963" y="2987675"/>
          <p14:tracePt t="77633" x="4267200" y="3017838"/>
          <p14:tracePt t="77649" x="4313238" y="3040063"/>
          <p14:tracePt t="77668" x="4389438" y="3094038"/>
          <p14:tracePt t="77683" x="4397375" y="3116263"/>
          <p14:tracePt t="77699" x="4397375" y="3132138"/>
          <p14:tracePt t="77855" x="4397375" y="3140075"/>
          <p14:tracePt t="77875" x="4411663" y="3140075"/>
          <p14:tracePt t="77886" x="4419600" y="3132138"/>
          <p14:tracePt t="77895" x="4435475" y="3108325"/>
          <p14:tracePt t="77906" x="4473575" y="3070225"/>
          <p14:tracePt t="77916" x="4533900" y="3025775"/>
          <p14:tracePt t="77933" x="4625975" y="2949575"/>
          <p14:tracePt t="77949" x="4945063" y="2720975"/>
          <p14:tracePt t="77966" x="5113338" y="2613025"/>
          <p14:tracePt t="77983" x="5372100" y="2506663"/>
          <p14:tracePt t="77999" x="5562600" y="2492375"/>
          <p14:tracePt t="78017" x="5661025" y="2506663"/>
          <p14:tracePt t="78033" x="5813425" y="2598738"/>
          <p14:tracePt t="78050" x="5921375" y="2705100"/>
          <p14:tracePt t="78066" x="5965825" y="2773363"/>
          <p14:tracePt t="78083" x="6019800" y="2873375"/>
          <p14:tracePt t="78100" x="6073775" y="2949575"/>
          <p14:tracePt t="78116" x="6103938" y="2987675"/>
          <p14:tracePt t="78133" x="6149975" y="3063875"/>
          <p14:tracePt t="78150" x="6172200" y="3094038"/>
          <p14:tracePt t="78167" x="6202363" y="3146425"/>
          <p14:tracePt t="78183" x="6218238" y="3192463"/>
          <p14:tracePt t="78199" x="6226175" y="3200400"/>
          <p14:tracePt t="78217" x="6232525" y="3230563"/>
          <p14:tracePt t="78233" x="6240463" y="3254375"/>
          <p14:tracePt t="78250" x="6240463" y="3276600"/>
          <p14:tracePt t="78266" x="6248400" y="3330575"/>
          <p14:tracePt t="78283" x="6248400" y="3398838"/>
          <p14:tracePt t="78299" x="6248400" y="3444875"/>
          <p14:tracePt t="78316" x="6240463" y="3551238"/>
          <p14:tracePt t="78333" x="6226175" y="3673475"/>
          <p14:tracePt t="78349" x="6202363" y="3725863"/>
          <p14:tracePt t="78367" x="6156325" y="3832225"/>
          <p14:tracePt t="78383" x="6111875" y="3946525"/>
          <p14:tracePt t="78400" x="6080125" y="4000500"/>
          <p14:tracePt t="78417" x="6011863" y="4092575"/>
          <p14:tracePt t="78433" x="5973763" y="4122738"/>
          <p14:tracePt t="78449" x="5905500" y="4175125"/>
          <p14:tracePt t="78466" x="5837238" y="4213225"/>
          <p14:tracePt t="78483" x="5799138" y="4221163"/>
          <p14:tracePt t="78500" x="5722938" y="4229100"/>
          <p14:tracePt t="78516" x="5684838" y="4229100"/>
          <p14:tracePt t="78533" x="5600700" y="4229100"/>
          <p14:tracePt t="78549" x="5516563" y="4213225"/>
          <p14:tracePt t="78567" x="5426075" y="4175125"/>
          <p14:tracePt t="78583" x="5387975" y="4152900"/>
          <p14:tracePt t="78600" x="5295900" y="4092575"/>
          <p14:tracePt t="78617" x="5265738" y="4054475"/>
          <p14:tracePt t="78633" x="5211763" y="3954463"/>
          <p14:tracePt t="78650" x="5181600" y="3810000"/>
          <p14:tracePt t="78667" x="5181600" y="3749675"/>
          <p14:tracePt t="78684" x="5197475" y="3603625"/>
          <p14:tracePt t="78700" x="5257800" y="3451225"/>
          <p14:tracePt t="78716" x="5295900" y="3382963"/>
          <p14:tracePt t="78733" x="5380038" y="3284538"/>
          <p14:tracePt t="78750" x="5440363" y="3230563"/>
          <p14:tracePt t="78766" x="5470525" y="3208338"/>
          <p14:tracePt t="78783" x="5524500" y="3184525"/>
          <p14:tracePt t="78800" x="5554663" y="3184525"/>
          <p14:tracePt t="78817" x="5616575" y="3184525"/>
          <p14:tracePt t="78833" x="5707063" y="3192463"/>
          <p14:tracePt t="78850" x="5737225" y="3200400"/>
          <p14:tracePt t="78867" x="5807075" y="3230563"/>
          <p14:tracePt t="78883" x="5867400" y="3284538"/>
          <p14:tracePt t="78900" x="5883275" y="3306763"/>
          <p14:tracePt t="78916" x="5905500" y="3344863"/>
          <p14:tracePt t="78933" x="5927725" y="3406775"/>
          <p14:tracePt t="78950" x="5927725" y="3436938"/>
          <p14:tracePt t="78967" x="5935663" y="3513138"/>
          <p14:tracePt t="78983" x="5935663" y="3565525"/>
          <p14:tracePt t="79000" x="5927725" y="3657600"/>
          <p14:tracePt t="79017" x="5897563" y="3756025"/>
          <p14:tracePt t="79033" x="5875338" y="3810000"/>
          <p14:tracePt t="79050" x="5829300" y="3886200"/>
          <p14:tracePt t="79066" x="5783263" y="3932238"/>
          <p14:tracePt t="79083" x="5745163" y="3954463"/>
          <p14:tracePt t="79100" x="5692775" y="3962400"/>
          <p14:tracePt t="79117" x="5630863" y="3962400"/>
          <p14:tracePt t="79133" x="5600700" y="3962400"/>
          <p14:tracePt t="79150" x="5532438" y="3954463"/>
          <p14:tracePt t="79167" x="5456238" y="3908425"/>
          <p14:tracePt t="79183" x="5432425" y="3878263"/>
          <p14:tracePt t="79200" x="5380038" y="3832225"/>
          <p14:tracePt t="79217" x="5364163" y="3802063"/>
          <p14:tracePt t="79233" x="5349875" y="3771900"/>
          <p14:tracePt t="79250" x="5349875" y="3733800"/>
          <p14:tracePt t="79267" x="5364163" y="3717925"/>
          <p14:tracePt t="79283" x="5394325" y="3687763"/>
          <p14:tracePt t="79300" x="5448300" y="3627438"/>
          <p14:tracePt t="79316" x="5486400" y="3589338"/>
          <p14:tracePt t="79333" x="5554663" y="3521075"/>
          <p14:tracePt t="79350" x="5622925" y="3475038"/>
          <p14:tracePt t="79367" x="5661025" y="3467100"/>
          <p14:tracePt t="79383" x="5715000" y="3444875"/>
          <p14:tracePt t="79400" x="5722938" y="3444875"/>
          <p14:tracePt t="79417" x="5745163" y="3444875"/>
          <p14:tracePt t="79433" x="5753100" y="3444875"/>
          <p14:tracePt t="79450" x="5761038" y="3451225"/>
          <p14:tracePt t="79467" x="5768975" y="3459163"/>
          <p14:tracePt t="79483" x="5775325" y="3467100"/>
          <p14:tracePt t="79500" x="5791200" y="3467100"/>
          <p14:tracePt t="79517" x="5807075" y="3482975"/>
          <p14:tracePt t="79533" x="5813425" y="3489325"/>
          <p14:tracePt t="79550" x="5813425" y="3497263"/>
          <p14:tracePt t="79567" x="5821363" y="3513138"/>
          <p14:tracePt t="79583" x="5829300" y="3513138"/>
          <p14:tracePt t="79600" x="5837238" y="3535363"/>
          <p14:tracePt t="79617" x="5845175" y="3559175"/>
          <p14:tracePt t="79633" x="5845175" y="3573463"/>
          <p14:tracePt t="79650" x="5845175" y="3597275"/>
          <p14:tracePt t="79667" x="5845175" y="3619500"/>
          <p14:tracePt t="79683" x="5845175" y="3641725"/>
          <p14:tracePt t="79700" x="5829300" y="3687763"/>
          <p14:tracePt t="79716" x="5807075" y="3733800"/>
          <p14:tracePt t="79733" x="5791200" y="3749675"/>
          <p14:tracePt t="79750" x="5768975" y="3787775"/>
          <p14:tracePt t="79767" x="5737225" y="3817938"/>
          <p14:tracePt t="79783" x="5722938" y="3832225"/>
          <p14:tracePt t="79800" x="5684838" y="3863975"/>
          <p14:tracePt t="79818" x="5646738" y="3894138"/>
          <p14:tracePt t="79833" x="5622925" y="3908425"/>
          <p14:tracePt t="79850" x="5584825" y="3908425"/>
          <p14:tracePt t="79867" x="5562600" y="3908425"/>
          <p14:tracePt t="79883" x="5508625" y="3894138"/>
          <p14:tracePt t="79900" x="5470525" y="3848100"/>
          <p14:tracePt t="79917" x="5440363" y="3825875"/>
          <p14:tracePt t="79933" x="5402263" y="3771900"/>
          <p14:tracePt t="79950" x="5394325" y="3725863"/>
          <p14:tracePt t="79967" x="5394325" y="3711575"/>
          <p14:tracePt t="79983" x="5402263" y="3679825"/>
          <p14:tracePt t="80000" x="5418138" y="3657600"/>
          <p14:tracePt t="80017" x="5464175" y="3611563"/>
          <p14:tracePt t="80033" x="5524500" y="3565525"/>
          <p14:tracePt t="80050" x="5562600" y="3535363"/>
          <p14:tracePt t="80067" x="5622925" y="3505200"/>
          <p14:tracePt t="80083" x="5668963" y="3497263"/>
          <p14:tracePt t="80100" x="5676900" y="3497263"/>
          <p14:tracePt t="80117" x="5692775" y="3497263"/>
          <p14:tracePt t="80134" x="5692775" y="3505200"/>
          <p14:tracePt t="80150" x="5699125" y="3505200"/>
          <p14:tracePt t="80167" x="5699125" y="3521075"/>
          <p14:tracePt t="80183" x="5699125" y="3535363"/>
          <p14:tracePt t="80200" x="5699125" y="3543300"/>
          <p14:tracePt t="80217" x="5699125" y="3565525"/>
          <p14:tracePt t="80233" x="5699125" y="3581400"/>
          <p14:tracePt t="80250" x="5692775" y="3619500"/>
          <p14:tracePt t="80267" x="5676900" y="3665538"/>
          <p14:tracePt t="80283" x="5668963" y="3679825"/>
          <p14:tracePt t="80300" x="5646738" y="3703638"/>
          <p14:tracePt t="80317" x="5646738" y="3711575"/>
          <p14:tracePt t="80333" x="5638800" y="3711575"/>
          <p14:tracePt t="80397" x="5638800" y="3703638"/>
          <p14:tracePt t="80417" x="5630863" y="3695700"/>
          <p14:tracePt t="80426" x="5622925" y="3687763"/>
          <p14:tracePt t="80437" x="5622925" y="3673475"/>
          <p14:tracePt t="80450" x="5616575" y="3649663"/>
          <p14:tracePt t="80467" x="5608638" y="3635375"/>
          <p14:tracePt t="80483" x="5600700" y="3603625"/>
          <p14:tracePt t="80501" x="5600700" y="3573463"/>
          <p14:tracePt t="80517" x="5600700" y="3559175"/>
          <p14:tracePt t="80533" x="5608638" y="3521075"/>
          <p14:tracePt t="80550" x="5646738" y="3475038"/>
          <p14:tracePt t="80567" x="5668963" y="3444875"/>
          <p14:tracePt t="80583" x="5707063" y="3413125"/>
          <p14:tracePt t="80600" x="5737225" y="3398838"/>
          <p14:tracePt t="80617" x="5799138" y="3382963"/>
          <p14:tracePt t="80633" x="5859463" y="3382963"/>
          <p14:tracePt t="80650" x="5921375" y="3382963"/>
          <p14:tracePt t="80667" x="5943600" y="3398838"/>
          <p14:tracePt t="80683" x="5989638" y="3421063"/>
          <p14:tracePt t="80700" x="6003925" y="3451225"/>
          <p14:tracePt t="80717" x="6042025" y="3482975"/>
          <p14:tracePt t="80733" x="6073775" y="3543300"/>
          <p14:tracePt t="80750" x="6080125" y="3573463"/>
          <p14:tracePt t="80767" x="6103938" y="3649663"/>
          <p14:tracePt t="80783" x="6118225" y="3725863"/>
          <p14:tracePt t="80800" x="6126163" y="3749675"/>
          <p14:tracePt t="80817" x="6126163" y="3825875"/>
          <p14:tracePt t="80834" x="6126163" y="3924300"/>
          <p14:tracePt t="80850" x="6111875" y="3970338"/>
          <p14:tracePt t="80867" x="6065838" y="4054475"/>
          <p14:tracePt t="80884" x="6027738" y="4092575"/>
          <p14:tracePt t="80900" x="5943600" y="4114800"/>
          <p14:tracePt t="81117" x="5935663" y="4114800"/>
          <p14:tracePt t="81129" x="5921375" y="4114800"/>
          <p14:tracePt t="81138" x="5905500" y="4114800"/>
          <p14:tracePt t="81150" x="5889625" y="4114800"/>
          <p14:tracePt t="81167" x="5859463" y="4114800"/>
          <p14:tracePt t="81183" x="5768975" y="4106863"/>
          <p14:tracePt t="81200" x="5646738" y="4060825"/>
          <p14:tracePt t="81217" x="5592763" y="4038600"/>
          <p14:tracePt t="81233" x="5508625" y="3992563"/>
          <p14:tracePt t="81250" x="5494338" y="3978275"/>
          <p14:tracePt t="81267" x="5470525" y="3924300"/>
          <p14:tracePt t="81283" x="5470525" y="3902075"/>
          <p14:tracePt t="81300" x="5486400" y="3863975"/>
          <p14:tracePt t="81317" x="5502275" y="3848100"/>
          <p14:tracePt t="81333" x="5554663" y="3810000"/>
          <p14:tracePt t="81350" x="5600700" y="3787775"/>
          <p14:tracePt t="81367" x="5692775" y="3733800"/>
          <p14:tracePt t="81383" x="5807075" y="3665538"/>
          <p14:tracePt t="81400" x="5875338" y="3635375"/>
          <p14:tracePt t="81418" x="6019800" y="3573463"/>
          <p14:tracePt t="81434" x="6126163" y="3565525"/>
          <p14:tracePt t="81450" x="6164263" y="3565525"/>
          <p14:tracePt t="81467" x="6256338" y="3589338"/>
          <p14:tracePt t="81483" x="6278563" y="3603625"/>
          <p14:tracePt t="81500" x="6346825" y="3657600"/>
          <p14:tracePt t="81517" x="6400800" y="3725863"/>
          <p14:tracePt t="81533" x="6416675" y="3749675"/>
          <p14:tracePt t="81550" x="6461125" y="3817938"/>
          <p14:tracePt t="81567" x="6484938" y="3863975"/>
          <p14:tracePt t="81583" x="6492875" y="3894138"/>
          <p14:tracePt t="81600" x="6499225" y="3932238"/>
          <p14:tracePt t="81618" x="6492875" y="3962400"/>
          <p14:tracePt t="81633" x="6477000" y="4000500"/>
          <p14:tracePt t="81650" x="6408738" y="4046538"/>
          <p14:tracePt t="81667" x="6354763" y="4084638"/>
          <p14:tracePt t="81683" x="6232525" y="4122738"/>
          <p14:tracePt t="81701" x="6096000" y="4130675"/>
          <p14:tracePt t="81717" x="6042025" y="4130675"/>
          <p14:tracePt t="81734" x="5921375" y="4114800"/>
          <p14:tracePt t="81750" x="5859463" y="4068763"/>
          <p14:tracePt t="81767" x="5837238" y="4046538"/>
          <p14:tracePt t="81784" x="5821363" y="4000500"/>
          <p14:tracePt t="81800" x="5821363" y="3970338"/>
          <p14:tracePt t="81817" x="5829300" y="3962400"/>
          <p14:tracePt t="81834" x="5859463" y="3932238"/>
          <p14:tracePt t="81850" x="5927725" y="3894138"/>
          <p14:tracePt t="81867" x="5973763" y="3878263"/>
          <p14:tracePt t="81884" x="6065838" y="3856038"/>
          <p14:tracePt t="81900" x="6134100" y="3848100"/>
          <p14:tracePt t="81917" x="6248400" y="3832225"/>
          <p14:tracePt t="81934" x="6362700" y="3832225"/>
          <p14:tracePt t="81951" x="6416675" y="3832225"/>
          <p14:tracePt t="81967" x="6507163" y="3856038"/>
          <p14:tracePt t="81984" x="6561138" y="3878263"/>
          <p14:tracePt t="82000" x="6569075" y="3908425"/>
          <p14:tracePt t="82017" x="6591300" y="3954463"/>
          <p14:tracePt t="82034" x="6599238" y="3978275"/>
          <p14:tracePt t="82050" x="6599238" y="4022725"/>
          <p14:tracePt t="82067" x="6591300" y="4076700"/>
          <p14:tracePt t="82084" x="6575425" y="4098925"/>
          <p14:tracePt t="82100" x="6537325" y="4152900"/>
          <p14:tracePt t="82117" x="6477000" y="4198938"/>
          <p14:tracePt t="82134" x="6416675" y="4213225"/>
          <p14:tracePt t="82150" x="6302375" y="4229100"/>
          <p14:tracePt t="82167" x="6188075" y="4237038"/>
          <p14:tracePt t="82184" x="6134100" y="4229100"/>
          <p14:tracePt t="82201" x="6065838" y="4206875"/>
          <p14:tracePt t="82217" x="6042025" y="4191000"/>
          <p14:tracePt t="82236" x="6042025" y="4183063"/>
          <p14:tracePt t="82250" x="6049963" y="4183063"/>
          <p14:tracePt t="82267" x="6057900" y="4183063"/>
          <p14:tracePt t="82284" x="6073775" y="4183063"/>
          <p14:tracePt t="82300" x="6096000" y="4183063"/>
          <p14:tracePt t="82317" x="6142038" y="4191000"/>
          <p14:tracePt t="82334" x="6156325" y="4206875"/>
          <p14:tracePt t="82350" x="6210300" y="4229100"/>
          <p14:tracePt t="82367" x="6232525" y="4244975"/>
          <p14:tracePt t="82384" x="6256338" y="4251325"/>
          <p14:tracePt t="82400" x="6264275" y="4251325"/>
          <p14:tracePt t="82461" x="6256338" y="4251325"/>
          <p14:tracePt t="82481" x="6248400" y="4251325"/>
          <p14:tracePt t="82491" x="6232525" y="4244975"/>
          <p14:tracePt t="82502" x="6218238" y="4221163"/>
          <p14:tracePt t="82517" x="6180138" y="4198938"/>
          <p14:tracePt t="82534" x="6103938" y="4168775"/>
          <p14:tracePt t="82550" x="6065838" y="4152900"/>
          <p14:tracePt t="82567" x="5973763" y="4130675"/>
          <p14:tracePt t="82584" x="5935663" y="4122738"/>
          <p14:tracePt t="82600" x="5921375" y="4122738"/>
          <p14:tracePt t="82654" x="5935663" y="4122738"/>
          <p14:tracePt t="82663" x="5935663" y="4130675"/>
          <p14:tracePt t="82674" x="5943600" y="4130675"/>
          <p14:tracePt t="82684" x="5951538" y="4137025"/>
          <p14:tracePt t="82700" x="5965825" y="4152900"/>
          <p14:tracePt t="82717" x="5997575" y="4183063"/>
          <p14:tracePt t="82734" x="6027738" y="4206875"/>
          <p14:tracePt t="82750" x="6080125" y="4244975"/>
          <p14:tracePt t="82767" x="6118225" y="4259263"/>
          <p14:tracePt t="82784" x="6126163" y="4259263"/>
          <p14:tracePt t="82800" x="6134100" y="4259263"/>
          <p14:tracePt t="82817" x="6142038" y="4259263"/>
          <p14:tracePt t="82835" x="6142038" y="4251325"/>
          <p14:tracePt t="82850" x="6134100" y="4244975"/>
          <p14:tracePt t="82867" x="6103938" y="4198938"/>
          <p14:tracePt t="82884" x="6065838" y="4168775"/>
          <p14:tracePt t="82900" x="5973763" y="4084638"/>
          <p14:tracePt t="82917" x="5875338" y="4016375"/>
          <p14:tracePt t="82934" x="5829300" y="3992563"/>
          <p14:tracePt t="82950" x="5730875" y="3962400"/>
          <p14:tracePt t="82967" x="5699125" y="3962400"/>
          <p14:tracePt t="82984" x="5676900" y="3962400"/>
          <p14:tracePt t="83009" x="5676900" y="3970338"/>
          <p14:tracePt t="83020" x="5684838" y="3970338"/>
          <p14:tracePt t="83034" x="5692775" y="3978275"/>
          <p14:tracePt t="83050" x="5730875" y="3984625"/>
          <p14:tracePt t="83067" x="5761038" y="4000500"/>
          <p14:tracePt t="83084" x="5851525" y="4030663"/>
          <p14:tracePt t="83101" x="5897563" y="4038600"/>
          <p14:tracePt t="83117" x="5973763" y="4046538"/>
          <p14:tracePt t="83134" x="6027738" y="4046538"/>
          <p14:tracePt t="83151" x="6042025" y="4046538"/>
          <p14:tracePt t="83151" x="6042025" y="4038600"/>
          <p14:tracePt t="83167" x="6049963" y="4038600"/>
          <p14:tracePt t="83184" x="6049963" y="4022725"/>
          <p14:tracePt t="83203" x="6035675" y="4016375"/>
          <p14:tracePt t="83217" x="6019800" y="4008438"/>
          <p14:tracePt t="83234" x="5973763" y="3978275"/>
          <p14:tracePt t="83250" x="5951538" y="3962400"/>
          <p14:tracePt t="83268" x="5905500" y="3932238"/>
          <p14:tracePt t="83284" x="5875338" y="3916363"/>
          <p14:tracePt t="83334" x="5875338" y="3924300"/>
          <p14:tracePt t="83345" x="5883275" y="3932238"/>
          <p14:tracePt t="83365" x="5897563" y="3954463"/>
          <p14:tracePt t="83374" x="5921375" y="3978275"/>
          <p14:tracePt t="83385" x="5951538" y="3992563"/>
          <p14:tracePt t="83400" x="5973763" y="4008438"/>
          <p14:tracePt t="83417" x="6042025" y="4030663"/>
          <p14:tracePt t="83434" x="6080125" y="4038600"/>
          <p14:tracePt t="83451" x="6134100" y="4030663"/>
          <p14:tracePt t="83468" x="6202363" y="3970338"/>
          <p14:tracePt t="83484" x="6232525" y="3932238"/>
          <p14:tracePt t="83501" x="6270625" y="3840163"/>
          <p14:tracePt t="83518" x="6286500" y="3756025"/>
          <p14:tracePt t="83534" x="6286500" y="3711575"/>
          <p14:tracePt t="83551" x="6256338" y="3635375"/>
          <p14:tracePt t="83567" x="6218238" y="3603625"/>
          <p14:tracePt t="83584" x="6111875" y="3551238"/>
          <p14:tracePt t="83601" x="5935663" y="3521075"/>
          <p14:tracePt t="83618" x="5821363" y="3521075"/>
          <p14:tracePt t="83634" x="5592763" y="3543300"/>
          <p14:tracePt t="83651" x="5356225" y="3635375"/>
          <p14:tracePt t="83667" x="5287963" y="3679825"/>
          <p14:tracePt t="83684" x="5219700" y="3756025"/>
          <p14:tracePt t="83701" x="5219700" y="3779838"/>
          <p14:tracePt t="83717" x="5219700" y="3794125"/>
          <p14:tracePt t="83734" x="5265738" y="3832225"/>
          <p14:tracePt t="83751" x="5303838" y="3856038"/>
          <p14:tracePt t="83767" x="5394325" y="3908425"/>
          <p14:tracePt t="83784" x="5516563" y="3946525"/>
          <p14:tracePt t="83801" x="5570538" y="3962400"/>
          <p14:tracePt t="83817" x="5676900" y="3978275"/>
          <p14:tracePt t="83834" x="5761038" y="3978275"/>
          <p14:tracePt t="83851" x="5799138" y="3970338"/>
          <p14:tracePt t="83867" x="5845175" y="3924300"/>
          <p14:tracePt t="83884" x="5851525" y="3894138"/>
          <p14:tracePt t="83901" x="5851525" y="3870325"/>
          <p14:tracePt t="83917" x="5829300" y="3848100"/>
          <p14:tracePt t="83934" x="5791200" y="3825875"/>
          <p14:tracePt t="83951" x="5676900" y="3802063"/>
          <p14:tracePt t="83968" x="5448300" y="3825875"/>
          <p14:tracePt t="83984" x="5235575" y="3886200"/>
          <p14:tracePt t="84001" x="4670425" y="4106863"/>
          <p14:tracePt t="84017" x="4000500" y="4487863"/>
          <p14:tracePt t="84034" x="3665538" y="4716463"/>
          <p14:tracePt t="84051" x="3246438" y="5051425"/>
          <p14:tracePt t="84067" x="3101975" y="5227638"/>
          <p14:tracePt t="84084" x="3070225" y="5287963"/>
          <p14:tracePt t="84101" x="3063875" y="5356225"/>
          <p14:tracePt t="84118" x="3070225" y="5364163"/>
          <p14:tracePt t="84118" x="3086100" y="5380038"/>
          <p14:tracePt t="84134" x="3116263" y="5380038"/>
          <p14:tracePt t="84151" x="3184525" y="5356225"/>
          <p14:tracePt t="84289" x="3178175" y="5356225"/>
          <p14:tracePt t="84301" x="3154363" y="5341938"/>
          <p14:tracePt t="84309" x="3124200" y="5326063"/>
          <p14:tracePt t="84321" x="3070225" y="5318125"/>
          <p14:tracePt t="84334" x="2987675" y="5311775"/>
          <p14:tracePt t="84351" x="2751138" y="5326063"/>
          <p14:tracePt t="84367" x="2568575" y="5349875"/>
          <p14:tracePt t="84384" x="2087563" y="5478463"/>
          <p14:tracePt t="84401" x="1828800" y="5570538"/>
          <p14:tracePt t="84417" x="1463675" y="5753100"/>
          <p14:tracePt t="84434" x="1317625" y="5851525"/>
          <p14:tracePt t="84451" x="1287463" y="5875338"/>
          <p14:tracePt t="84467" x="1279525" y="5889625"/>
          <p14:tracePt t="84484" x="1287463" y="5927725"/>
          <p14:tracePt t="84501" x="1287463" y="5959475"/>
          <p14:tracePt t="84518" x="1287463" y="6073775"/>
          <p14:tracePt t="84535" x="1279525" y="6226175"/>
          <p14:tracePt t="84551" x="1257300" y="6302375"/>
          <p14:tracePt t="84567" x="1241425" y="6423025"/>
          <p14:tracePt t="84584" x="1235075" y="6461125"/>
          <p14:tracePt t="84748" x="1227138" y="6461125"/>
          <p14:tracePt t="84757" x="1203325" y="6461125"/>
          <p14:tracePt t="84768" x="1189038" y="6469063"/>
          <p14:tracePt t="84784" x="1165225" y="6477000"/>
          <p14:tracePt t="84801" x="1120775" y="6492875"/>
          <p14:tracePt t="84817" x="1082675" y="6492875"/>
          <p14:tracePt t="84834" x="1020763" y="6492875"/>
          <p14:tracePt t="84851" x="968375" y="6492875"/>
          <p14:tracePt t="84867" x="944563" y="6492875"/>
          <p14:tracePt t="84884" x="922338" y="6484938"/>
          <p14:tracePt t="84901" x="906463" y="6469063"/>
          <p14:tracePt t="84920" x="898525" y="6461125"/>
          <p14:tracePt t="84952" x="892175" y="6461125"/>
          <p14:tracePt t="84982" x="876300" y="6461125"/>
          <p14:tracePt t="85002" x="860425" y="6461125"/>
          <p14:tracePt t="85011" x="854075" y="6461125"/>
          <p14:tracePt t="85023" x="838200" y="6461125"/>
          <p14:tracePt t="85034" x="822325" y="6469063"/>
          <p14:tracePt t="85051" x="800100" y="6477000"/>
          <p14:tracePt t="85067" x="762000" y="6499225"/>
          <p14:tracePt t="85084" x="723900" y="6515100"/>
          <p14:tracePt t="85101" x="701675" y="6523038"/>
          <p14:tracePt t="85117" x="677863" y="6523038"/>
          <p14:tracePt t="85134" x="655638" y="6537325"/>
          <p14:tracePt t="85151" x="647700" y="6537325"/>
          <p14:tracePt t="85168" x="639763" y="6537325"/>
          <p14:tracePt t="85184" x="631825" y="6545263"/>
          <p14:tracePt t="85201" x="625475" y="6553200"/>
          <p14:tracePt t="85218" x="609600" y="65611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15757" y="706582"/>
            <a:ext cx="6816437" cy="1477328"/>
          </a:xfrm>
          <a:prstGeom prst="rect">
            <a:avLst/>
          </a:prstGeom>
          <a:noFill/>
        </p:spPr>
        <p:txBody>
          <a:bodyPr wrap="square" rtlCol="0">
            <a:spAutoFit/>
          </a:bodyPr>
          <a:lstStyle/>
          <a:p>
            <a:r>
              <a:rPr lang="es-CR" dirty="0" smtClean="0"/>
              <a:t>Enlace Covalente</a:t>
            </a:r>
          </a:p>
          <a:p>
            <a:endParaRPr lang="es-CR" dirty="0"/>
          </a:p>
          <a:p>
            <a:r>
              <a:rPr lang="es-CR" dirty="0" smtClean="0"/>
              <a:t>Se produce por la compartición de los electrones de valencia entre los átomos.</a:t>
            </a:r>
          </a:p>
          <a:p>
            <a:r>
              <a:rPr lang="es-CR" dirty="0" smtClean="0"/>
              <a:t>Se da entre dos no metales.</a:t>
            </a:r>
            <a:endParaRPr lang="es-CR" dirty="0"/>
          </a:p>
        </p:txBody>
      </p:sp>
      <p:pic>
        <p:nvPicPr>
          <p:cNvPr id="3" name="Imagen 2"/>
          <p:cNvPicPr>
            <a:picLocks noChangeAspect="1"/>
          </p:cNvPicPr>
          <p:nvPr/>
        </p:nvPicPr>
        <p:blipFill>
          <a:blip r:embed="rId4"/>
          <a:stretch>
            <a:fillRect/>
          </a:stretch>
        </p:blipFill>
        <p:spPr>
          <a:xfrm>
            <a:off x="2026227" y="2566555"/>
            <a:ext cx="8084128" cy="4042064"/>
          </a:xfrm>
          <a:prstGeom prst="rect">
            <a:avLst/>
          </a:prstGeom>
        </p:spPr>
      </p:pic>
      <p:pic>
        <p:nvPicPr>
          <p:cNvPr id="4" name="Imagen 3"/>
          <p:cNvPicPr>
            <a:picLocks noChangeAspect="1"/>
          </p:cNvPicPr>
          <p:nvPr/>
        </p:nvPicPr>
        <p:blipFill>
          <a:blip r:embed="rId5"/>
          <a:stretch>
            <a:fillRect/>
          </a:stretch>
        </p:blipFill>
        <p:spPr>
          <a:xfrm>
            <a:off x="110404" y="823480"/>
            <a:ext cx="2619375" cy="17430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5777563"/>
      </p:ext>
    </p:extLst>
  </p:cSld>
  <p:clrMapOvr>
    <a:masterClrMapping/>
  </p:clrMapOvr>
  <mc:AlternateContent xmlns:mc="http://schemas.openxmlformats.org/markup-compatibility/2006">
    <mc:Choice xmlns:p14="http://schemas.microsoft.com/office/powerpoint/2010/main" Requires="p14">
      <p:transition spd="slow" p14:dur="2000" advTm="134891"/>
    </mc:Choice>
    <mc:Fallback>
      <p:transition spd="slow" advTm="13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63" x="250825" y="6430963"/>
          <p14:tracePt t="575" x="228600" y="6378575"/>
          <p14:tracePt t="585" x="206375" y="6302375"/>
          <p14:tracePt t="602" x="182563" y="6202363"/>
          <p14:tracePt t="619" x="182563" y="5989638"/>
          <p14:tracePt t="635" x="198438" y="5829300"/>
          <p14:tracePt t="652" x="288925" y="5394325"/>
          <p14:tracePt t="669" x="465138" y="4838700"/>
          <p14:tracePt t="685" x="593725" y="4549775"/>
          <p14:tracePt t="702" x="860425" y="4016375"/>
          <p14:tracePt t="719" x="1158875" y="3482975"/>
          <p14:tracePt t="735" x="1295400" y="3254375"/>
          <p14:tracePt t="752" x="1570038" y="2903538"/>
          <p14:tracePt t="768" x="1752600" y="2765425"/>
          <p14:tracePt t="959" x="1744663" y="2765425"/>
          <p14:tracePt t="970" x="1722438" y="2765425"/>
          <p14:tracePt t="979" x="1692275" y="2759075"/>
          <p14:tracePt t="990" x="1646238" y="2743200"/>
          <p14:tracePt t="1002" x="1592263" y="2720975"/>
          <p14:tracePt t="1019" x="1516063" y="2689225"/>
          <p14:tracePt t="1035" x="1317625" y="2568575"/>
          <p14:tracePt t="1052" x="1181100" y="2468563"/>
          <p14:tracePt t="1069" x="982663" y="2316163"/>
          <p14:tracePt t="1086" x="868363" y="2187575"/>
          <p14:tracePt t="1102" x="838200" y="2087563"/>
          <p14:tracePt t="1119" x="846138" y="2035175"/>
          <p14:tracePt t="1135" x="960438" y="1920875"/>
          <p14:tracePt t="1152" x="1050925" y="1844675"/>
          <p14:tracePt t="1169" x="1279525" y="1692275"/>
          <p14:tracePt t="1186" x="1554163" y="1577975"/>
          <p14:tracePt t="1202" x="1706563" y="1539875"/>
          <p14:tracePt t="1219" x="1935163" y="1508125"/>
          <p14:tracePt t="1236" x="2133600" y="1508125"/>
          <p14:tracePt t="1252" x="2239963" y="1508125"/>
          <p14:tracePt t="1269" x="2430463" y="1508125"/>
          <p14:tracePt t="1286" x="2620963" y="1508125"/>
          <p14:tracePt t="1302" x="2720975" y="1501775"/>
          <p14:tracePt t="1319" x="2917825" y="1485900"/>
          <p14:tracePt t="1335" x="3025775" y="1463675"/>
          <p14:tracePt t="1352" x="3230563" y="1447800"/>
          <p14:tracePt t="1369" x="3429000" y="1439863"/>
          <p14:tracePt t="1385" x="3527425" y="1431925"/>
          <p14:tracePt t="1402" x="3679825" y="1417638"/>
          <p14:tracePt t="1419" x="3749675" y="1409700"/>
          <p14:tracePt t="1436" x="3756025" y="1401763"/>
          <p14:tracePt t="1452" x="3756025" y="1393825"/>
          <p14:tracePt t="1469" x="3749675" y="1387475"/>
          <p14:tracePt t="1486" x="3733800" y="1379538"/>
          <p14:tracePt t="1502" x="3673475" y="1355725"/>
          <p14:tracePt t="1672" x="3665538" y="1355725"/>
          <p14:tracePt t="1681" x="3641725" y="1355725"/>
          <p14:tracePt t="1692" x="3635375" y="1355725"/>
          <p14:tracePt t="1703" x="3619500" y="1355725"/>
          <p14:tracePt t="1719" x="3603625" y="1355725"/>
          <p14:tracePt t="1735" x="3565525" y="1341438"/>
          <p14:tracePt t="1752" x="3551238" y="1325563"/>
          <p14:tracePt t="1769" x="3513138" y="1287463"/>
          <p14:tracePt t="1786" x="3482975" y="1249363"/>
          <p14:tracePt t="1802" x="3475038" y="1241425"/>
          <p14:tracePt t="1819" x="3459163" y="1219200"/>
          <p14:tracePt t="1836" x="3459163" y="1211263"/>
          <p14:tracePt t="1852" x="3451225" y="1211263"/>
          <p14:tracePt t="1874" x="3444875" y="1211263"/>
          <p14:tracePt t="1915" x="3444875" y="1219200"/>
          <p14:tracePt t="1945" x="3451225" y="1219200"/>
          <p14:tracePt t="1956" x="3459163" y="1219200"/>
          <p14:tracePt t="1965" x="3482975" y="1219200"/>
          <p14:tracePt t="1976" x="3505200" y="1219200"/>
          <p14:tracePt t="1986" x="3543300" y="1219200"/>
          <p14:tracePt t="2002" x="3581400" y="1219200"/>
          <p14:tracePt t="2019" x="3687763" y="1219200"/>
          <p14:tracePt t="2035" x="3756025" y="1219200"/>
          <p14:tracePt t="2052" x="3954463" y="1219200"/>
          <p14:tracePt t="2069" x="4221163" y="1196975"/>
          <p14:tracePt t="2086" x="4397375" y="1181100"/>
          <p14:tracePt t="2102" x="4784725" y="1158875"/>
          <p14:tracePt t="2119" x="5189538" y="1158875"/>
          <p14:tracePt t="2136" x="5364163" y="1158875"/>
          <p14:tracePt t="2152" x="5722938" y="1158875"/>
          <p14:tracePt t="2169" x="5965825" y="1158875"/>
          <p14:tracePt t="2185" x="6035675" y="1158875"/>
          <p14:tracePt t="2202" x="6080125" y="1158875"/>
          <p14:tracePt t="2231" x="6065838" y="1158875"/>
          <p14:tracePt t="2240" x="6057900" y="1158875"/>
          <p14:tracePt t="2253" x="6049963" y="1158875"/>
          <p14:tracePt t="2269" x="6027738" y="1143000"/>
          <p14:tracePt t="2286" x="5913438" y="1096963"/>
          <p14:tracePt t="2302" x="5745163" y="1058863"/>
          <p14:tracePt t="2319" x="5630863" y="1020763"/>
          <p14:tracePt t="2336" x="5318125" y="944563"/>
          <p14:tracePt t="2352" x="5143500" y="922338"/>
          <p14:tracePt t="2369" x="4792663" y="868363"/>
          <p14:tracePt t="2386" x="4495800" y="822325"/>
          <p14:tracePt t="2402" x="4267200" y="800100"/>
          <p14:tracePt t="2419" x="4168775" y="800100"/>
          <p14:tracePt t="2436" x="4008438" y="800100"/>
          <p14:tracePt t="2452" x="3940175" y="800100"/>
          <p14:tracePt t="2469" x="3848100" y="800100"/>
          <p14:tracePt t="2486" x="3794125" y="800100"/>
          <p14:tracePt t="2502" x="3787775" y="815975"/>
          <p14:tracePt t="2519" x="3779838" y="822325"/>
          <p14:tracePt t="2536" x="3779838" y="830263"/>
          <p14:tracePt t="2552" x="3779838" y="846138"/>
          <p14:tracePt t="2569" x="3779838" y="876300"/>
          <p14:tracePt t="2586" x="3779838" y="914400"/>
          <p14:tracePt t="2602" x="3779838" y="922338"/>
          <p14:tracePt t="2619" x="3779838" y="944563"/>
          <p14:tracePt t="2638" x="3779838" y="952500"/>
          <p14:tracePt t="2652" x="3787775" y="960438"/>
          <p14:tracePt t="2669" x="3802063" y="982663"/>
          <p14:tracePt t="2686" x="3825875" y="990600"/>
          <p14:tracePt t="2702" x="3870325" y="1012825"/>
          <p14:tracePt t="2719" x="3908425" y="1028700"/>
          <p14:tracePt t="2736" x="4000500" y="1050925"/>
          <p14:tracePt t="2752" x="4106863" y="1082675"/>
          <p14:tracePt t="2769" x="4237038" y="1096963"/>
          <p14:tracePt t="2786" x="4305300" y="1096963"/>
          <p14:tracePt t="2802" x="4473575" y="1096963"/>
          <p14:tracePt t="2819" x="4564063" y="1096963"/>
          <p14:tracePt t="2836" x="4770438" y="1050925"/>
          <p14:tracePt t="2852" x="4960938" y="1012825"/>
          <p14:tracePt t="2869" x="5021263" y="998538"/>
          <p14:tracePt t="2886" x="5113338" y="974725"/>
          <p14:tracePt t="2903" x="5135563" y="960438"/>
          <p14:tracePt t="2932" x="5127625" y="960438"/>
          <p14:tracePt t="2953" x="5121275" y="960438"/>
          <p14:tracePt t="2962" x="5113338" y="960438"/>
          <p14:tracePt t="2973" x="5105400" y="960438"/>
          <p14:tracePt t="2986" x="5075238" y="952500"/>
          <p14:tracePt t="3003" x="4999038" y="922338"/>
          <p14:tracePt t="3019" x="4930775" y="898525"/>
          <p14:tracePt t="3036" x="4762500" y="838200"/>
          <p14:tracePt t="3052" x="4640263" y="808038"/>
          <p14:tracePt t="3069" x="4365625" y="739775"/>
          <p14:tracePt t="3088" x="4152900" y="693738"/>
          <p14:tracePt t="3102" x="4060825" y="685800"/>
          <p14:tracePt t="3119" x="3924300" y="685800"/>
          <p14:tracePt t="3136" x="3886200" y="685800"/>
          <p14:tracePt t="3152" x="3848100" y="701675"/>
          <p14:tracePt t="3169" x="3832225" y="715963"/>
          <p14:tracePt t="3186" x="3832225" y="723900"/>
          <p14:tracePt t="3202" x="3848100" y="731838"/>
          <p14:tracePt t="3219" x="3856038" y="754063"/>
          <p14:tracePt t="3236" x="3863975" y="762000"/>
          <p14:tracePt t="3252" x="3863975" y="792163"/>
          <p14:tracePt t="3269" x="3878263" y="815975"/>
          <p14:tracePt t="3286" x="3878263" y="822325"/>
          <p14:tracePt t="3302" x="3902075" y="838200"/>
          <p14:tracePt t="3319" x="3932238" y="860425"/>
          <p14:tracePt t="3336" x="3954463" y="860425"/>
          <p14:tracePt t="3352" x="4016375" y="868363"/>
          <p14:tracePt t="3369" x="4098925" y="868363"/>
          <p14:tracePt t="3386" x="4152900" y="860425"/>
          <p14:tracePt t="3402" x="4251325" y="830263"/>
          <p14:tracePt t="3419" x="4289425" y="808038"/>
          <p14:tracePt t="3436" x="4327525" y="784225"/>
          <p14:tracePt t="3452" x="4327525" y="777875"/>
          <p14:tracePt t="3469" x="4321175" y="769938"/>
          <p14:tracePt t="3486" x="4275138" y="739775"/>
          <p14:tracePt t="3502" x="4152900" y="701675"/>
          <p14:tracePt t="3519" x="4054475" y="685800"/>
          <p14:tracePt t="3536" x="3787775" y="685800"/>
          <p14:tracePt t="3552" x="3360738" y="739775"/>
          <p14:tracePt t="3569" x="3154363" y="784225"/>
          <p14:tracePt t="3586" x="2841625" y="898525"/>
          <p14:tracePt t="3602" x="2765425" y="936625"/>
          <p14:tracePt t="3619" x="2697163" y="998538"/>
          <p14:tracePt t="3636" x="2697163" y="1020763"/>
          <p14:tracePt t="3653" x="2697163" y="1036638"/>
          <p14:tracePt t="3669" x="2697163" y="1050925"/>
          <p14:tracePt t="3686" x="2705100" y="1074738"/>
          <p14:tracePt t="3702" x="2705100" y="1096963"/>
          <p14:tracePt t="3719" x="2705100" y="1173163"/>
          <p14:tracePt t="3736" x="2644775" y="1295400"/>
          <p14:tracePt t="3752" x="2606675" y="1371600"/>
          <p14:tracePt t="3769" x="2476500" y="1608138"/>
          <p14:tracePt t="3786" x="2378075" y="1774825"/>
          <p14:tracePt t="3786" x="2286000" y="1920875"/>
          <p14:tracePt t="3803" x="2193925" y="2057400"/>
          <p14:tracePt t="3819" x="2003425" y="2316163"/>
          <p14:tracePt t="3836" x="1905000" y="2454275"/>
          <p14:tracePt t="3853" x="1897063" y="2468563"/>
          <p14:tracePt t="3869" x="1889125" y="2468563"/>
          <p14:tracePt t="3898" x="1889125" y="2454275"/>
          <p14:tracePt t="3907" x="1889125" y="2438400"/>
          <p14:tracePt t="3919" x="1889125" y="2422525"/>
          <p14:tracePt t="3936" x="1882775" y="2408238"/>
          <p14:tracePt t="3953" x="1812925" y="2346325"/>
          <p14:tracePt t="3969" x="1706563" y="2270125"/>
          <p14:tracePt t="3986" x="1630363" y="2239963"/>
          <p14:tracePt t="4002" x="1485900" y="2179638"/>
          <p14:tracePt t="4019" x="1371600" y="2133600"/>
          <p14:tracePt t="4036" x="1349375" y="2117725"/>
          <p14:tracePt t="4052" x="1333500" y="2079625"/>
          <p14:tracePt t="4069" x="1387475" y="2003425"/>
          <p14:tracePt t="4243" x="1379538" y="2003425"/>
          <p14:tracePt t="4254" x="1371600" y="1989138"/>
          <p14:tracePt t="4263" x="1355725" y="1973263"/>
          <p14:tracePt t="4274" x="1333500" y="1935163"/>
          <p14:tracePt t="4286" x="1287463" y="1889125"/>
          <p14:tracePt t="4303" x="1235075" y="1806575"/>
          <p14:tracePt t="4319" x="998538" y="1455738"/>
          <p14:tracePt t="4336" x="708025" y="1028700"/>
          <p14:tracePt t="4353" x="579438" y="838200"/>
          <p14:tracePt t="4369" x="473075" y="631825"/>
          <p14:tracePt t="4386" x="457200" y="533400"/>
          <p14:tracePt t="4403" x="457200" y="517525"/>
          <p14:tracePt t="4419" x="465138" y="511175"/>
          <p14:tracePt t="4436" x="473075" y="511175"/>
          <p14:tracePt t="4453" x="487363" y="533400"/>
          <p14:tracePt t="4469" x="495300" y="541338"/>
          <p14:tracePt t="4486" x="511175" y="541338"/>
          <p14:tracePt t="4507" x="517525" y="541338"/>
          <p14:tracePt t="4558" x="517525" y="533400"/>
          <p14:tracePt t="4567" x="511175" y="517525"/>
          <p14:tracePt t="4580" x="487363" y="487363"/>
          <p14:tracePt t="4589" x="473075" y="465138"/>
          <p14:tracePt t="4603" x="457200" y="434975"/>
          <p14:tracePt t="4619" x="434975" y="419100"/>
          <p14:tracePt t="4637" x="411163" y="388938"/>
          <p14:tracePt t="4653" x="403225" y="381000"/>
          <p14:tracePt t="4832" x="396875" y="381000"/>
          <p14:tracePt t="4854" x="388938" y="381000"/>
          <p14:tracePt t="4863" x="381000" y="373063"/>
          <p14:tracePt t="4874" x="373063" y="358775"/>
          <p14:tracePt t="4886" x="358775" y="342900"/>
          <p14:tracePt t="5995" x="6416675" y="3687763"/>
          <p14:tracePt t="6004" x="6378575" y="3673475"/>
          <p14:tracePt t="6015" x="6302375" y="3627438"/>
          <p14:tracePt t="6031" x="6172200" y="3559175"/>
          <p14:tracePt t="6047" x="5654675" y="3230563"/>
          <p14:tracePt t="6064" x="5311775" y="3017838"/>
          <p14:tracePt t="6081" x="4632325" y="2536825"/>
          <p14:tracePt t="6097" x="4000500" y="2103438"/>
          <p14:tracePt t="6114" x="3741738" y="1920875"/>
          <p14:tracePt t="6131" x="3306763" y="1668463"/>
          <p14:tracePt t="6148" x="3063875" y="1485900"/>
          <p14:tracePt t="6164" x="3017838" y="1425575"/>
          <p14:tracePt t="6181" x="2979738" y="1303338"/>
          <p14:tracePt t="6197" x="2987675" y="1249363"/>
          <p14:tracePt t="6199" x="3009900" y="1203325"/>
          <p14:tracePt t="6214" x="3048000" y="1150938"/>
          <p14:tracePt t="6231" x="3162300" y="1044575"/>
          <p14:tracePt t="6247" x="3230563" y="982663"/>
          <p14:tracePt t="6248" x="3306763" y="944563"/>
          <p14:tracePt t="6264" x="3382963" y="906463"/>
          <p14:tracePt t="6281" x="3505200" y="854075"/>
          <p14:tracePt t="6297" x="3543300" y="830263"/>
          <p14:tracePt t="6314" x="3581400" y="800100"/>
          <p14:tracePt t="6331" x="3589338" y="777875"/>
          <p14:tracePt t="6351" x="3589338" y="769938"/>
          <p14:tracePt t="6364" x="3581400" y="762000"/>
          <p14:tracePt t="6382" x="3573463" y="762000"/>
          <p14:tracePt t="6397" x="3565525" y="762000"/>
          <p14:tracePt t="6414" x="3559175" y="754063"/>
          <p14:tracePt t="6442" x="3551238" y="754063"/>
          <p14:tracePt t="6463" x="3551238" y="762000"/>
          <p14:tracePt t="6472" x="3551238" y="777875"/>
          <p14:tracePt t="6483" x="3551238" y="792163"/>
          <p14:tracePt t="6497" x="3551238" y="815975"/>
          <p14:tracePt t="6514" x="3559175" y="854075"/>
          <p14:tracePt t="6531" x="3559175" y="860425"/>
          <p14:tracePt t="6547" x="3559175" y="892175"/>
          <p14:tracePt t="6564" x="3559175" y="914400"/>
          <p14:tracePt t="6581" x="3559175" y="930275"/>
          <p14:tracePt t="6597" x="3559175" y="936625"/>
          <p14:tracePt t="6614" x="3559175" y="952500"/>
          <p14:tracePt t="6634" x="3559175" y="960438"/>
          <p14:tracePt t="6654" x="3559175" y="968375"/>
          <p14:tracePt t="6666" x="3565525" y="974725"/>
          <p14:tracePt t="6681" x="3581400" y="974725"/>
          <p14:tracePt t="6697" x="3619500" y="998538"/>
          <p14:tracePt t="6714" x="3665538" y="1012825"/>
          <p14:tracePt t="6731" x="3779838" y="1036638"/>
          <p14:tracePt t="6748" x="3984625" y="1074738"/>
          <p14:tracePt t="6764" x="4098925" y="1096963"/>
          <p14:tracePt t="6781" x="4397375" y="1135063"/>
          <p14:tracePt t="6797" x="4556125" y="1150938"/>
          <p14:tracePt t="6814" x="4816475" y="1150938"/>
          <p14:tracePt t="6831" x="5045075" y="1150938"/>
          <p14:tracePt t="6848" x="5127625" y="1135063"/>
          <p14:tracePt t="6864" x="5227638" y="1120775"/>
          <p14:tracePt t="6881" x="5249863" y="1112838"/>
          <p14:tracePt t="6897" x="5249863" y="1104900"/>
          <p14:tracePt t="6919" x="5235575" y="1096963"/>
          <p14:tracePt t="6940" x="5219700" y="1096963"/>
          <p14:tracePt t="6951" x="5219700" y="1089025"/>
          <p14:tracePt t="6964" x="5203825" y="1089025"/>
          <p14:tracePt t="6981" x="5181600" y="1074738"/>
          <p14:tracePt t="6997" x="5159375" y="1066800"/>
          <p14:tracePt t="7014" x="5075238" y="1050925"/>
          <p14:tracePt t="7031" x="5037138" y="1050925"/>
          <p14:tracePt t="7047" x="4906963" y="1044575"/>
          <p14:tracePt t="7064" x="4754563" y="1044575"/>
          <p14:tracePt t="7081" x="4656138" y="1044575"/>
          <p14:tracePt t="7098" x="4473575" y="1050925"/>
          <p14:tracePt t="7114" x="4297363" y="1082675"/>
          <p14:tracePt t="7131" x="4206875" y="1104900"/>
          <p14:tracePt t="7147" x="4046538" y="1143000"/>
          <p14:tracePt t="7165" x="3916363" y="1203325"/>
          <p14:tracePt t="7181" x="3863975" y="1235075"/>
          <p14:tracePt t="7197" x="3756025" y="1295400"/>
          <p14:tracePt t="7214" x="3717925" y="1303338"/>
          <p14:tracePt t="7231" x="3657600" y="1341438"/>
          <p14:tracePt t="7247" x="3635375" y="1355725"/>
          <p14:tracePt t="7266" x="3635375" y="1363663"/>
          <p14:tracePt t="7327" x="3635375" y="1371600"/>
          <p14:tracePt t="7347" x="3635375" y="1379538"/>
          <p14:tracePt t="7356" x="3635375" y="1387475"/>
          <p14:tracePt t="7367" x="3635375" y="1401763"/>
          <p14:tracePt t="7381" x="3635375" y="1417638"/>
          <p14:tracePt t="7398" x="3627438" y="1455738"/>
          <p14:tracePt t="7415" x="3619500" y="1477963"/>
          <p14:tracePt t="7431" x="3603625" y="1516063"/>
          <p14:tracePt t="7447" x="3597275" y="1524000"/>
          <p14:tracePt t="7464" x="3589338" y="1546225"/>
          <p14:tracePt t="7481" x="3573463" y="1570038"/>
          <p14:tracePt t="7498" x="3573463" y="1577975"/>
          <p14:tracePt t="7520" x="3573463" y="1584325"/>
          <p14:tracePt t="7549" x="3581400" y="1592263"/>
          <p14:tracePt t="7560" x="3589338" y="1600200"/>
          <p14:tracePt t="7569" x="3611563" y="1600200"/>
          <p14:tracePt t="7581" x="3635375" y="1600200"/>
          <p14:tracePt t="7598" x="3657600" y="1600200"/>
          <p14:tracePt t="7614" x="3703638" y="1608138"/>
          <p14:tracePt t="7631" x="3749675" y="1616075"/>
          <p14:tracePt t="7647" x="3771900" y="1616075"/>
          <p14:tracePt t="7664" x="3840163" y="1622425"/>
          <p14:tracePt t="7681" x="3886200" y="1622425"/>
          <p14:tracePt t="7698" x="4016375" y="1622425"/>
          <p14:tracePt t="7714" x="4206875" y="1600200"/>
          <p14:tracePt t="7731" x="4297363" y="1584325"/>
          <p14:tracePt t="7748" x="4487863" y="1554163"/>
          <p14:tracePt t="7764" x="4587875" y="1516063"/>
          <p14:tracePt t="8006" x="4686300" y="1516063"/>
          <p14:tracePt t="8018" x="4822825" y="1524000"/>
          <p14:tracePt t="8027" x="4991100" y="1570038"/>
          <p14:tracePt t="8039" x="5159375" y="1616075"/>
          <p14:tracePt t="8050" x="5326063" y="1660525"/>
          <p14:tracePt t="8064" x="5470525" y="1692275"/>
          <p14:tracePt t="8081" x="5646738" y="1736725"/>
          <p14:tracePt t="8098" x="5699125" y="1736725"/>
          <p14:tracePt t="8114" x="5722938" y="1736725"/>
          <p14:tracePt t="8333" x="5821363" y="1736725"/>
          <p14:tracePt t="8342" x="5943600" y="1736725"/>
          <p14:tracePt t="8353" x="6057900" y="1736725"/>
          <p14:tracePt t="8364" x="6172200" y="1752600"/>
          <p14:tracePt t="8381" x="6256338" y="1768475"/>
          <p14:tracePt t="8398" x="6408738" y="1782763"/>
          <p14:tracePt t="8415" x="6469063" y="1782763"/>
          <p14:tracePt t="8431" x="6484938" y="1782763"/>
          <p14:tracePt t="8448" x="6499225" y="1774825"/>
          <p14:tracePt t="8464" x="6499225" y="1752600"/>
          <p14:tracePt t="8659" x="6583363" y="1752600"/>
          <p14:tracePt t="8668" x="6743700" y="1752600"/>
          <p14:tracePt t="8679" x="6964363" y="1774825"/>
          <p14:tracePt t="8688" x="7208838" y="1798638"/>
          <p14:tracePt t="8699" x="7407275" y="1820863"/>
          <p14:tracePt t="8714" x="7589838" y="1844675"/>
          <p14:tracePt t="8731" x="7780338" y="1866900"/>
          <p14:tracePt t="8748" x="7826375" y="1866900"/>
          <p14:tracePt t="8766" x="7832725" y="1866900"/>
          <p14:tracePt t="8933" x="7856538" y="1866900"/>
          <p14:tracePt t="8944" x="7908925" y="1874838"/>
          <p14:tracePt t="8953" x="7993063" y="1882775"/>
          <p14:tracePt t="8964" x="8107363" y="1889125"/>
          <p14:tracePt t="8981" x="8267700" y="1897063"/>
          <p14:tracePt t="8998" x="8694738" y="1958975"/>
          <p14:tracePt t="9015" x="8991600" y="1989138"/>
          <p14:tracePt t="9031" x="9075738" y="2003425"/>
          <p14:tracePt t="9048" x="9144000" y="2003425"/>
          <p14:tracePt t="9064" x="9159875" y="1997075"/>
          <p14:tracePt t="9081" x="9151938" y="1981200"/>
          <p14:tracePt t="9098" x="9113838" y="1943100"/>
          <p14:tracePt t="9114" x="9105900" y="1935163"/>
          <p14:tracePt t="9131" x="9090025" y="1920875"/>
          <p14:tracePt t="9148" x="9083675" y="1920875"/>
          <p14:tracePt t="9176" x="9075738" y="1920875"/>
          <p14:tracePt t="9247" x="9067800" y="1920875"/>
          <p14:tracePt t="9258" x="9059863" y="1920875"/>
          <p14:tracePt t="9268" x="9037638" y="1920875"/>
          <p14:tracePt t="9281" x="9007475" y="1920875"/>
          <p14:tracePt t="9298" x="8961438" y="1920875"/>
          <p14:tracePt t="9314" x="8831263" y="1905000"/>
          <p14:tracePt t="9331" x="8664575" y="1897063"/>
          <p14:tracePt t="9348" x="8594725" y="1897063"/>
          <p14:tracePt t="9365" x="8458200" y="1927225"/>
          <p14:tracePt t="9381" x="8366125" y="1935163"/>
          <p14:tracePt t="9398" x="8343900" y="1935163"/>
          <p14:tracePt t="9414" x="8297863" y="1935163"/>
          <p14:tracePt t="9431" x="8237538" y="1912938"/>
          <p14:tracePt t="9448" x="8191500" y="1889125"/>
          <p14:tracePt t="9465" x="8077200" y="1836738"/>
          <p14:tracePt t="9482" x="7947025" y="1806575"/>
          <p14:tracePt t="9498" x="7870825" y="1782763"/>
          <p14:tracePt t="9514" x="7704138" y="1760538"/>
          <p14:tracePt t="9531" x="7635875" y="1760538"/>
          <p14:tracePt t="9548" x="7467600" y="1790700"/>
          <p14:tracePt t="9736" x="7451725" y="1790700"/>
          <p14:tracePt t="9747" x="7437438" y="1790700"/>
          <p14:tracePt t="9757" x="7407275" y="1790700"/>
          <p14:tracePt t="9768" x="7353300" y="1768475"/>
          <p14:tracePt t="9781" x="7261225" y="1744663"/>
          <p14:tracePt t="9798" x="6926263" y="1630363"/>
          <p14:tracePt t="9815" x="6651625" y="1546225"/>
          <p14:tracePt t="9831" x="5989638" y="1417638"/>
          <p14:tracePt t="9848" x="5249863" y="1341438"/>
          <p14:tracePt t="9865" x="4914900" y="1341438"/>
          <p14:tracePt t="9881" x="4381500" y="1401763"/>
          <p14:tracePt t="9898" x="4122738" y="1447800"/>
          <p14:tracePt t="9915" x="4046538" y="1463675"/>
          <p14:tracePt t="9931" x="3970338" y="1493838"/>
          <p14:tracePt t="9948" x="3962400" y="1501775"/>
          <p14:tracePt t="9965" x="3954463" y="1524000"/>
          <p14:tracePt t="9981" x="3954463" y="1531938"/>
          <p14:tracePt t="10151" x="3940175" y="1531938"/>
          <p14:tracePt t="10165" x="3916363" y="1531938"/>
          <p14:tracePt t="10172" x="3878263" y="1531938"/>
          <p14:tracePt t="10185" x="3817938" y="1531938"/>
          <p14:tracePt t="10198" x="3733800" y="1524000"/>
          <p14:tracePt t="10215" x="3559175" y="1524000"/>
          <p14:tracePt t="10231" x="3475038" y="1524000"/>
          <p14:tracePt t="10248" x="3314700" y="1562100"/>
          <p14:tracePt t="10265" x="3208338" y="1630363"/>
          <p14:tracePt t="10281" x="3178175" y="1654175"/>
          <p14:tracePt t="10298" x="3140075" y="1706563"/>
          <p14:tracePt t="10315" x="3116263" y="1782763"/>
          <p14:tracePt t="10331" x="3116263" y="1812925"/>
          <p14:tracePt t="10348" x="3116263" y="1858963"/>
          <p14:tracePt t="10365" x="3116263" y="1882775"/>
          <p14:tracePt t="10381" x="3116263" y="1905000"/>
          <p14:tracePt t="10398" x="3116263" y="1912938"/>
          <p14:tracePt t="10467" x="3124200" y="1912938"/>
          <p14:tracePt t="10478" x="3132138" y="1912938"/>
          <p14:tracePt t="10499" x="3146425" y="1912938"/>
          <p14:tracePt t="10508" x="3162300" y="1912938"/>
          <p14:tracePt t="10520" x="3192463" y="1912938"/>
          <p14:tracePt t="10531" x="3230563" y="1912938"/>
          <p14:tracePt t="10548" x="3322638" y="1912938"/>
          <p14:tracePt t="10565" x="3375025" y="1912938"/>
          <p14:tracePt t="10582" x="3513138" y="1912938"/>
          <p14:tracePt t="10598" x="3581400" y="1912938"/>
          <p14:tracePt t="10615" x="3771900" y="1905000"/>
          <p14:tracePt t="10631" x="3962400" y="1874838"/>
          <p14:tracePt t="10648" x="4054475" y="1858963"/>
          <p14:tracePt t="10665" x="4251325" y="1820863"/>
          <p14:tracePt t="10681" x="4335463" y="1812925"/>
          <p14:tracePt t="10698" x="4495800" y="1798638"/>
          <p14:tracePt t="10715" x="4602163" y="1798638"/>
          <p14:tracePt t="10732" x="4670425" y="1812925"/>
          <p14:tracePt t="10748" x="4686300" y="1820863"/>
          <p14:tracePt t="10765" x="4732338" y="1844675"/>
          <p14:tracePt t="10782" x="4746625" y="1851025"/>
          <p14:tracePt t="10798" x="4778375" y="1858963"/>
          <p14:tracePt t="10815" x="4808538" y="1866900"/>
          <p14:tracePt t="10831" x="4822825" y="1866900"/>
          <p14:tracePt t="10848" x="4854575" y="1866900"/>
          <p14:tracePt t="10865" x="4884738" y="1866900"/>
          <p14:tracePt t="10881" x="4899025" y="1866900"/>
          <p14:tracePt t="10898" x="4937125" y="1858963"/>
          <p14:tracePt t="10915" x="4960938" y="1851025"/>
          <p14:tracePt t="10932" x="4975225" y="1851025"/>
          <p14:tracePt t="10948" x="4983163" y="1851025"/>
          <p14:tracePt t="11199" x="4975225" y="1851025"/>
          <p14:tracePt t="11211" x="4960938" y="1851025"/>
          <p14:tracePt t="11220" x="4937125" y="1851025"/>
          <p14:tracePt t="11232" x="4906963" y="1851025"/>
          <p14:tracePt t="11248" x="4854575" y="1851025"/>
          <p14:tracePt t="11265" x="4694238" y="1866900"/>
          <p14:tracePt t="11282" x="4487863" y="1882775"/>
          <p14:tracePt t="11298" x="4381500" y="1889125"/>
          <p14:tracePt t="11315" x="4175125" y="1905000"/>
          <p14:tracePt t="11332" x="4068763" y="1912938"/>
          <p14:tracePt t="11348" x="3894138" y="1943100"/>
          <p14:tracePt t="11367" x="3749675" y="1965325"/>
          <p14:tracePt t="11382" x="3687763" y="1981200"/>
          <p14:tracePt t="11382" x="3641725" y="1997075"/>
          <p14:tracePt t="11398" x="3603625" y="2003425"/>
          <p14:tracePt t="11415" x="3521075" y="2035175"/>
          <p14:tracePt t="11432" x="3497263" y="2041525"/>
          <p14:tracePt t="11448" x="3444875" y="2073275"/>
          <p14:tracePt t="11465" x="3398838" y="2103438"/>
          <p14:tracePt t="11481" x="3382963" y="2117725"/>
          <p14:tracePt t="11498" x="3344863" y="2141538"/>
          <p14:tracePt t="11515" x="3330575" y="2149475"/>
          <p14:tracePt t="11531" x="3298825" y="2171700"/>
          <p14:tracePt t="11548" x="3254375" y="2193925"/>
          <p14:tracePt t="11565" x="3246438" y="2201863"/>
          <p14:tracePt t="11582" x="3216275" y="2209800"/>
          <p14:tracePt t="11599" x="3200400" y="2217738"/>
          <p14:tracePt t="11615" x="3192463" y="2217738"/>
          <p14:tracePt t="11688" x="3200400" y="2217738"/>
          <p14:tracePt t="11719" x="3208338" y="2217738"/>
          <p14:tracePt t="11739" x="3222625" y="2217738"/>
          <p14:tracePt t="11749" x="3238500" y="2217738"/>
          <p14:tracePt t="11759" x="3260725" y="2217738"/>
          <p14:tracePt t="11768" x="3276600" y="2217738"/>
          <p14:tracePt t="11782" x="3298825" y="2217738"/>
          <p14:tracePt t="11798" x="3314700" y="2217738"/>
          <p14:tracePt t="11815" x="3360738" y="2217738"/>
          <p14:tracePt t="11832" x="3436938" y="2225675"/>
          <p14:tracePt t="11848" x="3489325" y="2225675"/>
          <p14:tracePt t="11865" x="3619500" y="2225675"/>
          <p14:tracePt t="11882" x="3771900" y="2217738"/>
          <p14:tracePt t="11898" x="3848100" y="2217738"/>
          <p14:tracePt t="11915" x="3984625" y="2217738"/>
          <p14:tracePt t="11932" x="4106863" y="2209800"/>
          <p14:tracePt t="11948" x="4152900" y="2209800"/>
          <p14:tracePt t="11965" x="4206875" y="2209800"/>
          <p14:tracePt t="11981" x="4221163" y="2209800"/>
          <p14:tracePt t="11998" x="4229100" y="2209800"/>
          <p14:tracePt t="12217" x="4244975" y="2209800"/>
          <p14:tracePt t="12226" x="4275138" y="2209800"/>
          <p14:tracePt t="12237" x="4321175" y="2209800"/>
          <p14:tracePt t="12248" x="4373563" y="2225675"/>
          <p14:tracePt t="12265" x="4449763" y="2239963"/>
          <p14:tracePt t="12282" x="4640263" y="2278063"/>
          <p14:tracePt t="12299" x="4838700" y="2301875"/>
          <p14:tracePt t="12315" x="4945063" y="2324100"/>
          <p14:tracePt t="12332" x="5143500" y="2346325"/>
          <p14:tracePt t="12348" x="5311775" y="2370138"/>
          <p14:tracePt t="12365" x="5364163" y="2378075"/>
          <p14:tracePt t="12382" x="5432425" y="2378075"/>
          <p14:tracePt t="12398" x="5440363" y="2378075"/>
          <p14:tracePt t="12415" x="5432425" y="2362200"/>
          <p14:tracePt t="12623" x="5486400" y="2354263"/>
          <p14:tracePt t="12633" x="5562600" y="2339975"/>
          <p14:tracePt t="12644" x="5630863" y="2324100"/>
          <p14:tracePt t="12653" x="5699125" y="2308225"/>
          <p14:tracePt t="12665" x="5761038" y="2293938"/>
          <p14:tracePt t="12682" x="5821363" y="2278063"/>
          <p14:tracePt t="12698" x="5897563" y="2255838"/>
          <p14:tracePt t="12715" x="5927725" y="2239963"/>
          <p14:tracePt t="12732" x="5935663" y="2239963"/>
          <p14:tracePt t="12748" x="5935663" y="2232025"/>
          <p14:tracePt t="12785" x="5927725" y="2232025"/>
          <p14:tracePt t="12815" x="5921375" y="2232025"/>
          <p14:tracePt t="12827" x="5913438" y="2232025"/>
          <p14:tracePt t="12835" x="5905500" y="2232025"/>
          <p14:tracePt t="12856" x="5889625" y="2232025"/>
          <p14:tracePt t="12869" x="5883275" y="2232025"/>
          <p14:tracePt t="12882" x="5875338" y="2232025"/>
          <p14:tracePt t="12899" x="5875338" y="2225675"/>
          <p14:tracePt t="13030" x="5883275" y="2225675"/>
          <p14:tracePt t="15124" x="5875338" y="2225675"/>
          <p14:tracePt t="15135" x="5867400" y="2225675"/>
          <p14:tracePt t="15144" x="5851525" y="2225675"/>
          <p14:tracePt t="15156" x="5837238" y="2225675"/>
          <p14:tracePt t="15166" x="5821363" y="2225675"/>
          <p14:tracePt t="15182" x="5813425" y="2225675"/>
          <p14:tracePt t="15199" x="5799138" y="2225675"/>
          <p14:tracePt t="15216" x="5791200" y="2225675"/>
          <p14:tracePt t="15267" x="5791200" y="2217738"/>
          <p14:tracePt t="15327" x="5783263" y="2217738"/>
          <p14:tracePt t="15338" x="5775325" y="2217738"/>
          <p14:tracePt t="15347" x="5761038" y="2217738"/>
          <p14:tracePt t="15358" x="5753100" y="2217738"/>
          <p14:tracePt t="15368" x="5737225" y="2217738"/>
          <p14:tracePt t="15382" x="5730875" y="2225675"/>
          <p14:tracePt t="15400" x="5722938" y="2225675"/>
          <p14:tracePt t="15416" x="5715000" y="2225675"/>
          <p14:tracePt t="15561" x="5722938" y="2225675"/>
          <p14:tracePt t="16507" x="5715000" y="2225675"/>
          <p14:tracePt t="16516" x="5699125" y="2225675"/>
          <p14:tracePt t="16536" x="5692775" y="2225675"/>
          <p14:tracePt t="16548" x="5684838" y="2225675"/>
          <p14:tracePt t="16557" x="5676900" y="2225675"/>
          <p14:tracePt t="16577" x="5668963" y="2225675"/>
          <p14:tracePt t="16598" x="5661025" y="2225675"/>
          <p14:tracePt t="16609" x="5654675" y="2225675"/>
          <p14:tracePt t="16629" x="5646738" y="2225675"/>
          <p14:tracePt t="16638" x="5638800" y="2225675"/>
          <p14:tracePt t="16650" x="5630863" y="2225675"/>
          <p14:tracePt t="16666" x="5616575" y="2225675"/>
          <p14:tracePt t="16683" x="5584825" y="2225675"/>
          <p14:tracePt t="16995" x="5578475" y="2225675"/>
          <p14:tracePt t="17016" x="5570538" y="2225675"/>
          <p14:tracePt t="17025" x="5554663" y="2225675"/>
          <p14:tracePt t="17036" x="5546725" y="2225675"/>
          <p14:tracePt t="17049" x="5540375" y="2217738"/>
          <p14:tracePt t="17066" x="5508625" y="2209800"/>
          <p14:tracePt t="17083" x="5486400" y="2193925"/>
          <p14:tracePt t="17099" x="5432425" y="2187575"/>
          <p14:tracePt t="17116" x="5402263" y="2187575"/>
          <p14:tracePt t="17133" x="5326063" y="2179638"/>
          <p14:tracePt t="17149" x="5249863" y="2179638"/>
          <p14:tracePt t="17167" x="5181600" y="2179638"/>
          <p14:tracePt t="17183" x="5143500" y="2179638"/>
          <p14:tracePt t="17199" x="5067300" y="2193925"/>
          <p14:tracePt t="17216" x="5021263" y="2201863"/>
          <p14:tracePt t="17233" x="4945063" y="2217738"/>
          <p14:tracePt t="17249" x="4899025" y="2225675"/>
          <p14:tracePt t="17266" x="4884738" y="2232025"/>
          <p14:tracePt t="17283" x="4846638" y="2232025"/>
          <p14:tracePt t="17299" x="4838700" y="2232025"/>
          <p14:tracePt t="17316" x="4808538" y="2247900"/>
          <p14:tracePt t="17333" x="4784725" y="2247900"/>
          <p14:tracePt t="17350" x="4770438" y="2247900"/>
          <p14:tracePt t="17366" x="4754563" y="2263775"/>
          <p14:tracePt t="17383" x="4740275" y="2270125"/>
          <p14:tracePt t="17399" x="4716463" y="2278063"/>
          <p14:tracePt t="17416" x="4702175" y="2293938"/>
          <p14:tracePt t="17433" x="4670425" y="2308225"/>
          <p14:tracePt t="17449" x="4664075" y="2316163"/>
          <p14:tracePt t="17466" x="4632325" y="2332038"/>
          <p14:tracePt t="17483" x="4610100" y="2346325"/>
          <p14:tracePt t="17499" x="4602163" y="2346325"/>
          <p14:tracePt t="17516" x="4602163" y="2354263"/>
          <p14:tracePt t="17614" x="4610100" y="2354263"/>
          <p14:tracePt t="17960" x="4602163" y="2354263"/>
          <p14:tracePt t="17971" x="4587875" y="2354263"/>
          <p14:tracePt t="17980" x="4572000" y="2354263"/>
          <p14:tracePt t="17991" x="4541838" y="2362200"/>
          <p14:tracePt t="18001" x="4511675" y="2362200"/>
          <p14:tracePt t="18017" x="4473575" y="2362200"/>
          <p14:tracePt t="18033" x="4419600" y="2362200"/>
          <p14:tracePt t="18049" x="4389438" y="2362200"/>
          <p14:tracePt t="18066" x="4335463" y="2362200"/>
          <p14:tracePt t="18083" x="4289425" y="2362200"/>
          <p14:tracePt t="18100" x="4275138" y="2362200"/>
          <p14:tracePt t="18116" x="4237038" y="2362200"/>
          <p14:tracePt t="18133" x="4213225" y="2362200"/>
          <p14:tracePt t="18150" x="4175125" y="2362200"/>
          <p14:tracePt t="18166" x="4130675" y="2362200"/>
          <p14:tracePt t="18183" x="4106863" y="2362200"/>
          <p14:tracePt t="18200" x="4060825" y="2362200"/>
          <p14:tracePt t="18216" x="4022725" y="2370138"/>
          <p14:tracePt t="18233" x="4000500" y="2370138"/>
          <p14:tracePt t="18250" x="3970338" y="2378075"/>
          <p14:tracePt t="18266" x="3946525" y="2384425"/>
          <p14:tracePt t="18285" x="3940175" y="2384425"/>
          <p14:tracePt t="18560" x="3932238" y="2384425"/>
          <p14:tracePt t="18568" x="3924300" y="2384425"/>
          <p14:tracePt t="18581" x="3908425" y="2384425"/>
          <p14:tracePt t="18590" x="3878263" y="2384425"/>
          <p14:tracePt t="18602" x="3856038" y="2378075"/>
          <p14:tracePt t="18616" x="3817938" y="2378075"/>
          <p14:tracePt t="18633" x="3725863" y="2370138"/>
          <p14:tracePt t="18650" x="3687763" y="2370138"/>
          <p14:tracePt t="18666" x="3611563" y="2354263"/>
          <p14:tracePt t="18683" x="3521075" y="2339975"/>
          <p14:tracePt t="18700" x="3482975" y="2332038"/>
          <p14:tracePt t="18716" x="3375025" y="2301875"/>
          <p14:tracePt t="18733" x="3336925" y="2293938"/>
          <p14:tracePt t="18750" x="3260725" y="2270125"/>
          <p14:tracePt t="18767" x="3216275" y="2239963"/>
          <p14:tracePt t="18783" x="3178175" y="2225675"/>
          <p14:tracePt t="18800" x="3170238" y="2217738"/>
          <p14:tracePt t="18816" x="3132138" y="2193925"/>
          <p14:tracePt t="18833" x="3124200" y="2193925"/>
          <p14:tracePt t="18850" x="3101975" y="2179638"/>
          <p14:tracePt t="18866" x="3094038" y="2179638"/>
          <p14:tracePt t="18883" x="3086100" y="2171700"/>
          <p14:tracePt t="18900" x="3086100" y="2163763"/>
          <p14:tracePt t="19201" x="3086100" y="2171700"/>
          <p14:tracePt t="19212" x="3094038" y="2171700"/>
          <p14:tracePt t="19221" x="3094038" y="2179638"/>
          <p14:tracePt t="19242" x="3094038" y="2187575"/>
          <p14:tracePt t="19263" x="3101975" y="2201863"/>
          <p14:tracePt t="19283" x="3101975" y="2209800"/>
          <p14:tracePt t="19301" x="3108325" y="2217738"/>
          <p14:tracePt t="19322" x="3108325" y="2225675"/>
          <p14:tracePt t="19333" x="3108325" y="2232025"/>
          <p14:tracePt t="19342" x="3108325" y="2239963"/>
          <p14:tracePt t="19362" x="3116263" y="2247900"/>
          <p14:tracePt t="19383" x="3124200" y="2255838"/>
          <p14:tracePt t="19403" x="3132138" y="2263775"/>
          <p14:tracePt t="19414" x="3132138" y="2270125"/>
          <p14:tracePt t="19423" x="3140075" y="2270125"/>
          <p14:tracePt t="19444" x="3154363" y="2278063"/>
          <p14:tracePt t="19456" x="3162300" y="2278063"/>
          <p14:tracePt t="19467" x="3170238" y="2278063"/>
          <p14:tracePt t="19483" x="3184525" y="2278063"/>
          <p14:tracePt t="19500" x="3208338" y="2278063"/>
          <p14:tracePt t="19517" x="3246438" y="2270125"/>
          <p14:tracePt t="19533" x="3254375" y="2270125"/>
          <p14:tracePt t="19550" x="3260725" y="2263775"/>
          <p14:tracePt t="19567" x="3260725" y="2255838"/>
          <p14:tracePt t="19598" x="3254375" y="2247900"/>
          <p14:tracePt t="19607" x="3238500" y="2239963"/>
          <p14:tracePt t="19618" x="3222625" y="2217738"/>
          <p14:tracePt t="19633" x="3200400" y="2193925"/>
          <p14:tracePt t="19650" x="3132138" y="2133600"/>
          <p14:tracePt t="19667" x="3101975" y="2095500"/>
          <p14:tracePt t="19683" x="3048000" y="2011363"/>
          <p14:tracePt t="19700" x="3017838" y="1920875"/>
          <p14:tracePt t="19717" x="3017838" y="1882775"/>
          <p14:tracePt t="19733" x="3017838" y="1806575"/>
          <p14:tracePt t="19750" x="3040063" y="1722438"/>
          <p14:tracePt t="19767" x="3063875" y="1676400"/>
          <p14:tracePt t="19783" x="3116263" y="1616075"/>
          <p14:tracePt t="19800" x="3140075" y="1584325"/>
          <p14:tracePt t="19817" x="3170238" y="1562100"/>
          <p14:tracePt t="19833" x="3208338" y="1546225"/>
          <p14:tracePt t="20024" x="3192463" y="1539875"/>
          <p14:tracePt t="20035" x="3184525" y="1531938"/>
          <p14:tracePt t="20044" x="3178175" y="1508125"/>
          <p14:tracePt t="20055" x="3162300" y="1463675"/>
          <p14:tracePt t="20067" x="3146425" y="1401763"/>
          <p14:tracePt t="20084" x="3132138" y="1349375"/>
          <p14:tracePt t="20100" x="3116263" y="1227138"/>
          <p14:tracePt t="20117" x="3116263" y="1135063"/>
          <p14:tracePt t="20133" x="3116263" y="1112838"/>
          <p14:tracePt t="20150" x="3146425" y="1089025"/>
          <p14:tracePt t="20167" x="3178175" y="1089025"/>
          <p14:tracePt t="20183" x="3192463" y="1089025"/>
          <p14:tracePt t="20200" x="3222625" y="1089025"/>
          <p14:tracePt t="20217" x="3238500" y="1089025"/>
          <p14:tracePt t="20233" x="3284538" y="1089025"/>
          <p14:tracePt t="20250" x="3322638" y="1096963"/>
          <p14:tracePt t="20267" x="3352800" y="1096963"/>
          <p14:tracePt t="20283" x="3375025" y="1096963"/>
          <p14:tracePt t="20300" x="3406775" y="1096963"/>
          <p14:tracePt t="20317" x="3429000" y="1096963"/>
          <p14:tracePt t="20333" x="3467100" y="1096963"/>
          <p14:tracePt t="20350" x="3513138" y="1096963"/>
          <p14:tracePt t="20367" x="3535363" y="1096963"/>
          <p14:tracePt t="20383" x="3611563" y="1096963"/>
          <p14:tracePt t="20400" x="3657600" y="1089025"/>
          <p14:tracePt t="20417" x="3756025" y="1082675"/>
          <p14:tracePt t="20433" x="3894138" y="1050925"/>
          <p14:tracePt t="20450" x="3970338" y="1036638"/>
          <p14:tracePt t="20467" x="4114800" y="990600"/>
          <p14:tracePt t="20483" x="4289425" y="944563"/>
          <p14:tracePt t="20500" x="4373563" y="922338"/>
          <p14:tracePt t="20517" x="4533900" y="876300"/>
          <p14:tracePt t="20533" x="4656138" y="838200"/>
          <p14:tracePt t="20550" x="4686300" y="822325"/>
          <p14:tracePt t="20568" x="4716463" y="808038"/>
          <p14:tracePt t="20775" x="4792663" y="815975"/>
          <p14:tracePt t="20789" x="4914900" y="854075"/>
          <p14:tracePt t="20795" x="5083175" y="898525"/>
          <p14:tracePt t="20808" x="5257800" y="952500"/>
          <p14:tracePt t="20818" x="5410200" y="1006475"/>
          <p14:tracePt t="20833" x="5532438" y="1036638"/>
          <p14:tracePt t="20850" x="5715000" y="1082675"/>
          <p14:tracePt t="20867" x="5768975" y="1089025"/>
          <p14:tracePt t="20883" x="5829300" y="1089025"/>
          <p14:tracePt t="20928" x="5821363" y="1089025"/>
          <p14:tracePt t="20940" x="5813425" y="1089025"/>
          <p14:tracePt t="20949" x="5807075" y="1089025"/>
          <p14:tracePt t="20960" x="5799138" y="1089025"/>
          <p14:tracePt t="21111" x="5791200" y="1089025"/>
          <p14:tracePt t="21122" x="5791200" y="1096963"/>
          <p14:tracePt t="21131" x="5791200" y="1104900"/>
          <p14:tracePt t="21143" x="5791200" y="1112838"/>
          <p14:tracePt t="21184" x="5783263" y="1112838"/>
          <p14:tracePt t="21236" x="5775325" y="1112838"/>
          <p14:tracePt t="21246" x="5761038" y="1112838"/>
          <p14:tracePt t="21254" x="5737225" y="1112838"/>
          <p14:tracePt t="21267" x="5707063" y="1112838"/>
          <p14:tracePt t="21283" x="5654675" y="1112838"/>
          <p14:tracePt t="21300" x="5478463" y="1112838"/>
          <p14:tracePt t="21317" x="5113338" y="1143000"/>
          <p14:tracePt t="21334" x="4860925" y="1203325"/>
          <p14:tracePt t="21350" x="4305300" y="1477963"/>
          <p14:tracePt t="21367" x="3794125" y="1828800"/>
          <p14:tracePt t="21383" x="3573463" y="2019300"/>
          <p14:tracePt t="21400" x="3292475" y="2354263"/>
          <p14:tracePt t="21417" x="3178175" y="2560638"/>
          <p14:tracePt t="21434" x="3170238" y="2613025"/>
          <p14:tracePt t="21450" x="3170238" y="2651125"/>
          <p14:tracePt t="21467" x="3184525" y="2667000"/>
          <p14:tracePt t="21484" x="3200400" y="2674938"/>
          <p14:tracePt t="21500" x="3222625" y="2682875"/>
          <p14:tracePt t="21517" x="3230563" y="2682875"/>
          <p14:tracePt t="21534" x="3246438" y="2689225"/>
          <p14:tracePt t="21550" x="3246438" y="2697163"/>
          <p14:tracePt t="21569" x="3254375" y="2713038"/>
          <p14:tracePt t="21583" x="3254375" y="2720975"/>
          <p14:tracePt t="21600" x="3260725" y="2720975"/>
          <p14:tracePt t="21617" x="3268663" y="2720975"/>
          <p14:tracePt t="21633" x="3284538" y="2720975"/>
          <p14:tracePt t="21650" x="3314700" y="2720975"/>
          <p14:tracePt t="21667" x="3336925" y="2720975"/>
          <p14:tracePt t="21684" x="3390900" y="2713038"/>
          <p14:tracePt t="21700" x="3421063" y="2697163"/>
          <p14:tracePt t="21717" x="3505200" y="2667000"/>
          <p14:tracePt t="21734" x="3619500" y="2620963"/>
          <p14:tracePt t="21750" x="3679825" y="2582863"/>
          <p14:tracePt t="21767" x="3848100" y="2514600"/>
          <p14:tracePt t="21784" x="4008438" y="2454275"/>
          <p14:tracePt t="21800" x="4084638" y="2408238"/>
          <p14:tracePt t="21817" x="4237038" y="2339975"/>
          <p14:tracePt t="21834" x="4313238" y="2308225"/>
          <p14:tracePt t="21834" x="4365625" y="2270125"/>
          <p14:tracePt t="21850" x="4427538" y="2255838"/>
          <p14:tracePt t="21867" x="4487863" y="2247900"/>
          <p14:tracePt t="21884" x="4533900" y="2247900"/>
          <p14:tracePt t="21900" x="4541838" y="2247900"/>
          <p14:tracePt t="21917" x="4549775" y="2247900"/>
          <p14:tracePt t="21934" x="4556125" y="2247900"/>
          <p14:tracePt t="21966" x="4556125" y="2239963"/>
          <p14:tracePt t="22169" x="4594225" y="2239963"/>
          <p14:tracePt t="22180" x="4656138" y="2239963"/>
          <p14:tracePt t="22189" x="4716463" y="2239963"/>
          <p14:tracePt t="22201" x="4778375" y="2239963"/>
          <p14:tracePt t="22218" x="4846638" y="2239963"/>
          <p14:tracePt t="22234" x="4960938" y="2247900"/>
          <p14:tracePt t="22250" x="4991100" y="2247900"/>
          <p14:tracePt t="22267" x="5029200" y="2247900"/>
          <p14:tracePt t="22284" x="5045075" y="2247900"/>
          <p14:tracePt t="22303" x="5037138" y="2239963"/>
          <p14:tracePt t="22494" x="5097463" y="2232025"/>
          <p14:tracePt t="22503" x="5181600" y="2225675"/>
          <p14:tracePt t="22515" x="5249863" y="2217738"/>
          <p14:tracePt t="22524" x="5311775" y="2209800"/>
          <p14:tracePt t="22536" x="5334000" y="2193925"/>
          <p14:tracePt t="22550" x="5341938" y="2187575"/>
          <p14:tracePt t="22687" x="5356225" y="2193925"/>
          <p14:tracePt t="22698" x="5380038" y="2193925"/>
          <p14:tracePt t="22707" x="5418138" y="2201863"/>
          <p14:tracePt t="22719" x="5478463" y="2201863"/>
          <p14:tracePt t="22734" x="5562600" y="2201863"/>
          <p14:tracePt t="22750" x="5783263" y="2187575"/>
          <p14:tracePt t="22767" x="5875338" y="2187575"/>
          <p14:tracePt t="22784" x="6019800" y="2171700"/>
          <p14:tracePt t="22801" x="6065838" y="2155825"/>
          <p14:tracePt t="22931" x="6073775" y="2155825"/>
          <p14:tracePt t="22941" x="6088063" y="2155825"/>
          <p14:tracePt t="22953" x="6111875" y="2163763"/>
          <p14:tracePt t="22968" x="6164263" y="2163763"/>
          <p14:tracePt t="22984" x="6324600" y="2163763"/>
          <p14:tracePt t="23000" x="6408738" y="2163763"/>
          <p14:tracePt t="23017" x="6530975" y="2163763"/>
          <p14:tracePt t="23034" x="6561138" y="2163763"/>
          <p14:tracePt t="23053" x="6561138" y="2171700"/>
          <p14:tracePt t="23085" x="6545263" y="2171700"/>
          <p14:tracePt t="23094" x="6537325" y="2171700"/>
          <p14:tracePt t="23105" x="6523038" y="2179638"/>
          <p14:tracePt t="23125" x="6515100" y="2179638"/>
          <p14:tracePt t="23166" x="6499225" y="2179638"/>
          <p14:tracePt t="23175" x="6492875" y="2179638"/>
          <p14:tracePt t="23186" x="6484938" y="2179638"/>
          <p14:tracePt t="23201" x="6461125" y="2179638"/>
          <p14:tracePt t="23217" x="6400800" y="2193925"/>
          <p14:tracePt t="23234" x="6354763" y="2201863"/>
          <p14:tracePt t="23250" x="6248400" y="2225675"/>
          <p14:tracePt t="23267" x="6202363" y="2232025"/>
          <p14:tracePt t="23284" x="6142038" y="2247900"/>
          <p14:tracePt t="23301" x="6103938" y="2247900"/>
          <p14:tracePt t="23317" x="6096000" y="2247900"/>
          <p14:tracePt t="23348" x="6096000" y="2239963"/>
          <p14:tracePt t="23562" x="6096000" y="2232025"/>
          <p14:tracePt t="23572" x="6080125" y="2225675"/>
          <p14:tracePt t="23583" x="6073775" y="2209800"/>
          <p14:tracePt t="23592" x="6049963" y="2201863"/>
          <p14:tracePt t="23603" x="6011863" y="2179638"/>
          <p14:tracePt t="23617" x="5973763" y="2155825"/>
          <p14:tracePt t="23634" x="5851525" y="2111375"/>
          <p14:tracePt t="23651" x="5753100" y="2073275"/>
          <p14:tracePt t="23668" x="5532438" y="2027238"/>
          <p14:tracePt t="23684" x="5227638" y="2019300"/>
          <p14:tracePt t="23701" x="5075238" y="2019300"/>
          <p14:tracePt t="23717" x="4770438" y="2073275"/>
          <p14:tracePt t="23734" x="4525963" y="2149475"/>
          <p14:tracePt t="23751" x="4441825" y="2171700"/>
          <p14:tracePt t="23770" x="4327525" y="2225675"/>
          <p14:tracePt t="23784" x="4313238" y="2232025"/>
          <p14:tracePt t="23801" x="4305300" y="2247900"/>
          <p14:tracePt t="23825" x="4313238" y="2255838"/>
          <p14:tracePt t="23837" x="4321175" y="2270125"/>
          <p14:tracePt t="23851" x="4327525" y="2293938"/>
          <p14:tracePt t="23868" x="4327525" y="2378075"/>
          <p14:tracePt t="23884" x="4327525" y="2422525"/>
          <p14:tracePt t="23901" x="4305300" y="2530475"/>
          <p14:tracePt t="23918" x="4283075" y="2574925"/>
          <p14:tracePt t="23934" x="4229100" y="2682875"/>
          <p14:tracePt t="23951" x="4152900" y="2773363"/>
          <p14:tracePt t="23968" x="4098925" y="2835275"/>
          <p14:tracePt t="23984" x="4068763" y="2857500"/>
          <p14:tracePt t="24001" x="4038600" y="2873375"/>
          <p14:tracePt t="24018" x="4016375" y="2879725"/>
          <p14:tracePt t="24034" x="4000500" y="2879725"/>
          <p14:tracePt t="24191" x="3992563" y="2879725"/>
          <p14:tracePt t="24202" x="3970338" y="2879725"/>
          <p14:tracePt t="24211" x="3954463" y="2879725"/>
          <p14:tracePt t="24223" x="3924300" y="2879725"/>
          <p14:tracePt t="24234" x="3894138" y="2873375"/>
          <p14:tracePt t="24251" x="3832225" y="2865438"/>
          <p14:tracePt t="24268" x="3679825" y="2835275"/>
          <p14:tracePt t="24284" x="3513138" y="2765425"/>
          <p14:tracePt t="24301" x="3436938" y="2727325"/>
          <p14:tracePt t="24318" x="3314700" y="2659063"/>
          <p14:tracePt t="24334" x="3268663" y="2620963"/>
          <p14:tracePt t="24351" x="3200400" y="2560638"/>
          <p14:tracePt t="24369" x="3162300" y="2484438"/>
          <p14:tracePt t="24384" x="3162300" y="2454275"/>
          <p14:tracePt t="24401" x="3162300" y="2400300"/>
          <p14:tracePt t="24417" x="3192463" y="2316163"/>
          <p14:tracePt t="24434" x="3246438" y="2255838"/>
          <p14:tracePt t="24451" x="3382963" y="2117725"/>
          <p14:tracePt t="24468" x="3559175" y="2003425"/>
          <p14:tracePt t="24484" x="3619500" y="1973263"/>
          <p14:tracePt t="24501" x="3679825" y="1951038"/>
          <p14:tracePt t="24528" x="3679825" y="1973263"/>
          <p14:tracePt t="24537" x="3679825" y="1997075"/>
          <p14:tracePt t="24551" x="3657600" y="2049463"/>
          <p14:tracePt t="24568" x="3619500" y="2125663"/>
          <p14:tracePt t="24584" x="3527425" y="2301875"/>
          <p14:tracePt t="24601" x="3382963" y="2514600"/>
          <p14:tracePt t="24618" x="3208338" y="2735263"/>
          <p14:tracePt t="24634" x="3140075" y="2811463"/>
          <p14:tracePt t="24651" x="3048000" y="2917825"/>
          <p14:tracePt t="24668" x="3032125" y="2933700"/>
          <p14:tracePt t="24684" x="3025775" y="2933700"/>
          <p14:tracePt t="24701" x="3040063" y="2933700"/>
          <p14:tracePt t="24718" x="3055938" y="2933700"/>
          <p14:tracePt t="24734" x="3116263" y="2933700"/>
          <p14:tracePt t="24751" x="3230563" y="2963863"/>
          <p14:tracePt t="24768" x="3306763" y="3001963"/>
          <p14:tracePt t="24784" x="3451225" y="3078163"/>
          <p14:tracePt t="24801" x="3535363" y="3108325"/>
          <p14:tracePt t="24818" x="3703638" y="3178175"/>
          <p14:tracePt t="24834" x="3894138" y="3222625"/>
          <p14:tracePt t="24851" x="3992563" y="3230563"/>
          <p14:tracePt t="24868" x="4198938" y="3246438"/>
          <p14:tracePt t="24884" x="4403725" y="3246438"/>
          <p14:tracePt t="24901" x="4495800" y="3246438"/>
          <p14:tracePt t="24918" x="4618038" y="3222625"/>
          <p14:tracePt t="24934" x="4648200" y="3208338"/>
          <p14:tracePt t="24951" x="4648200" y="3200400"/>
          <p14:tracePt t="24968" x="4632325" y="3200400"/>
          <p14:tracePt t="24984" x="4602163" y="3192463"/>
          <p14:tracePt t="25001" x="4479925" y="3162300"/>
          <p14:tracePt t="25018" x="4283075" y="3140075"/>
          <p14:tracePt t="25034" x="4183063" y="3140075"/>
          <p14:tracePt t="25035" x="4054475" y="3140075"/>
          <p14:tracePt t="25051" x="3940175" y="3140075"/>
          <p14:tracePt t="25068" x="3741738" y="3178175"/>
          <p14:tracePt t="25084" x="3665538" y="3200400"/>
          <p14:tracePt t="25101" x="3589338" y="3260725"/>
          <p14:tracePt t="25118" x="3559175" y="3322638"/>
          <p14:tracePt t="25134" x="3559175" y="3344863"/>
          <p14:tracePt t="25151" x="3559175" y="3444875"/>
          <p14:tracePt t="25168" x="3559175" y="3527425"/>
          <p14:tracePt t="25185" x="3565525" y="3559175"/>
          <p14:tracePt t="25201" x="3597275" y="3635375"/>
          <p14:tracePt t="25218" x="3619500" y="3673475"/>
          <p14:tracePt t="25234" x="3635375" y="3695700"/>
          <p14:tracePt t="25251" x="3641725" y="3703638"/>
          <p14:tracePt t="25268" x="3649663" y="3703638"/>
          <p14:tracePt t="25311" x="3649663" y="3687763"/>
          <p14:tracePt t="25321" x="3649663" y="3679825"/>
          <p14:tracePt t="25331" x="3635375" y="3665538"/>
          <p14:tracePt t="25340" x="3619500" y="3641725"/>
          <p14:tracePt t="25352" x="3597275" y="3619500"/>
          <p14:tracePt t="25368" x="3573463" y="3597275"/>
          <p14:tracePt t="25384" x="3521075" y="3559175"/>
          <p14:tracePt t="25401" x="3475038" y="3535363"/>
          <p14:tracePt t="25418" x="3467100" y="3535363"/>
          <p14:tracePt t="25434" x="3459163" y="3535363"/>
          <p14:tracePt t="25452" x="3459163" y="3543300"/>
          <p14:tracePt t="25468" x="3459163" y="3559175"/>
          <p14:tracePt t="25484" x="3467100" y="3573463"/>
          <p14:tracePt t="25501" x="3482975" y="3597275"/>
          <p14:tracePt t="25518" x="3565525" y="3627438"/>
          <p14:tracePt t="25534" x="3717925" y="3635375"/>
          <p14:tracePt t="25551" x="3856038" y="3619500"/>
          <p14:tracePt t="25568" x="4275138" y="3451225"/>
          <p14:tracePt t="25584" x="4503738" y="3298825"/>
          <p14:tracePt t="25601" x="4884738" y="2963863"/>
          <p14:tracePt t="25618" x="5067300" y="2720975"/>
          <p14:tracePt t="25635" x="5089525" y="2552700"/>
          <p14:tracePt t="25651" x="5075238" y="2498725"/>
          <p14:tracePt t="25668" x="4953000" y="2422525"/>
          <p14:tracePt t="25685" x="4854575" y="2408238"/>
          <p14:tracePt t="25701" x="4549775" y="2422525"/>
          <p14:tracePt t="25718" x="4084638" y="2620963"/>
          <p14:tracePt t="25734" x="3856038" y="2751138"/>
          <p14:tracePt t="25751" x="3489325" y="3032125"/>
          <p14:tracePt t="25768" x="3368675" y="3140075"/>
          <p14:tracePt t="25768" x="3306763" y="3216275"/>
          <p14:tracePt t="25784" x="3276600" y="3284538"/>
          <p14:tracePt t="25801" x="3284538" y="3375025"/>
          <p14:tracePt t="25818" x="3330575" y="3413125"/>
          <p14:tracePt t="25818" x="3406775" y="3444875"/>
          <p14:tracePt t="25834" x="3513138" y="3467100"/>
          <p14:tracePt t="25851" x="3902075" y="3475038"/>
          <p14:tracePt t="25868" x="4206875" y="3444875"/>
          <p14:tracePt t="25884" x="4854575" y="3314700"/>
          <p14:tracePt t="25901" x="5502275" y="3140075"/>
          <p14:tracePt t="25918" x="5783263" y="3040063"/>
          <p14:tracePt t="25934" x="6264275" y="2857500"/>
          <p14:tracePt t="25951" x="6621463" y="2697163"/>
          <p14:tracePt t="25968" x="6735763" y="2651125"/>
          <p14:tracePt t="25984" x="6896100" y="2582863"/>
          <p14:tracePt t="26001" x="6988175" y="2552700"/>
          <p14:tracePt t="26018" x="7018338" y="2536825"/>
          <p14:tracePt t="26034" x="7026275" y="2536825"/>
          <p14:tracePt t="26062" x="7018338" y="2536825"/>
          <p14:tracePt t="26073" x="7010400" y="2536825"/>
          <p14:tracePt t="26084" x="6994525" y="2530475"/>
          <p14:tracePt t="26101" x="6956425" y="2530475"/>
          <p14:tracePt t="26118" x="6842125" y="2514600"/>
          <p14:tracePt t="26134" x="6751638" y="2514600"/>
          <p14:tracePt t="26151" x="6507163" y="2514600"/>
          <p14:tracePt t="26168" x="6057900" y="2568575"/>
          <p14:tracePt t="26185" x="5516563" y="2705100"/>
          <p14:tracePt t="26201" x="5235575" y="2803525"/>
          <p14:tracePt t="26218" x="4716463" y="2994025"/>
          <p14:tracePt t="26234" x="4511675" y="3094038"/>
          <p14:tracePt t="26252" x="4130675" y="3336925"/>
          <p14:tracePt t="26268" x="3908425" y="3521075"/>
          <p14:tracePt t="26284" x="3825875" y="3581400"/>
          <p14:tracePt t="26301" x="3733800" y="3695700"/>
          <p14:tracePt t="26318" x="3711575" y="3756025"/>
          <p14:tracePt t="26334" x="3711575" y="3779838"/>
          <p14:tracePt t="26351" x="3733800" y="3817938"/>
          <p14:tracePt t="26368" x="3832225" y="3848100"/>
          <p14:tracePt t="26509" x="3817938" y="3848100"/>
          <p14:tracePt t="26520" x="3810000" y="3848100"/>
          <p14:tracePt t="26529" x="3794125" y="3848100"/>
          <p14:tracePt t="26540" x="3771900" y="3856038"/>
          <p14:tracePt t="26551" x="3733800" y="3863975"/>
          <p14:tracePt t="26568" x="3703638" y="3870325"/>
          <p14:tracePt t="26584" x="3635375" y="3878263"/>
          <p14:tracePt t="26601" x="3603625" y="3878263"/>
          <p14:tracePt t="26618" x="3543300" y="3886200"/>
          <p14:tracePt t="26634" x="3513138" y="3886200"/>
          <p14:tracePt t="26651" x="3497263" y="3886200"/>
          <p14:tracePt t="26668" x="3475038" y="3870325"/>
          <p14:tracePt t="26684" x="3459163" y="3856038"/>
          <p14:tracePt t="26701" x="3451225" y="3856038"/>
          <p14:tracePt t="26718" x="3451225" y="3848100"/>
          <p14:tracePt t="26734" x="3436938" y="3840163"/>
          <p14:tracePt t="26753" x="3436938" y="3832225"/>
          <p14:tracePt t="26768" x="3436938" y="3825875"/>
          <p14:tracePt t="26785" x="3429000" y="3817938"/>
          <p14:tracePt t="26801" x="3429000" y="3802063"/>
          <p14:tracePt t="26818" x="3429000" y="3779838"/>
          <p14:tracePt t="26835" x="3429000" y="3733800"/>
          <p14:tracePt t="26851" x="3429000" y="3717925"/>
          <p14:tracePt t="26868" x="3429000" y="3703638"/>
          <p14:tracePt t="26917" x="3421063" y="3703638"/>
          <p14:tracePt t="26957" x="3413125" y="3711575"/>
          <p14:tracePt t="26966" x="3413125" y="3717925"/>
          <p14:tracePt t="26977" x="3406775" y="3725863"/>
          <p14:tracePt t="26987" x="3398838" y="3741738"/>
          <p14:tracePt t="27001" x="3398838" y="3763963"/>
          <p14:tracePt t="27018" x="3375025" y="3794125"/>
          <p14:tracePt t="27035" x="3375025" y="3810000"/>
          <p14:tracePt t="27051" x="3368675" y="3825875"/>
          <p14:tracePt t="27068" x="3368675" y="3832225"/>
          <p14:tracePt t="27085" x="3368675" y="3840163"/>
          <p14:tracePt t="27101" x="3368675" y="3848100"/>
          <p14:tracePt t="27118" x="3368675" y="3856038"/>
          <p14:tracePt t="27135" x="3375025" y="3870325"/>
          <p14:tracePt t="27152" x="3398838" y="3886200"/>
          <p14:tracePt t="27168" x="3406775" y="3894138"/>
          <p14:tracePt t="27185" x="3429000" y="3908425"/>
          <p14:tracePt t="27202" x="3459163" y="3940175"/>
          <p14:tracePt t="27218" x="3482975" y="3954463"/>
          <p14:tracePt t="27235" x="3527425" y="3970338"/>
          <p14:tracePt t="27251" x="3551238" y="3978275"/>
          <p14:tracePt t="27268" x="3603625" y="3992563"/>
          <p14:tracePt t="27285" x="3641725" y="3992563"/>
          <p14:tracePt t="27301" x="3657600" y="3992563"/>
          <p14:tracePt t="27318" x="3695700" y="3992563"/>
          <p14:tracePt t="27335" x="3741738" y="3970338"/>
          <p14:tracePt t="27351" x="3763963" y="3970338"/>
          <p14:tracePt t="27368" x="3810000" y="3940175"/>
          <p14:tracePt t="27385" x="3840163" y="3924300"/>
          <p14:tracePt t="27401" x="3856038" y="3916363"/>
          <p14:tracePt t="27418" x="3870325" y="3902075"/>
          <p14:tracePt t="27455" x="3870325" y="3894138"/>
          <p14:tracePt t="27486" x="3863975" y="3894138"/>
          <p14:tracePt t="27496" x="3863975" y="3878263"/>
          <p14:tracePt t="27507" x="3863975" y="3870325"/>
          <p14:tracePt t="27518" x="3863975" y="3856038"/>
          <p14:tracePt t="27535" x="3856038" y="3840163"/>
          <p14:tracePt t="27551" x="3848100" y="3810000"/>
          <p14:tracePt t="27568" x="3840163" y="3779838"/>
          <p14:tracePt t="27585" x="3832225" y="3771900"/>
          <p14:tracePt t="27601" x="3825875" y="3749675"/>
          <p14:tracePt t="27618" x="3802063" y="3725863"/>
          <p14:tracePt t="27635" x="3794125" y="3717925"/>
          <p14:tracePt t="27651" x="3763963" y="3703638"/>
          <p14:tracePt t="27668" x="3749675" y="3695700"/>
          <p14:tracePt t="27685" x="3711575" y="3687763"/>
          <p14:tracePt t="27701" x="3673475" y="3687763"/>
          <p14:tracePt t="27718" x="3657600" y="3687763"/>
          <p14:tracePt t="27735" x="3611563" y="3687763"/>
          <p14:tracePt t="27751" x="3559175" y="3695700"/>
          <p14:tracePt t="27768" x="3543300" y="3703638"/>
          <p14:tracePt t="27785" x="3505200" y="3717925"/>
          <p14:tracePt t="27801" x="3467100" y="3733800"/>
          <p14:tracePt t="27818" x="3459163" y="3749675"/>
          <p14:tracePt t="27835" x="3444875" y="3756025"/>
          <p14:tracePt t="27852" x="3436938" y="3763963"/>
          <p14:tracePt t="27872" x="3429000" y="3771900"/>
          <p14:tracePt t="27902" x="3429000" y="3779838"/>
          <p14:tracePt t="27923" x="3429000" y="3787775"/>
          <p14:tracePt t="27932" x="3429000" y="3794125"/>
          <p14:tracePt t="27952" x="3429000" y="3802063"/>
          <p14:tracePt t="27963" x="3429000" y="3810000"/>
          <p14:tracePt t="27972" x="3429000" y="3817938"/>
          <p14:tracePt t="27985" x="3429000" y="3825875"/>
          <p14:tracePt t="28005" x="3429000" y="3840163"/>
          <p14:tracePt t="28025" x="3429000" y="3848100"/>
          <p14:tracePt t="28036" x="3429000" y="3856038"/>
          <p14:tracePt t="28051" x="3436938" y="3863975"/>
          <p14:tracePt t="28068" x="3444875" y="3870325"/>
          <p14:tracePt t="28085" x="3451225" y="3870325"/>
          <p14:tracePt t="28101" x="3467100" y="3886200"/>
          <p14:tracePt t="28118" x="3489325" y="3908425"/>
          <p14:tracePt t="28135" x="3505200" y="3908425"/>
          <p14:tracePt t="28152" x="3543300" y="3932238"/>
          <p14:tracePt t="28169" x="3581400" y="3940175"/>
          <p14:tracePt t="28185" x="3597275" y="3946525"/>
          <p14:tracePt t="28202" x="3641725" y="3954463"/>
          <p14:tracePt t="28218" x="3679825" y="3954463"/>
          <p14:tracePt t="28235" x="3695700" y="3954463"/>
          <p14:tracePt t="28251" x="3725863" y="3954463"/>
          <p14:tracePt t="28268" x="3749675" y="3954463"/>
          <p14:tracePt t="28269" x="3763963" y="3946525"/>
          <p14:tracePt t="28285" x="3779838" y="3946525"/>
          <p14:tracePt t="28302" x="3810000" y="3940175"/>
          <p14:tracePt t="28319" x="3832225" y="3940175"/>
          <p14:tracePt t="28335" x="3848100" y="3932238"/>
          <p14:tracePt t="28351" x="3870325" y="3916363"/>
          <p14:tracePt t="28369" x="3886200" y="3908425"/>
          <p14:tracePt t="28385" x="3902075" y="3894138"/>
          <p14:tracePt t="28402" x="3916363" y="3886200"/>
          <p14:tracePt t="28418" x="3916363" y="3878263"/>
          <p14:tracePt t="28435" x="3932238" y="3863975"/>
          <p14:tracePt t="28452" x="3940175" y="3856038"/>
          <p14:tracePt t="28468" x="3962400" y="3832225"/>
          <p14:tracePt t="28485" x="3978275" y="3817938"/>
          <p14:tracePt t="28502" x="3984625" y="3810000"/>
          <p14:tracePt t="28518" x="3984625" y="3794125"/>
          <p14:tracePt t="28535" x="3992563" y="3787775"/>
          <p14:tracePt t="28555" x="3992563" y="3779838"/>
          <p14:tracePt t="28568" x="3992563" y="3771900"/>
          <p14:tracePt t="28585" x="3992563" y="3763963"/>
          <p14:tracePt t="28602" x="3992563" y="3749675"/>
          <p14:tracePt t="28618" x="3970338" y="3725863"/>
          <p14:tracePt t="28635" x="3940175" y="3703638"/>
          <p14:tracePt t="28652" x="3916363" y="3687763"/>
          <p14:tracePt t="28669" x="3848100" y="3673475"/>
          <p14:tracePt t="28685" x="3756025" y="3665538"/>
          <p14:tracePt t="28702" x="3687763" y="3665538"/>
          <p14:tracePt t="28718" x="3573463" y="3665538"/>
          <p14:tracePt t="28735" x="3521075" y="3673475"/>
          <p14:tracePt t="28752" x="3421063" y="3703638"/>
          <p14:tracePt t="28768" x="3360738" y="3741738"/>
          <p14:tracePt t="28785" x="3330575" y="3756025"/>
          <p14:tracePt t="28802" x="3306763" y="3779838"/>
          <p14:tracePt t="28819" x="3306763" y="3794125"/>
          <p14:tracePt t="28857" x="3306763" y="3810000"/>
          <p14:tracePt t="29092" x="3360738" y="3810000"/>
          <p14:tracePt t="29102" x="3444875" y="3810000"/>
          <p14:tracePt t="29113" x="3535363" y="3817938"/>
          <p14:tracePt t="29122" x="3641725" y="3840163"/>
          <p14:tracePt t="29135" x="3763963" y="3870325"/>
          <p14:tracePt t="29152" x="3886200" y="3902075"/>
          <p14:tracePt t="29168" x="4144963" y="3978275"/>
          <p14:tracePt t="29185" x="4397375" y="4046538"/>
          <p14:tracePt t="29202" x="4549775" y="4092575"/>
          <p14:tracePt t="29219" x="4816475" y="4152900"/>
          <p14:tracePt t="29235" x="5059363" y="4191000"/>
          <p14:tracePt t="29252" x="5173663" y="4191000"/>
          <p14:tracePt t="29269" x="5372100" y="4175125"/>
          <p14:tracePt t="29285" x="5540375" y="4130675"/>
          <p14:tracePt t="29302" x="5592763" y="4106863"/>
          <p14:tracePt t="29318" x="5638800" y="4068763"/>
          <p14:tracePt t="29335" x="5646738" y="4060825"/>
          <p14:tracePt t="29352" x="5646738" y="4054475"/>
          <p14:tracePt t="29368" x="5630863" y="4046538"/>
          <p14:tracePt t="29385" x="5608638" y="4038600"/>
          <p14:tracePt t="29402" x="5546725" y="4030663"/>
          <p14:tracePt t="29418" x="5478463" y="4016375"/>
          <p14:tracePt t="29435" x="5456238" y="4016375"/>
          <p14:tracePt t="29452" x="5440363" y="4008438"/>
          <p14:tracePt t="29468" x="5432425" y="4008438"/>
          <p14:tracePt t="29488" x="5440363" y="4008438"/>
          <p14:tracePt t="29502" x="5456238" y="4008438"/>
          <p14:tracePt t="29518" x="5524500" y="4022725"/>
          <p14:tracePt t="29535" x="5578475" y="4030663"/>
          <p14:tracePt t="29552" x="5715000" y="4046538"/>
          <p14:tracePt t="29568" x="5791200" y="4046538"/>
          <p14:tracePt t="29585" x="5927725" y="4046538"/>
          <p14:tracePt t="29602" x="5997575" y="4016375"/>
          <p14:tracePt t="29618" x="6011863" y="4008438"/>
          <p14:tracePt t="29635" x="6019800" y="3978275"/>
          <p14:tracePt t="29652" x="6019800" y="3954463"/>
          <p14:tracePt t="29668" x="6019800" y="3878263"/>
          <p14:tracePt t="29685" x="6003925" y="3771900"/>
          <p14:tracePt t="29702" x="6003925" y="3657600"/>
          <p14:tracePt t="29718" x="5997575" y="3597275"/>
          <p14:tracePt t="29735" x="5989638" y="3497263"/>
          <p14:tracePt t="29752" x="5989638" y="3451225"/>
          <p14:tracePt t="29768" x="5981700" y="3406775"/>
          <p14:tracePt t="29785" x="5973763" y="3382963"/>
          <p14:tracePt t="29802" x="5959475" y="3382963"/>
          <p14:tracePt t="29818" x="5905500" y="3360738"/>
          <p14:tracePt t="29835" x="5813425" y="3360738"/>
          <p14:tracePt t="29852" x="5761038" y="3360738"/>
          <p14:tracePt t="29869" x="5630863" y="3390900"/>
          <p14:tracePt t="29885" x="5516563" y="3421063"/>
          <p14:tracePt t="29902" x="5464175" y="3436938"/>
          <p14:tracePt t="29918" x="5349875" y="3489325"/>
          <p14:tracePt t="29935" x="5295900" y="3513138"/>
          <p14:tracePt t="29952" x="5219700" y="3573463"/>
          <p14:tracePt t="29968" x="5173663" y="3619500"/>
          <p14:tracePt t="29985" x="5159375" y="3679825"/>
          <p14:tracePt t="30002" x="5159375" y="3711575"/>
          <p14:tracePt t="30018" x="5159375" y="3749675"/>
          <p14:tracePt t="30035" x="5159375" y="3771900"/>
          <p14:tracePt t="30052" x="5181600" y="3810000"/>
          <p14:tracePt t="30068" x="5203825" y="3840163"/>
          <p14:tracePt t="30086" x="5227638" y="3856038"/>
          <p14:tracePt t="30102" x="5280025" y="3886200"/>
          <p14:tracePt t="30119" x="5311775" y="3908425"/>
          <p14:tracePt t="30135" x="5402263" y="3946525"/>
          <p14:tracePt t="30152" x="5502275" y="3970338"/>
          <p14:tracePt t="30169" x="5546725" y="3978275"/>
          <p14:tracePt t="30185" x="5630863" y="3978275"/>
          <p14:tracePt t="30202" x="5707063" y="3978275"/>
          <p14:tracePt t="30219" x="5745163" y="3970338"/>
          <p14:tracePt t="30235" x="5813425" y="3940175"/>
          <p14:tracePt t="30252" x="5875338" y="3902075"/>
          <p14:tracePt t="30269" x="5897563" y="3894138"/>
          <p14:tracePt t="30285" x="5913438" y="3878263"/>
          <p14:tracePt t="30302" x="5913438" y="3863975"/>
          <p14:tracePt t="30403" x="5913438" y="3848100"/>
          <p14:tracePt t="30413" x="5913438" y="3840163"/>
          <p14:tracePt t="30627" x="5921375" y="3840163"/>
          <p14:tracePt t="30638" x="5951538" y="3848100"/>
          <p14:tracePt t="30647" x="5997575" y="3878263"/>
          <p14:tracePt t="30658" x="6065838" y="3916363"/>
          <p14:tracePt t="30668" x="6164263" y="3954463"/>
          <p14:tracePt t="30685" x="6286500" y="4008438"/>
          <p14:tracePt t="30702" x="6659563" y="4152900"/>
          <p14:tracePt t="30719" x="7064375" y="4275138"/>
          <p14:tracePt t="30735" x="7277100" y="4321175"/>
          <p14:tracePt t="30752" x="7620000" y="4381500"/>
          <p14:tracePt t="30769" x="7818438" y="4335463"/>
          <p14:tracePt t="30785" x="7870825" y="4275138"/>
          <p14:tracePt t="31003" x="7954963" y="4267200"/>
          <p14:tracePt t="31012" x="8039100" y="4251325"/>
          <p14:tracePt t="31023" x="8137525" y="4237038"/>
          <p14:tracePt t="31035" x="8229600" y="4221163"/>
          <p14:tracePt t="31052" x="8305800" y="4191000"/>
          <p14:tracePt t="31069" x="8428038" y="4152900"/>
          <p14:tracePt t="31086" x="8488363" y="4114800"/>
          <p14:tracePt t="31102" x="8504238" y="4106863"/>
          <p14:tracePt t="31119" x="8504238" y="4092575"/>
          <p14:tracePt t="31136" x="8504238" y="4084638"/>
          <p14:tracePt t="31155" x="8488363" y="4076700"/>
          <p14:tracePt t="31169" x="8474075" y="4068763"/>
          <p14:tracePt t="31185" x="8458200" y="4046538"/>
          <p14:tracePt t="31202" x="8435975" y="4000500"/>
          <p14:tracePt t="31219" x="8420100" y="3954463"/>
          <p14:tracePt t="31235" x="8412163" y="3940175"/>
          <p14:tracePt t="31253" x="8397875" y="3902075"/>
          <p14:tracePt t="31269" x="8374063" y="3870325"/>
          <p14:tracePt t="31285" x="8359775" y="3848100"/>
          <p14:tracePt t="31302" x="8313738" y="3810000"/>
          <p14:tracePt t="31319" x="8245475" y="3787775"/>
          <p14:tracePt t="31335" x="8207375" y="3779838"/>
          <p14:tracePt t="31352" x="8131175" y="3763963"/>
          <p14:tracePt t="31369" x="8099425" y="3763963"/>
          <p14:tracePt t="31370" x="8069263" y="3763963"/>
          <p14:tracePt t="31385" x="8039100" y="3763963"/>
          <p14:tracePt t="31402" x="7970838" y="3779838"/>
          <p14:tracePt t="31419" x="7916863" y="3787775"/>
          <p14:tracePt t="31435" x="7894638" y="3794125"/>
          <p14:tracePt t="31452" x="7864475" y="3810000"/>
          <p14:tracePt t="31469" x="7840663" y="3817938"/>
          <p14:tracePt t="31485" x="7818438" y="3832225"/>
          <p14:tracePt t="31502" x="7788275" y="3848100"/>
          <p14:tracePt t="31519" x="7772400" y="3856038"/>
          <p14:tracePt t="31536" x="7734300" y="3878263"/>
          <p14:tracePt t="31552" x="7680325" y="3902075"/>
          <p14:tracePt t="31569" x="7658100" y="3916363"/>
          <p14:tracePt t="31586" x="7604125" y="3940175"/>
          <p14:tracePt t="31603" x="7581900" y="3954463"/>
          <p14:tracePt t="31619" x="7573963" y="3954463"/>
          <p14:tracePt t="31664" x="7573963" y="3962400"/>
          <p14:tracePt t="31673" x="7581900" y="3962400"/>
          <p14:tracePt t="31685" x="7589838" y="3970338"/>
          <p14:tracePt t="31694" x="7604125" y="3984625"/>
          <p14:tracePt t="31705" x="7635875" y="4000500"/>
          <p14:tracePt t="31719" x="7658100" y="4016375"/>
          <p14:tracePt t="31735" x="7726363" y="4054475"/>
          <p14:tracePt t="31752" x="7772400" y="4068763"/>
          <p14:tracePt t="31769" x="7870825" y="4092575"/>
          <p14:tracePt t="31786" x="7924800" y="4098925"/>
          <p14:tracePt t="31802" x="8031163" y="4098925"/>
          <p14:tracePt t="31819" x="8145463" y="4098925"/>
          <p14:tracePt t="31836" x="8267700" y="4046538"/>
          <p14:tracePt t="31852" x="8313738" y="4022725"/>
          <p14:tracePt t="31869" x="8389938" y="3970338"/>
          <p14:tracePt t="31886" x="8428038" y="3946525"/>
          <p14:tracePt t="31902" x="8480425" y="3908425"/>
          <p14:tracePt t="31919" x="8512175" y="3870325"/>
          <p14:tracePt t="31936" x="8518525" y="3863975"/>
          <p14:tracePt t="31952" x="8518525" y="3840163"/>
          <p14:tracePt t="31969" x="8512175" y="3825875"/>
          <p14:tracePt t="31986" x="8504238" y="3802063"/>
          <p14:tracePt t="32002" x="8480425" y="3779838"/>
          <p14:tracePt t="32019" x="8435975" y="3741738"/>
          <p14:tracePt t="32036" x="8397875" y="3711575"/>
          <p14:tracePt t="32052" x="8305800" y="3673475"/>
          <p14:tracePt t="32069" x="8251825" y="3657600"/>
          <p14:tracePt t="32086" x="8131175" y="3649663"/>
          <p14:tracePt t="32102" x="8016875" y="3649663"/>
          <p14:tracePt t="32119" x="7954963" y="3657600"/>
          <p14:tracePt t="32136" x="7826375" y="3695700"/>
          <p14:tracePt t="32152" x="7680325" y="3756025"/>
          <p14:tracePt t="32169" x="7612063" y="3787775"/>
          <p14:tracePt t="32186" x="7489825" y="3832225"/>
          <p14:tracePt t="32203" x="7399338" y="3878263"/>
          <p14:tracePt t="32219" x="7369175" y="3902075"/>
          <p14:tracePt t="32236" x="7307263" y="3932238"/>
          <p14:tracePt t="32253" x="7292975" y="3940175"/>
          <p14:tracePt t="32269" x="7277100" y="3946525"/>
          <p14:tracePt t="32304" x="7277100" y="3954463"/>
          <p14:tracePt t="32325" x="7277100" y="3962400"/>
          <p14:tracePt t="32334" x="7292975" y="3978275"/>
          <p14:tracePt t="32345" x="7292975" y="3992563"/>
          <p14:tracePt t="32354" x="7307263" y="4008438"/>
          <p14:tracePt t="32369" x="7323138" y="4030663"/>
          <p14:tracePt t="32386" x="7361238" y="4076700"/>
          <p14:tracePt t="32402" x="7375525" y="4092575"/>
          <p14:tracePt t="32419" x="7429500" y="4122738"/>
          <p14:tracePt t="32436" x="7489825" y="4144963"/>
          <p14:tracePt t="32452" x="7521575" y="4152900"/>
          <p14:tracePt t="32469" x="7604125" y="4160838"/>
          <p14:tracePt t="32486" x="7726363" y="4160838"/>
          <p14:tracePt t="32502" x="7794625" y="4144963"/>
          <p14:tracePt t="32519" x="7947025" y="4098925"/>
          <p14:tracePt t="32536" x="8039100" y="4054475"/>
          <p14:tracePt t="32552" x="8221663" y="3970338"/>
          <p14:tracePt t="32569" x="8351838" y="3878263"/>
          <p14:tracePt t="32586" x="8412163" y="3848100"/>
          <p14:tracePt t="32603" x="8458200" y="3802063"/>
          <p14:tracePt t="32620" x="8458200" y="3787775"/>
          <p14:tracePt t="32640" x="8458200" y="3779838"/>
          <p14:tracePt t="32653" x="8442325" y="3771900"/>
          <p14:tracePt t="32669" x="8428038" y="3763963"/>
          <p14:tracePt t="32686" x="8359775" y="3717925"/>
          <p14:tracePt t="32703" x="8267700" y="3673475"/>
          <p14:tracePt t="32719" x="8213725" y="3641725"/>
          <p14:tracePt t="32736" x="8093075" y="3597275"/>
          <p14:tracePt t="32752" x="7947025" y="3589338"/>
          <p14:tracePt t="32769" x="7870825" y="3581400"/>
          <p14:tracePt t="32786" x="7718425" y="3581400"/>
          <p14:tracePt t="32803" x="7589838" y="3627438"/>
          <p14:tracePt t="32819" x="7543800" y="3649663"/>
          <p14:tracePt t="32836" x="7483475" y="3687763"/>
          <p14:tracePt t="32853" x="7475538" y="3711575"/>
          <p14:tracePt t="32873" x="7475538" y="3717925"/>
          <p14:tracePt t="32886" x="7475538" y="3725863"/>
          <p14:tracePt t="32905" x="7483475" y="3725863"/>
          <p14:tracePt t="32984" x="7483475" y="3717925"/>
          <p14:tracePt t="33076" x="7489825" y="3725863"/>
          <p14:tracePt t="33088" x="7489825" y="3733800"/>
          <p14:tracePt t="33108" x="7489825" y="3741738"/>
          <p14:tracePt t="33127" x="7489825" y="3749675"/>
          <p14:tracePt t="33169" x="7497763" y="3749675"/>
          <p14:tracePt t="33270" x="7505700" y="3756025"/>
          <p14:tracePt t="33279" x="7505700" y="3763963"/>
          <p14:tracePt t="33291" x="7505700" y="3771900"/>
          <p14:tracePt t="33302" x="7505700" y="3779838"/>
          <p14:tracePt t="33319" x="7513638" y="3787775"/>
          <p14:tracePt t="33336" x="7513638" y="3794125"/>
          <p14:tracePt t="33352" x="7521575" y="3810000"/>
          <p14:tracePt t="33586" x="7513638" y="3810000"/>
          <p14:tracePt t="33606" x="7497763" y="3802063"/>
          <p14:tracePt t="33616" x="7467600" y="3794125"/>
          <p14:tracePt t="33626" x="7421563" y="3771900"/>
          <p14:tracePt t="33636" x="7369175" y="3733800"/>
          <p14:tracePt t="33653" x="7285038" y="3711575"/>
          <p14:tracePt t="33669" x="6988175" y="3627438"/>
          <p14:tracePt t="33686" x="6759575" y="3565525"/>
          <p14:tracePt t="33703" x="6240463" y="3390900"/>
          <p14:tracePt t="33719" x="5661025" y="3178175"/>
          <p14:tracePt t="33736" x="5364163" y="3078163"/>
          <p14:tracePt t="33738" x="5097463" y="2963863"/>
          <p14:tracePt t="33753" x="4822825" y="2865438"/>
          <p14:tracePt t="33769" x="4321175" y="2682875"/>
          <p14:tracePt t="33786" x="4084638" y="2582863"/>
          <p14:tracePt t="33803" x="3627438" y="2416175"/>
          <p14:tracePt t="33819" x="3238500" y="2293938"/>
          <p14:tracePt t="33836" x="3132138" y="2255838"/>
          <p14:tracePt t="33853" x="2971800" y="2201863"/>
          <p14:tracePt t="33869" x="2925763" y="2179638"/>
          <p14:tracePt t="33886" x="2903538" y="2163763"/>
          <p14:tracePt t="34074" x="2895600" y="2171700"/>
          <p14:tracePt t="34085" x="2887663" y="2171700"/>
          <p14:tracePt t="34094" x="2873375" y="2171700"/>
          <p14:tracePt t="34104" x="2857500" y="2163763"/>
          <p14:tracePt t="34119" x="2827338" y="2163763"/>
          <p14:tracePt t="34136" x="2781300" y="2155825"/>
          <p14:tracePt t="34153" x="2759075" y="2155825"/>
          <p14:tracePt t="34169" x="2697163" y="2201863"/>
          <p14:tracePt t="34186" x="2628900" y="2316163"/>
          <p14:tracePt t="34203" x="2606675" y="2416175"/>
          <p14:tracePt t="34219" x="2574925" y="2628900"/>
          <p14:tracePt t="34236" x="2590800" y="2879725"/>
          <p14:tracePt t="34253" x="2613025" y="3040063"/>
          <p14:tracePt t="34269" x="2689225" y="3352800"/>
          <p14:tracePt t="34286" x="2727325" y="3521075"/>
          <p14:tracePt t="34303" x="2819400" y="3725863"/>
          <p14:tracePt t="34319" x="2895600" y="3856038"/>
          <p14:tracePt t="34336" x="2971800" y="3932238"/>
          <p14:tracePt t="34353" x="3025775" y="3954463"/>
          <p14:tracePt t="34369" x="3116263" y="3978275"/>
          <p14:tracePt t="34386" x="3170238" y="3978275"/>
          <p14:tracePt t="34403" x="3284538" y="3932238"/>
          <p14:tracePt t="34419" x="3368675" y="3863975"/>
          <p14:tracePt t="34436" x="3398838" y="3817938"/>
          <p14:tracePt t="34453" x="3444875" y="3703638"/>
          <p14:tracePt t="34470" x="3451225" y="3611563"/>
          <p14:tracePt t="34486" x="3436938" y="3543300"/>
          <p14:tracePt t="34503" x="3375025" y="3390900"/>
          <p14:tracePt t="34520" x="3268663" y="3208338"/>
          <p14:tracePt t="34536" x="3200400" y="3101975"/>
          <p14:tracePt t="34553" x="3063875" y="2887663"/>
          <p14:tracePt t="34569" x="2979738" y="2797175"/>
          <p14:tracePt t="34586" x="2835275" y="2636838"/>
          <p14:tracePt t="34603" x="2689225" y="2552700"/>
          <p14:tracePt t="34619" x="2628900" y="2544763"/>
          <p14:tracePt t="34636" x="2506663" y="2552700"/>
          <p14:tracePt t="34653" x="2408238" y="2582863"/>
          <p14:tracePt t="34669" x="2370138" y="2613025"/>
          <p14:tracePt t="34686" x="2324100" y="2659063"/>
          <p14:tracePt t="34703" x="2293938" y="2720975"/>
          <p14:tracePt t="34719" x="2293938" y="2759075"/>
          <p14:tracePt t="34736" x="2293938" y="2849563"/>
          <p14:tracePt t="34753" x="2293938" y="2903538"/>
          <p14:tracePt t="34770" x="2293938" y="2994025"/>
          <p14:tracePt t="34786" x="2293938" y="3070225"/>
          <p14:tracePt t="34803" x="2293938" y="3094038"/>
          <p14:tracePt t="34819" x="2293938" y="3132138"/>
          <p14:tracePt t="34836" x="2293938" y="3178175"/>
          <p14:tracePt t="34853" x="2293938" y="3192463"/>
          <p14:tracePt t="34869" x="2293938" y="3208338"/>
          <p14:tracePt t="34896" x="2286000" y="3216275"/>
          <p14:tracePt t="34907" x="2263775" y="3222625"/>
          <p14:tracePt t="34920" x="2232025" y="3230563"/>
          <p14:tracePt t="34936" x="2133600" y="3246438"/>
          <p14:tracePt t="34953" x="2079625" y="3246438"/>
          <p14:tracePt t="34969" x="1958975" y="3230563"/>
          <p14:tracePt t="34986" x="1889125" y="3216275"/>
          <p14:tracePt t="35003" x="1790700" y="3170238"/>
          <p14:tracePt t="35019" x="1736725" y="3124200"/>
          <p14:tracePt t="35036" x="1714500" y="3101975"/>
          <p14:tracePt t="35053" x="1698625" y="3086100"/>
          <p14:tracePt t="35069" x="1698625" y="3078163"/>
          <p14:tracePt t="35086" x="1698625" y="3070225"/>
          <p14:tracePt t="35263" x="1692275" y="3070225"/>
          <p14:tracePt t="35272" x="1676400" y="3055938"/>
          <p14:tracePt t="35283" x="1660525" y="3040063"/>
          <p14:tracePt t="35292" x="1622425" y="3017838"/>
          <p14:tracePt t="35303" x="1570038" y="2979738"/>
          <p14:tracePt t="35320" x="1493838" y="2933700"/>
          <p14:tracePt t="35336" x="1249363" y="2819400"/>
          <p14:tracePt t="35353" x="952500" y="2720975"/>
          <p14:tracePt t="35370" x="808038" y="2689225"/>
          <p14:tracePt t="35386" x="579438" y="2651125"/>
          <p14:tracePt t="35403" x="511175" y="2644775"/>
          <p14:tracePt t="35420" x="403225" y="2613025"/>
          <p14:tracePt t="35436" x="342900" y="2582863"/>
          <p14:tracePt t="35453" x="327025" y="2568575"/>
          <p14:tracePt t="35470" x="296863" y="2514600"/>
          <p14:tracePt t="35486" x="266700" y="2430463"/>
          <p14:tracePt t="35503" x="266700" y="2378075"/>
          <p14:tracePt t="35519" x="258763" y="2270125"/>
          <p14:tracePt t="35536" x="258763" y="2201863"/>
          <p14:tracePt t="35537" x="258763" y="2149475"/>
          <p14:tracePt t="35553" x="266700" y="2087563"/>
          <p14:tracePt t="35570" x="274638" y="1989138"/>
          <p14:tracePt t="35586" x="274638" y="1958975"/>
          <p14:tracePt t="35603" x="274638" y="1920875"/>
          <p14:tracePt t="35620" x="274638" y="1905000"/>
          <p14:tracePt t="35669" x="282575" y="1905000"/>
          <p14:tracePt t="35679" x="304800" y="1897063"/>
          <p14:tracePt t="35945" x="320675" y="1844675"/>
          <p14:tracePt t="35953" x="342900" y="1790700"/>
          <p14:tracePt t="35964" x="358775" y="1736725"/>
          <p14:tracePt t="35973" x="373063" y="1684338"/>
          <p14:tracePt t="35986" x="388938" y="1616075"/>
          <p14:tracePt t="36003" x="411163" y="1562100"/>
          <p14:tracePt t="36020" x="441325" y="1447800"/>
          <p14:tracePt t="36036" x="465138" y="1363663"/>
          <p14:tracePt t="36053" x="473075" y="1325563"/>
          <p14:tracePt t="36070" x="473075" y="1295400"/>
          <p14:tracePt t="36087" x="473075" y="1265238"/>
          <p14:tracePt t="36103" x="473075" y="1235075"/>
          <p14:tracePt t="36120" x="473075" y="1196975"/>
          <p14:tracePt t="36137" x="465138" y="1165225"/>
          <p14:tracePt t="36153" x="465138" y="1150938"/>
          <p14:tracePt t="36170" x="449263" y="1135063"/>
          <p14:tracePt t="36186" x="449263" y="1120775"/>
          <p14:tracePt t="36203" x="434975" y="1112838"/>
          <p14:tracePt t="36220" x="419100" y="1104900"/>
          <p14:tracePt t="36236" x="411163" y="1096963"/>
          <p14:tracePt t="36253" x="396875" y="1096963"/>
          <p14:tracePt t="36270" x="381000" y="1096963"/>
          <p14:tracePt t="36286" x="373063" y="1096963"/>
          <p14:tracePt t="36303" x="350838" y="1104900"/>
          <p14:tracePt t="36320" x="327025" y="1120775"/>
          <p14:tracePt t="36336" x="304800" y="1127125"/>
          <p14:tracePt t="36353" x="282575" y="1158875"/>
          <p14:tracePt t="36370" x="274638" y="1165225"/>
          <p14:tracePt t="36386" x="258763" y="1189038"/>
          <p14:tracePt t="36403" x="250825" y="1196975"/>
          <p14:tracePt t="36420" x="250825" y="1203325"/>
          <p14:tracePt t="36436" x="244475" y="1219200"/>
          <p14:tracePt t="36454" x="236538" y="1235075"/>
          <p14:tracePt t="36470" x="236538" y="1257300"/>
          <p14:tracePt t="36486" x="236538" y="1279525"/>
          <p14:tracePt t="36503" x="236538" y="1295400"/>
          <p14:tracePt t="36520" x="244475" y="1325563"/>
          <p14:tracePt t="36537" x="258763" y="1363663"/>
          <p14:tracePt t="36553" x="274638" y="1379538"/>
          <p14:tracePt t="36570" x="296863" y="1409700"/>
          <p14:tracePt t="36587" x="320675" y="1439863"/>
          <p14:tracePt t="36603" x="334963" y="1447800"/>
          <p14:tracePt t="36620" x="365125" y="1463675"/>
          <p14:tracePt t="36637" x="388938" y="1477963"/>
          <p14:tracePt t="36653" x="411163" y="1477963"/>
          <p14:tracePt t="36670" x="441325" y="1501775"/>
          <p14:tracePt t="36686" x="479425" y="1508125"/>
          <p14:tracePt t="36703" x="495300" y="1508125"/>
          <p14:tracePt t="36720" x="525463" y="1508125"/>
          <p14:tracePt t="36737" x="555625" y="1508125"/>
          <p14:tracePt t="36753" x="563563" y="1493838"/>
          <p14:tracePt t="36770" x="593725" y="1463675"/>
          <p14:tracePt t="36787" x="625475" y="1431925"/>
          <p14:tracePt t="36803" x="639763" y="1401763"/>
          <p14:tracePt t="36820" x="655638" y="1363663"/>
          <p14:tracePt t="36836" x="669925" y="1325563"/>
          <p14:tracePt t="36853" x="701675" y="1265238"/>
          <p14:tracePt t="36870" x="723900" y="1219200"/>
          <p14:tracePt t="36887" x="731838" y="1196975"/>
          <p14:tracePt t="36903" x="739775" y="1173163"/>
          <p14:tracePt t="36920" x="739775" y="1143000"/>
          <p14:tracePt t="36936" x="739775" y="1127125"/>
          <p14:tracePt t="36953" x="739775" y="1089025"/>
          <p14:tracePt t="36970" x="731838" y="1050925"/>
          <p14:tracePt t="36986" x="723900" y="1044575"/>
          <p14:tracePt t="37003" x="708025" y="1020763"/>
          <p14:tracePt t="37020" x="701675" y="1020763"/>
          <p14:tracePt t="37037" x="693738" y="1006475"/>
          <p14:tracePt t="37054" x="677863" y="1006475"/>
          <p14:tracePt t="37070" x="663575" y="1006475"/>
          <p14:tracePt t="37087" x="655638" y="1006475"/>
          <p14:tracePt t="37104" x="631825" y="1006475"/>
          <p14:tracePt t="37120" x="609600" y="1006475"/>
          <p14:tracePt t="37136" x="555625" y="1006475"/>
          <p14:tracePt t="37153" x="479425" y="1028700"/>
          <p14:tracePt t="37170" x="449263" y="1036638"/>
          <p14:tracePt t="37187" x="381000" y="1066800"/>
          <p14:tracePt t="37204" x="350838" y="1074738"/>
          <p14:tracePt t="37220" x="304800" y="1112838"/>
          <p14:tracePt t="37237" x="282575" y="1143000"/>
          <p14:tracePt t="37253" x="266700" y="1158875"/>
          <p14:tracePt t="37270" x="258763" y="1181100"/>
          <p14:tracePt t="37287" x="250825" y="1203325"/>
          <p14:tracePt t="37303" x="250825" y="1211263"/>
          <p14:tracePt t="37320" x="250825" y="1227138"/>
          <p14:tracePt t="37337" x="250825" y="1257300"/>
          <p14:tracePt t="37353" x="250825" y="1273175"/>
          <p14:tracePt t="37370" x="266700" y="1303338"/>
          <p14:tracePt t="37387" x="274638" y="1325563"/>
          <p14:tracePt t="37403" x="296863" y="1363663"/>
          <p14:tracePt t="37420" x="312738" y="1409700"/>
          <p14:tracePt t="37437" x="334963" y="1431925"/>
          <p14:tracePt t="37454" x="365125" y="1470025"/>
          <p14:tracePt t="37470" x="381000" y="1485900"/>
          <p14:tracePt t="37487" x="419100" y="1516063"/>
          <p14:tracePt t="37503" x="465138" y="1546225"/>
          <p14:tracePt t="37520" x="495300" y="1562100"/>
          <p14:tracePt t="37537" x="511175" y="1570038"/>
          <p14:tracePt t="37553" x="549275" y="1577975"/>
          <p14:tracePt t="37570" x="563563" y="1577975"/>
          <p14:tracePt t="37587" x="593725" y="1584325"/>
          <p14:tracePt t="37603" x="639763" y="1584325"/>
          <p14:tracePt t="37620" x="685800" y="1577975"/>
          <p14:tracePt t="37637" x="708025" y="1570038"/>
          <p14:tracePt t="37654" x="769938" y="1554163"/>
          <p14:tracePt t="37670" x="808038" y="1539875"/>
          <p14:tracePt t="37687" x="876300" y="1508125"/>
          <p14:tracePt t="37703" x="944563" y="1463675"/>
          <p14:tracePt t="37720" x="982663" y="1439863"/>
          <p14:tracePt t="37737" x="1058863" y="1393825"/>
          <p14:tracePt t="37753" x="1112838" y="1341438"/>
          <p14:tracePt t="37770" x="1127125" y="1325563"/>
          <p14:tracePt t="37787" x="1158875" y="1287463"/>
          <p14:tracePt t="37804" x="1173163" y="1257300"/>
          <p14:tracePt t="37820" x="1173163" y="1241425"/>
          <p14:tracePt t="37837" x="1173163" y="1203325"/>
          <p14:tracePt t="37853" x="1165225" y="1181100"/>
          <p14:tracePt t="37870" x="1150938" y="1120775"/>
          <p14:tracePt t="37887" x="1135063" y="1036638"/>
          <p14:tracePt t="37903" x="1120775" y="990600"/>
          <p14:tracePt t="37920" x="1104900" y="922338"/>
          <p14:tracePt t="37937" x="1096963" y="884238"/>
          <p14:tracePt t="37953" x="1089025" y="868363"/>
          <p14:tracePt t="37970" x="1082675" y="854075"/>
          <p14:tracePt t="37988" x="1066800" y="854075"/>
          <p14:tracePt t="38003" x="1058863" y="854075"/>
          <p14:tracePt t="38020" x="1020763" y="854075"/>
          <p14:tracePt t="38037" x="930275" y="860425"/>
          <p14:tracePt t="38053" x="876300" y="868363"/>
          <p14:tracePt t="38070" x="762000" y="884238"/>
          <p14:tracePt t="38087" x="708025" y="892175"/>
          <p14:tracePt t="38103" x="601663" y="922338"/>
          <p14:tracePt t="38120" x="541338" y="936625"/>
          <p14:tracePt t="38137" x="525463" y="944563"/>
          <p14:tracePt t="38153" x="511175" y="952500"/>
          <p14:tracePt t="38170" x="503238" y="960438"/>
          <p14:tracePt t="38187" x="503238" y="968375"/>
          <p14:tracePt t="38203" x="503238" y="974725"/>
          <p14:tracePt t="38220" x="487363" y="982663"/>
          <p14:tracePt t="38237" x="487363" y="990600"/>
          <p14:tracePt t="38253" x="479425" y="998538"/>
          <p14:tracePt t="38270" x="473075" y="1006475"/>
          <p14:tracePt t="38287" x="465138" y="1020763"/>
          <p14:tracePt t="38303" x="457200" y="1036638"/>
          <p14:tracePt t="38323" x="457200" y="1044575"/>
          <p14:tracePt t="38337" x="449263" y="1050925"/>
          <p14:tracePt t="38354" x="449263" y="1058863"/>
          <p14:tracePt t="38370" x="449263" y="1066800"/>
          <p14:tracePt t="38387" x="449263" y="1074738"/>
          <p14:tracePt t="38404" x="449263" y="1089025"/>
          <p14:tracePt t="38420" x="449263" y="1096963"/>
          <p14:tracePt t="38437" x="449263" y="1112838"/>
          <p14:tracePt t="38455" x="449263" y="1120775"/>
          <p14:tracePt t="38470" x="449263" y="1127125"/>
          <p14:tracePt t="38545" x="449263" y="1135063"/>
          <p14:tracePt t="38557" x="441325" y="1135063"/>
          <p14:tracePt t="38565" x="441325" y="1143000"/>
          <p14:tracePt t="38577" x="434975" y="1150938"/>
          <p14:tracePt t="38587" x="434975" y="1158875"/>
          <p14:tracePt t="38606" x="427038" y="1173163"/>
          <p14:tracePt t="38620" x="427038" y="1181100"/>
          <p14:tracePt t="38637" x="419100" y="1196975"/>
          <p14:tracePt t="38655" x="419100" y="1227138"/>
          <p14:tracePt t="38670" x="419100" y="1265238"/>
          <p14:tracePt t="38687" x="419100" y="1303338"/>
          <p14:tracePt t="38703" x="427038" y="1325563"/>
          <p14:tracePt t="38720" x="434975" y="1363663"/>
          <p14:tracePt t="38737" x="434975" y="1379538"/>
          <p14:tracePt t="38753" x="441325" y="1387475"/>
          <p14:tracePt t="38771" x="449263" y="1393825"/>
          <p14:tracePt t="38791" x="457200" y="1393825"/>
          <p14:tracePt t="38821" x="465138" y="1393825"/>
          <p14:tracePt t="38830" x="473075" y="1393825"/>
          <p14:tracePt t="38841" x="479425" y="1393825"/>
          <p14:tracePt t="38853" x="487363" y="1393825"/>
          <p14:tracePt t="38870" x="495300" y="1393825"/>
          <p14:tracePt t="38887" x="517525" y="1393825"/>
          <p14:tracePt t="38904" x="541338" y="1393825"/>
          <p14:tracePt t="38920" x="563563" y="1393825"/>
          <p14:tracePt t="38937" x="587375" y="1393825"/>
          <p14:tracePt t="38954" x="617538" y="1393825"/>
          <p14:tracePt t="38970" x="631825" y="1387475"/>
          <p14:tracePt t="38987" x="663575" y="1371600"/>
          <p14:tracePt t="39004" x="669925" y="1363663"/>
          <p14:tracePt t="39020" x="693738" y="1341438"/>
          <p14:tracePt t="39037" x="701675" y="1303338"/>
          <p14:tracePt t="39054" x="723900" y="1273175"/>
          <p14:tracePt t="39070" x="723900" y="1249363"/>
          <p14:tracePt t="39087" x="731838" y="1227138"/>
          <p14:tracePt t="39104" x="731838" y="1211263"/>
          <p14:tracePt t="39120" x="731838" y="1189038"/>
          <p14:tracePt t="39137" x="731838" y="1150938"/>
          <p14:tracePt t="39154" x="731838" y="1135063"/>
          <p14:tracePt t="39170" x="731838" y="1096963"/>
          <p14:tracePt t="39187" x="731838" y="1082675"/>
          <p14:tracePt t="39204" x="731838" y="1074738"/>
          <p14:tracePt t="39220" x="731838" y="1066800"/>
          <p14:tracePt t="39237" x="731838" y="1058863"/>
          <p14:tracePt t="39254" x="723900" y="1058863"/>
          <p14:tracePt t="39270" x="715963" y="1058863"/>
          <p14:tracePt t="39289" x="708025" y="1058863"/>
          <p14:tracePt t="39304" x="701675" y="1058863"/>
          <p14:tracePt t="39320" x="685800" y="1058863"/>
          <p14:tracePt t="39337" x="677863" y="1058863"/>
          <p14:tracePt t="39354" x="669925" y="1066800"/>
          <p14:tracePt t="39371" x="663575" y="1074738"/>
          <p14:tracePt t="39387" x="655638" y="1082675"/>
          <p14:tracePt t="39404" x="655638" y="1089025"/>
          <p14:tracePt t="39421" x="647700" y="1096963"/>
          <p14:tracePt t="39437" x="647700" y="1104900"/>
          <p14:tracePt t="39454" x="647700" y="1112838"/>
          <p14:tracePt t="39470" x="647700" y="1120775"/>
          <p14:tracePt t="39487" x="647700" y="1135063"/>
          <p14:tracePt t="39504" x="647700" y="1150938"/>
          <p14:tracePt t="39520" x="647700" y="1158875"/>
          <p14:tracePt t="39537" x="647700" y="1173163"/>
          <p14:tracePt t="39554" x="647700" y="1189038"/>
          <p14:tracePt t="39573" x="647700" y="1196975"/>
          <p14:tracePt t="39587" x="647700" y="1211263"/>
          <p14:tracePt t="39604" x="647700" y="1227138"/>
          <p14:tracePt t="39620" x="655638" y="1241425"/>
          <p14:tracePt t="39637" x="655638" y="1257300"/>
          <p14:tracePt t="39655" x="663575" y="1287463"/>
          <p14:tracePt t="39670" x="669925" y="1295400"/>
          <p14:tracePt t="39687" x="669925" y="1317625"/>
          <p14:tracePt t="39704" x="677863" y="1341438"/>
          <p14:tracePt t="39720" x="685800" y="1341438"/>
          <p14:tracePt t="39737" x="685800" y="1355725"/>
          <p14:tracePt t="39754" x="693738" y="1363663"/>
          <p14:tracePt t="39770" x="701675" y="1379538"/>
          <p14:tracePt t="39787" x="708025" y="1387475"/>
          <p14:tracePt t="39804" x="708025" y="1393825"/>
          <p14:tracePt t="39820" x="715963" y="1393825"/>
          <p14:tracePt t="39837" x="723900" y="1393825"/>
          <p14:tracePt t="39854" x="731838" y="1393825"/>
          <p14:tracePt t="39870" x="739775" y="1393825"/>
          <p14:tracePt t="39889" x="746125" y="1393825"/>
          <p14:tracePt t="39904" x="746125" y="1387475"/>
          <p14:tracePt t="39920" x="754063" y="1371600"/>
          <p14:tracePt t="39937" x="762000" y="1355725"/>
          <p14:tracePt t="39954" x="769938" y="1325563"/>
          <p14:tracePt t="39970" x="769938" y="1287463"/>
          <p14:tracePt t="39987" x="769938" y="1265238"/>
          <p14:tracePt t="40004" x="754063" y="1211263"/>
          <p14:tracePt t="40020" x="739775" y="1158875"/>
          <p14:tracePt t="40037" x="723900" y="1135063"/>
          <p14:tracePt t="40054" x="708025" y="1096963"/>
          <p14:tracePt t="40070" x="693738" y="1082675"/>
          <p14:tracePt t="40087" x="685800" y="1058863"/>
          <p14:tracePt t="40104" x="669925" y="1050925"/>
          <p14:tracePt t="40121" x="663575" y="1044575"/>
          <p14:tracePt t="40137" x="655638" y="1044575"/>
          <p14:tracePt t="40154" x="647700" y="1044575"/>
          <p14:tracePt t="40255" x="647700" y="1050925"/>
          <p14:tracePt t="40406" x="639763" y="1050925"/>
          <p14:tracePt t="40417" x="631825" y="1050925"/>
          <p14:tracePt t="40426" x="609600" y="1044575"/>
          <p14:tracePt t="40438" x="593725" y="1036638"/>
          <p14:tracePt t="40454" x="579438" y="1028700"/>
          <p14:tracePt t="40471" x="541338" y="1028700"/>
          <p14:tracePt t="40488" x="495300" y="1020763"/>
          <p14:tracePt t="40504" x="487363" y="1020763"/>
          <p14:tracePt t="40520" x="457200" y="1020763"/>
          <p14:tracePt t="40537" x="441325" y="1020763"/>
          <p14:tracePt t="40554" x="427038" y="1020763"/>
          <p14:tracePt t="40570" x="403225" y="1020763"/>
          <p14:tracePt t="40588" x="396875" y="1020763"/>
          <p14:tracePt t="40604" x="388938" y="1020763"/>
          <p14:tracePt t="40621" x="373063" y="1020763"/>
          <p14:tracePt t="40637" x="358775" y="1020763"/>
          <p14:tracePt t="40654" x="350838" y="1020763"/>
          <p14:tracePt t="40671" x="342900" y="1020763"/>
          <p14:tracePt t="40783" x="334963" y="1028700"/>
          <p14:tracePt t="40803" x="334963" y="1036638"/>
          <p14:tracePt t="40823" x="327025" y="1036638"/>
          <p14:tracePt t="40833" x="327025" y="1044575"/>
          <p14:tracePt t="40854" x="327025" y="1050925"/>
          <p14:tracePt t="40864" x="320675" y="1050925"/>
          <p14:tracePt t="40873" x="320675" y="1058863"/>
          <p14:tracePt t="40887" x="320675" y="1066800"/>
          <p14:tracePt t="40904" x="304800" y="1074738"/>
          <p14:tracePt t="40921" x="296863" y="1096963"/>
          <p14:tracePt t="40937" x="288925" y="1120775"/>
          <p14:tracePt t="40954" x="288925" y="1127125"/>
          <p14:tracePt t="40955" x="282575" y="1150938"/>
          <p14:tracePt t="40971" x="282575" y="1158875"/>
          <p14:tracePt t="40987" x="274638" y="1189038"/>
          <p14:tracePt t="41004" x="266700" y="1203325"/>
          <p14:tracePt t="41021" x="266700" y="1219200"/>
          <p14:tracePt t="41038" x="266700" y="1241425"/>
          <p14:tracePt t="41054" x="266700" y="1249363"/>
          <p14:tracePt t="41071" x="258763" y="1273175"/>
          <p14:tracePt t="41088" x="258763" y="1295400"/>
          <p14:tracePt t="41104" x="258763" y="1303338"/>
          <p14:tracePt t="41121" x="258763" y="1325563"/>
          <p14:tracePt t="41138" x="258763" y="1333500"/>
          <p14:tracePt t="41158" x="258763" y="1349375"/>
          <p14:tracePt t="41179" x="258763" y="1355725"/>
          <p14:tracePt t="41190" x="266700" y="1371600"/>
          <p14:tracePt t="41204" x="266700" y="1379538"/>
          <p14:tracePt t="41221" x="282575" y="1409700"/>
          <p14:tracePt t="41237" x="288925" y="1417638"/>
          <p14:tracePt t="41254" x="312738" y="1447800"/>
          <p14:tracePt t="41271" x="327025" y="1463675"/>
          <p14:tracePt t="41287" x="334963" y="1470025"/>
          <p14:tracePt t="41304" x="350838" y="1485900"/>
          <p14:tracePt t="41321" x="365125" y="1485900"/>
          <p14:tracePt t="41337" x="373063" y="1493838"/>
          <p14:tracePt t="41354" x="396875" y="1501775"/>
          <p14:tracePt t="41373" x="411163" y="1501775"/>
          <p14:tracePt t="41387" x="419100" y="1508125"/>
          <p14:tracePt t="41404" x="434975" y="1508125"/>
          <p14:tracePt t="41421" x="441325" y="1508125"/>
          <p14:tracePt t="41437" x="473075" y="1508125"/>
          <p14:tracePt t="41454" x="495300" y="1508125"/>
          <p14:tracePt t="41471" x="511175" y="1508125"/>
          <p14:tracePt t="41487" x="533400" y="1508125"/>
          <p14:tracePt t="41504" x="555625" y="1508125"/>
          <p14:tracePt t="41521" x="563563" y="1508125"/>
          <p14:tracePt t="41537" x="593725" y="1501775"/>
          <p14:tracePt t="41554" x="593725" y="1493838"/>
          <p14:tracePt t="41571" x="609600" y="1493838"/>
          <p14:tracePt t="41587" x="625475" y="1477963"/>
          <p14:tracePt t="41605" x="639763" y="1470025"/>
          <p14:tracePt t="41621" x="647700" y="1463675"/>
          <p14:tracePt t="41638" x="663575" y="1447800"/>
          <p14:tracePt t="41654" x="677863" y="1431925"/>
          <p14:tracePt t="41671" x="693738" y="1417638"/>
          <p14:tracePt t="41688" x="708025" y="1401763"/>
          <p14:tracePt t="41704" x="715963" y="1393825"/>
          <p14:tracePt t="41721" x="723900" y="1379538"/>
          <p14:tracePt t="41737" x="731838" y="1371600"/>
          <p14:tracePt t="41754" x="731838" y="1355725"/>
          <p14:tracePt t="41771" x="739775" y="1333500"/>
          <p14:tracePt t="41788" x="739775" y="1317625"/>
          <p14:tracePt t="41789" x="739775" y="1303338"/>
          <p14:tracePt t="41804" x="739775" y="1287463"/>
          <p14:tracePt t="41821" x="746125" y="1257300"/>
          <p14:tracePt t="41837" x="746125" y="1241425"/>
          <p14:tracePt t="41855" x="746125" y="1219200"/>
          <p14:tracePt t="41871" x="746125" y="1189038"/>
          <p14:tracePt t="41887" x="746125" y="1173163"/>
          <p14:tracePt t="41904" x="746125" y="1143000"/>
          <p14:tracePt t="41921" x="746125" y="1112838"/>
          <p14:tracePt t="41937" x="746125" y="1104900"/>
          <p14:tracePt t="41954" x="739775" y="1074738"/>
          <p14:tracePt t="41971" x="715963" y="1044575"/>
          <p14:tracePt t="41987" x="708025" y="1028700"/>
          <p14:tracePt t="42004" x="685800" y="1006475"/>
          <p14:tracePt t="42021" x="669925" y="998538"/>
          <p14:tracePt t="42038" x="647700" y="974725"/>
          <p14:tracePt t="42055" x="609600" y="974725"/>
          <p14:tracePt t="42071" x="593725" y="974725"/>
          <p14:tracePt t="42088" x="555625" y="974725"/>
          <p14:tracePt t="42104" x="533400" y="974725"/>
          <p14:tracePt t="42121" x="495300" y="974725"/>
          <p14:tracePt t="42137" x="449263" y="974725"/>
          <p14:tracePt t="42154" x="434975" y="982663"/>
          <p14:tracePt t="42171" x="396875" y="990600"/>
          <p14:tracePt t="42188" x="358775" y="998538"/>
          <p14:tracePt t="42204" x="342900" y="1006475"/>
          <p14:tracePt t="42221" x="320675" y="1012825"/>
          <p14:tracePt t="42238" x="296863" y="1028700"/>
          <p14:tracePt t="42256" x="282575" y="1036638"/>
          <p14:tracePt t="42271" x="282575" y="1044575"/>
          <p14:tracePt t="42288" x="266700" y="1050925"/>
          <p14:tracePt t="42304" x="258763" y="1050925"/>
          <p14:tracePt t="42321" x="244475" y="1074738"/>
          <p14:tracePt t="42338" x="228600" y="1089025"/>
          <p14:tracePt t="42355" x="220663" y="1104900"/>
          <p14:tracePt t="42371" x="206375" y="1120775"/>
          <p14:tracePt t="42388" x="198438" y="1127125"/>
          <p14:tracePt t="42404" x="182563" y="1143000"/>
          <p14:tracePt t="42421" x="174625" y="1165225"/>
          <p14:tracePt t="42438" x="168275" y="1173163"/>
          <p14:tracePt t="42454" x="160338" y="1189038"/>
          <p14:tracePt t="42471" x="160338" y="1211263"/>
          <p14:tracePt t="42490" x="160338" y="1227138"/>
          <p14:tracePt t="42510" x="160338" y="1235075"/>
          <p14:tracePt t="42521" x="160338" y="1249363"/>
          <p14:tracePt t="42538" x="160338" y="1257300"/>
          <p14:tracePt t="42554" x="168275" y="1279525"/>
          <p14:tracePt t="42571" x="174625" y="1287463"/>
          <p14:tracePt t="42588" x="190500" y="1325563"/>
          <p14:tracePt t="42604" x="206375" y="1363663"/>
          <p14:tracePt t="42621" x="220663" y="1387475"/>
          <p14:tracePt t="42638" x="236538" y="1425575"/>
          <p14:tracePt t="42655" x="250825" y="1463675"/>
          <p14:tracePt t="42671" x="258763" y="1485900"/>
          <p14:tracePt t="42688" x="282575" y="1516063"/>
          <p14:tracePt t="42704" x="296863" y="1546225"/>
          <p14:tracePt t="42721" x="296863" y="1554163"/>
          <p14:tracePt t="42738" x="312738" y="1570038"/>
          <p14:tracePt t="42755" x="327025" y="1577975"/>
          <p14:tracePt t="42771" x="342900" y="1584325"/>
          <p14:tracePt t="42788" x="365125" y="1600200"/>
          <p14:tracePt t="42804" x="373063" y="1608138"/>
          <p14:tracePt t="42821" x="396875" y="1608138"/>
          <p14:tracePt t="42838" x="411163" y="1608138"/>
          <p14:tracePt t="42856" x="441325" y="1608138"/>
          <p14:tracePt t="42871" x="449263" y="1608138"/>
          <p14:tracePt t="42888" x="479425" y="1608138"/>
          <p14:tracePt t="42904" x="503238" y="1608138"/>
          <p14:tracePt t="42921" x="533400" y="1608138"/>
          <p14:tracePt t="42938" x="563563" y="1600200"/>
          <p14:tracePt t="42954" x="579438" y="1592263"/>
          <p14:tracePt t="42971" x="617538" y="1562100"/>
          <p14:tracePt t="42988" x="631825" y="1546225"/>
          <p14:tracePt t="42988" x="655638" y="1524000"/>
          <p14:tracePt t="43004" x="669925" y="1501775"/>
          <p14:tracePt t="43021" x="693738" y="1463675"/>
          <p14:tracePt t="43038" x="708025" y="1439863"/>
          <p14:tracePt t="43054" x="715963" y="1425575"/>
          <p14:tracePt t="43192" x="715963" y="1417638"/>
          <p14:tracePt t="43201" x="723900" y="1409700"/>
          <p14:tracePt t="43213" x="723900" y="1393825"/>
          <p14:tracePt t="43222" x="731838" y="1379538"/>
          <p14:tracePt t="43238" x="739775" y="1363663"/>
          <p14:tracePt t="43255" x="746125" y="1333500"/>
          <p14:tracePt t="43271" x="762000" y="1311275"/>
          <p14:tracePt t="43288" x="769938" y="1287463"/>
          <p14:tracePt t="43305" x="769938" y="1265238"/>
          <p14:tracePt t="43321" x="769938" y="1257300"/>
          <p14:tracePt t="43338" x="769938" y="1227138"/>
          <p14:tracePt t="43355" x="769938" y="1196975"/>
          <p14:tracePt t="43371" x="754063" y="1181100"/>
          <p14:tracePt t="43388" x="731838" y="1143000"/>
          <p14:tracePt t="43405" x="685800" y="1104900"/>
          <p14:tracePt t="43421" x="655638" y="1082675"/>
          <p14:tracePt t="43438" x="555625" y="1028700"/>
          <p14:tracePt t="43455" x="517525" y="1012825"/>
          <p14:tracePt t="43471" x="427038" y="990600"/>
          <p14:tracePt t="43488" x="358775" y="990600"/>
          <p14:tracePt t="43504" x="334963" y="990600"/>
          <p14:tracePt t="43521" x="320675" y="990600"/>
          <p14:tracePt t="43538" x="304800" y="990600"/>
          <p14:tracePt t="43568" x="296863" y="990600"/>
          <p14:tracePt t="43579" x="296863" y="998538"/>
          <p14:tracePt t="43588" x="288925" y="1006475"/>
          <p14:tracePt t="43604" x="282575" y="1006475"/>
          <p14:tracePt t="43621" x="266700" y="1028700"/>
          <p14:tracePt t="43638" x="266700" y="1036638"/>
          <p14:tracePt t="43655" x="244475" y="1074738"/>
          <p14:tracePt t="43671" x="228600" y="1112838"/>
          <p14:tracePt t="43688" x="220663" y="1127125"/>
          <p14:tracePt t="43892" x="228600" y="1120775"/>
          <p14:tracePt t="43904" x="228600" y="1104900"/>
          <p14:tracePt t="43912" x="236538" y="1096963"/>
          <p14:tracePt t="43923" x="244475" y="1074738"/>
          <p14:tracePt t="43938" x="244475" y="1058863"/>
          <p14:tracePt t="43954" x="266700" y="1036638"/>
          <p14:tracePt t="43973" x="274638" y="1028700"/>
          <p14:tracePt t="43994" x="282575" y="1028700"/>
          <p14:tracePt t="44006" x="288925" y="1020763"/>
          <p14:tracePt t="44021" x="304800" y="1012825"/>
          <p14:tracePt t="44038" x="342900" y="1006475"/>
          <p14:tracePt t="44056" x="403225" y="982663"/>
          <p14:tracePt t="44071" x="434975" y="974725"/>
          <p14:tracePt t="44088" x="525463" y="944563"/>
          <p14:tracePt t="44105" x="563563" y="930275"/>
          <p14:tracePt t="44121" x="631825" y="922338"/>
          <p14:tracePt t="44138" x="677863" y="914400"/>
          <p14:tracePt t="44155" x="701675" y="914400"/>
          <p14:tracePt t="44171" x="754063" y="914400"/>
          <p14:tracePt t="44188" x="784225" y="906463"/>
          <p14:tracePt t="44205" x="838200" y="898525"/>
          <p14:tracePt t="44221" x="884238" y="898525"/>
          <p14:tracePt t="44238" x="914400" y="898525"/>
          <p14:tracePt t="44255" x="930275" y="898525"/>
          <p14:tracePt t="44271" x="944563" y="898525"/>
          <p14:tracePt t="44288" x="952500" y="898525"/>
          <p14:tracePt t="44305" x="968375" y="898525"/>
          <p14:tracePt t="44321" x="974725" y="906463"/>
          <p14:tracePt t="44338" x="974725" y="914400"/>
          <p14:tracePt t="44355" x="990600" y="922338"/>
          <p14:tracePt t="44372" x="998538" y="936625"/>
          <p14:tracePt t="44388" x="1006475" y="944563"/>
          <p14:tracePt t="44405" x="1028700" y="968375"/>
          <p14:tracePt t="44422" x="1050925" y="998538"/>
          <p14:tracePt t="44438" x="1066800" y="1012825"/>
          <p14:tracePt t="44455" x="1089025" y="1044575"/>
          <p14:tracePt t="44471" x="1104900" y="1058863"/>
          <p14:tracePt t="44488" x="1135063" y="1082675"/>
          <p14:tracePt t="44505" x="1143000" y="1096963"/>
          <p14:tracePt t="44521" x="1150938" y="1104900"/>
          <p14:tracePt t="44538" x="1158875" y="1120775"/>
          <p14:tracePt t="44555" x="1165225" y="1127125"/>
          <p14:tracePt t="44571" x="1165225" y="1143000"/>
          <p14:tracePt t="44588" x="1173163" y="1158875"/>
          <p14:tracePt t="44605" x="1173163" y="1173163"/>
          <p14:tracePt t="44621" x="1181100" y="1189038"/>
          <p14:tracePt t="44638" x="1196975" y="1211263"/>
          <p14:tracePt t="44655" x="1196975" y="1227138"/>
          <p14:tracePt t="44671" x="1203325" y="1241425"/>
          <p14:tracePt t="44688" x="1211263" y="1249363"/>
          <p14:tracePt t="44705" x="1211263" y="1257300"/>
          <p14:tracePt t="44721" x="1219200" y="1273175"/>
          <p14:tracePt t="44738" x="1219200" y="1279525"/>
          <p14:tracePt t="44755" x="1219200" y="1287463"/>
          <p14:tracePt t="44771" x="1219200" y="1295400"/>
          <p14:tracePt t="44788" x="1219200" y="1317625"/>
          <p14:tracePt t="44805" x="1219200" y="1333500"/>
          <p14:tracePt t="44821" x="1203325" y="1371600"/>
          <p14:tracePt t="44838" x="1196975" y="1393825"/>
          <p14:tracePt t="44855" x="1189038" y="1417638"/>
          <p14:tracePt t="44872" x="1173163" y="1439863"/>
          <p14:tracePt t="44889" x="1158875" y="1455738"/>
          <p14:tracePt t="44905" x="1150938" y="1463675"/>
          <p14:tracePt t="44921" x="1120775" y="1485900"/>
          <p14:tracePt t="44938" x="1104900" y="1501775"/>
          <p14:tracePt t="44955" x="1058863" y="1539875"/>
          <p14:tracePt t="44971" x="1006475" y="1577975"/>
          <p14:tracePt t="44988" x="974725" y="1592263"/>
          <p14:tracePt t="45005" x="936625" y="1616075"/>
          <p14:tracePt t="45021" x="922338" y="1616075"/>
          <p14:tracePt t="45038" x="876300" y="1622425"/>
          <p14:tracePt t="45056" x="846138" y="1622425"/>
          <p14:tracePt t="45072" x="792163" y="1600200"/>
          <p14:tracePt t="45088" x="769938" y="1584325"/>
          <p14:tracePt t="45105" x="693738" y="1539875"/>
          <p14:tracePt t="45121" x="669925" y="1524000"/>
          <p14:tracePt t="45138" x="601663" y="1485900"/>
          <p14:tracePt t="45155" x="571500" y="1455738"/>
          <p14:tracePt t="45171" x="549275" y="1439863"/>
          <p14:tracePt t="45188" x="517525" y="1401763"/>
          <p14:tracePt t="45205" x="495300" y="1341438"/>
          <p14:tracePt t="45221" x="479425" y="1311275"/>
          <p14:tracePt t="45238" x="457200" y="1241425"/>
          <p14:tracePt t="45255" x="457200" y="1165225"/>
          <p14:tracePt t="45271" x="457200" y="1120775"/>
          <p14:tracePt t="45288" x="465138" y="1044575"/>
          <p14:tracePt t="45305" x="479425" y="998538"/>
          <p14:tracePt t="45322" x="517525" y="906463"/>
          <p14:tracePt t="45338" x="555625" y="830263"/>
          <p14:tracePt t="45355" x="579438" y="800100"/>
          <p14:tracePt t="45371" x="609600" y="762000"/>
          <p14:tracePt t="45388" x="625475" y="746125"/>
          <p14:tracePt t="45404" x="655638" y="739775"/>
          <p14:tracePt t="45421" x="685800" y="723900"/>
          <p14:tracePt t="45438" x="708025" y="723900"/>
          <p14:tracePt t="45455" x="754063" y="723900"/>
          <p14:tracePt t="45471" x="815975" y="731838"/>
          <p14:tracePt t="45488" x="838200" y="731838"/>
          <p14:tracePt t="45505" x="892175" y="731838"/>
          <p14:tracePt t="45521" x="960438" y="739775"/>
          <p14:tracePt t="45538" x="998538" y="739775"/>
          <p14:tracePt t="45555" x="1050925" y="739775"/>
          <p14:tracePt t="45572" x="1096963" y="754063"/>
          <p14:tracePt t="45588" x="1120775" y="769938"/>
          <p14:tracePt t="45605" x="1143000" y="792163"/>
          <p14:tracePt t="45622" x="1181100" y="846138"/>
          <p14:tracePt t="45638" x="1189038" y="868363"/>
          <p14:tracePt t="45656" x="1211263" y="930275"/>
          <p14:tracePt t="45672" x="1219200" y="968375"/>
          <p14:tracePt t="45689" x="1241425" y="1036638"/>
          <p14:tracePt t="45705" x="1241425" y="1089025"/>
          <p14:tracePt t="45722" x="1249363" y="1112838"/>
          <p14:tracePt t="45738" x="1257300" y="1150938"/>
          <p14:tracePt t="45755" x="1257300" y="1165225"/>
          <p14:tracePt t="45774" x="1257300" y="1173163"/>
          <p14:tracePt t="45788" x="1265238" y="1181100"/>
          <p14:tracePt t="45805" x="1265238" y="1196975"/>
          <p14:tracePt t="45822" x="1265238" y="1203325"/>
          <p14:tracePt t="45838" x="1265238" y="1227138"/>
          <p14:tracePt t="45855" x="1249363" y="1257300"/>
          <p14:tracePt t="45872" x="1249363" y="1273175"/>
          <p14:tracePt t="45888" x="1235075" y="1303338"/>
          <p14:tracePt t="45905" x="1219200" y="1341438"/>
          <p14:tracePt t="45922" x="1211263" y="1349375"/>
          <p14:tracePt t="45938" x="1196975" y="1387475"/>
          <p14:tracePt t="45956" x="1181100" y="1401763"/>
          <p14:tracePt t="45972" x="1143000" y="1439863"/>
          <p14:tracePt t="45988" x="1089025" y="1485900"/>
          <p14:tracePt t="46005" x="1058863" y="1501775"/>
          <p14:tracePt t="46022" x="982663" y="1539875"/>
          <p14:tracePt t="46038" x="944563" y="1554163"/>
          <p14:tracePt t="46039" x="914400" y="1562100"/>
          <p14:tracePt t="46056" x="884238" y="1562100"/>
          <p14:tracePt t="46072" x="830263" y="1562100"/>
          <p14:tracePt t="46088" x="800100" y="1562100"/>
          <p14:tracePt t="46105" x="769938" y="1546225"/>
          <p14:tracePt t="46122" x="723900" y="1508125"/>
          <p14:tracePt t="46138" x="708025" y="1485900"/>
          <p14:tracePt t="46155" x="669925" y="1431925"/>
          <p14:tracePt t="46172" x="639763" y="1379538"/>
          <p14:tracePt t="46188" x="625475" y="1349375"/>
          <p14:tracePt t="46205" x="601663" y="1287463"/>
          <p14:tracePt t="46222" x="587375" y="1235075"/>
          <p14:tracePt t="46238" x="579438" y="1211263"/>
          <p14:tracePt t="46256" x="571500" y="1173163"/>
          <p14:tracePt t="46272" x="571500" y="1127125"/>
          <p14:tracePt t="46288" x="571500" y="1104900"/>
          <p14:tracePt t="46305" x="571500" y="1058863"/>
          <p14:tracePt t="46322" x="571500" y="1036638"/>
          <p14:tracePt t="46338" x="593725" y="990600"/>
          <p14:tracePt t="46355" x="617538" y="952500"/>
          <p14:tracePt t="46372" x="625475" y="936625"/>
          <p14:tracePt t="46388" x="669925" y="906463"/>
          <p14:tracePt t="46405" x="715963" y="884238"/>
          <p14:tracePt t="46422" x="754063" y="876300"/>
          <p14:tracePt t="46438" x="800100" y="876300"/>
          <p14:tracePt t="46456" x="838200" y="876300"/>
          <p14:tracePt t="46472" x="868363" y="876300"/>
          <p14:tracePt t="46488" x="914400" y="876300"/>
          <p14:tracePt t="46505" x="930275" y="884238"/>
          <p14:tracePt t="46522" x="982663" y="898525"/>
          <p14:tracePt t="46538" x="1028700" y="930275"/>
          <p14:tracePt t="46555" x="1050925" y="936625"/>
          <p14:tracePt t="46572" x="1082675" y="960438"/>
          <p14:tracePt t="46588" x="1112838" y="998538"/>
          <p14:tracePt t="46605" x="1127125" y="1012825"/>
          <p14:tracePt t="46622" x="1135063" y="1058863"/>
          <p14:tracePt t="46638" x="1150938" y="1096963"/>
          <p14:tracePt t="46656" x="1150938" y="1120775"/>
          <p14:tracePt t="46672" x="1150938" y="1150938"/>
          <p14:tracePt t="46688" x="1158875" y="1165225"/>
          <p14:tracePt t="46705" x="1158875" y="1189038"/>
          <p14:tracePt t="46722" x="1158875" y="1219200"/>
          <p14:tracePt t="46739" x="1158875" y="1235075"/>
          <p14:tracePt t="46739" x="1158875" y="1249363"/>
          <p14:tracePt t="46756" x="1165225" y="1265238"/>
          <p14:tracePt t="46772" x="1173163" y="1287463"/>
          <p14:tracePt t="46788" x="1173163" y="1303338"/>
          <p14:tracePt t="46805" x="1173163" y="1317625"/>
          <p14:tracePt t="46822" x="1173163" y="1333500"/>
          <p14:tracePt t="46838" x="1173163" y="1341438"/>
          <p14:tracePt t="46856" x="1165225" y="1363663"/>
          <p14:tracePt t="46872" x="1150938" y="1387475"/>
          <p14:tracePt t="46888" x="1120775" y="1425575"/>
          <p14:tracePt t="46905" x="1066800" y="1477963"/>
          <p14:tracePt t="46922" x="1044575" y="1485900"/>
          <p14:tracePt t="46938" x="1012825" y="1501775"/>
          <p14:tracePt t="46955" x="990600" y="1508125"/>
          <p14:tracePt t="46972" x="982663" y="1508125"/>
          <p14:tracePt t="46988" x="968375" y="1516063"/>
          <p14:tracePt t="47006" x="944563" y="1516063"/>
          <p14:tracePt t="47022" x="936625" y="1516063"/>
          <p14:tracePt t="47038" x="922338" y="1516063"/>
          <p14:tracePt t="47056" x="914400" y="1501775"/>
          <p14:tracePt t="47072" x="906463" y="1501775"/>
          <p14:tracePt t="47126" x="898525" y="1493838"/>
          <p14:tracePt t="47217" x="898525" y="1485900"/>
          <p14:tracePt t="47380" x="898525" y="1477963"/>
          <p14:tracePt t="47604" x="892175" y="1477963"/>
          <p14:tracePt t="47616" x="884238" y="1470025"/>
          <p14:tracePt t="47633" x="876300" y="1463675"/>
          <p14:tracePt t="47645" x="868363" y="1447800"/>
          <p14:tracePt t="47656" x="854075" y="1425575"/>
          <p14:tracePt t="47672" x="838200" y="1379538"/>
          <p14:tracePt t="47689" x="808038" y="1249363"/>
          <p14:tracePt t="47706" x="792163" y="1074738"/>
          <p14:tracePt t="47722" x="784225" y="960438"/>
          <p14:tracePt t="47738" x="777875" y="777875"/>
          <p14:tracePt t="47755" x="777875" y="715963"/>
          <p14:tracePt t="47772" x="769938" y="669925"/>
          <p14:tracePt t="47789" x="762000" y="655638"/>
          <p14:tracePt t="47807" x="762000" y="647700"/>
          <p14:tracePt t="47827" x="754063" y="647700"/>
          <p14:tracePt t="47857" x="746125" y="647700"/>
          <p14:tracePt t="47878" x="739775" y="647700"/>
          <p14:tracePt t="47889" x="739775" y="655638"/>
          <p14:tracePt t="47898" x="731838" y="655638"/>
          <p14:tracePt t="47919" x="715963" y="655638"/>
          <p14:tracePt t="47939" x="708025" y="655638"/>
          <p14:tracePt t="47950" x="701675" y="655638"/>
          <p14:tracePt t="47959" x="693738" y="663575"/>
          <p14:tracePt t="47979" x="685800" y="669925"/>
          <p14:tracePt t="47990" x="677863" y="669925"/>
          <p14:tracePt t="48005" x="669925" y="685800"/>
          <p14:tracePt t="48022" x="655638" y="708025"/>
          <p14:tracePt t="48039" x="647700" y="723900"/>
          <p14:tracePt t="48057" x="631825" y="762000"/>
          <p14:tracePt t="48072" x="625475" y="822325"/>
          <p14:tracePt t="48089" x="625475" y="854075"/>
          <p14:tracePt t="48105" x="625475" y="884238"/>
          <p14:tracePt t="48122" x="625475" y="906463"/>
          <p14:tracePt t="48139" x="625475" y="922338"/>
          <p14:tracePt t="48155" x="631825" y="936625"/>
          <p14:tracePt t="48172" x="631825" y="944563"/>
          <p14:tracePt t="48189" x="639763" y="960438"/>
          <p14:tracePt t="48206" x="647700" y="998538"/>
          <p14:tracePt t="48222" x="647700" y="1006475"/>
          <p14:tracePt t="48239" x="663575" y="1044575"/>
          <p14:tracePt t="48256" x="669925" y="1074738"/>
          <p14:tracePt t="48272" x="669925" y="1096963"/>
          <p14:tracePt t="48289" x="685800" y="1135063"/>
          <p14:tracePt t="48306" x="693738" y="1158875"/>
          <p14:tracePt t="48322" x="693738" y="1165225"/>
          <p14:tracePt t="48339" x="693738" y="1173163"/>
          <p14:tracePt t="48356" x="701675" y="1173163"/>
          <p14:tracePt t="48619" x="693738" y="1181100"/>
          <p14:tracePt t="48631" x="693738" y="1189038"/>
          <p14:tracePt t="48640" x="685800" y="1196975"/>
          <p14:tracePt t="48656" x="685800" y="1211263"/>
          <p14:tracePt t="48672" x="685800" y="1241425"/>
          <p14:tracePt t="48689" x="685800" y="1257300"/>
          <p14:tracePt t="48706" x="685800" y="1287463"/>
          <p14:tracePt t="48722" x="685800" y="1303338"/>
          <p14:tracePt t="48739" x="701675" y="1325563"/>
          <p14:tracePt t="48756" x="715963" y="1333500"/>
          <p14:tracePt t="48772" x="723900" y="1341438"/>
          <p14:tracePt t="48789" x="739775" y="1349375"/>
          <p14:tracePt t="48806" x="754063" y="1349375"/>
          <p14:tracePt t="48822" x="762000" y="1349375"/>
          <p14:tracePt t="48839" x="769938" y="1349375"/>
          <p14:tracePt t="48856" x="777875" y="1341438"/>
          <p14:tracePt t="48872" x="784225" y="1333500"/>
          <p14:tracePt t="48889" x="792163" y="1295400"/>
          <p14:tracePt t="48906" x="792163" y="1241425"/>
          <p14:tracePt t="48922" x="792163" y="1211263"/>
          <p14:tracePt t="48939" x="792163" y="1143000"/>
          <p14:tracePt t="48957" x="769938" y="1096963"/>
          <p14:tracePt t="48972" x="762000" y="1074738"/>
          <p14:tracePt t="48989" x="746125" y="1058863"/>
          <p14:tracePt t="49006" x="723900" y="1036638"/>
          <p14:tracePt t="49022" x="715963" y="1036638"/>
          <p14:tracePt t="49039" x="693738" y="1020763"/>
          <p14:tracePt t="49057" x="677863" y="1020763"/>
          <p14:tracePt t="49079" x="669925" y="1020763"/>
          <p14:tracePt t="49099" x="663575" y="1020763"/>
          <p14:tracePt t="49170" x="655638" y="1036638"/>
          <p14:tracePt t="49179" x="655638" y="1044575"/>
          <p14:tracePt t="49190" x="655638" y="1058863"/>
          <p14:tracePt t="49206" x="655638" y="1082675"/>
          <p14:tracePt t="49222" x="655638" y="1120775"/>
          <p14:tracePt t="49239" x="655638" y="1143000"/>
          <p14:tracePt t="49256" x="655638" y="1181100"/>
          <p14:tracePt t="49272" x="663575" y="1219200"/>
          <p14:tracePt t="49289" x="669925" y="1235075"/>
          <p14:tracePt t="49306" x="677863" y="1265238"/>
          <p14:tracePt t="49322" x="693738" y="1295400"/>
          <p14:tracePt t="49339" x="708025" y="1311275"/>
          <p14:tracePt t="49356" x="739775" y="1341438"/>
          <p14:tracePt t="49372" x="739775" y="1349375"/>
          <p14:tracePt t="49389" x="754063" y="1355725"/>
          <p14:tracePt t="49406" x="769938" y="1363663"/>
          <p14:tracePt t="49422" x="777875" y="1363663"/>
          <p14:tracePt t="49464" x="777875" y="1349375"/>
          <p14:tracePt t="49473" x="784225" y="1333500"/>
          <p14:tracePt t="49484" x="784225" y="1317625"/>
          <p14:tracePt t="49494" x="784225" y="1303338"/>
          <p14:tracePt t="49506" x="784225" y="1279525"/>
          <p14:tracePt t="49523" x="784225" y="1257300"/>
          <p14:tracePt t="49539" x="777875" y="1219200"/>
          <p14:tracePt t="49556" x="769938" y="1203325"/>
          <p14:tracePt t="49572" x="762000" y="1203325"/>
          <p14:tracePt t="49589" x="754063" y="1203325"/>
          <p14:tracePt t="49607" x="746125" y="1203325"/>
          <p14:tracePt t="49622" x="739775" y="1203325"/>
          <p14:tracePt t="49639" x="715963" y="1219200"/>
          <p14:tracePt t="49656" x="708025" y="1235075"/>
          <p14:tracePt t="49672" x="685800" y="1257300"/>
          <p14:tracePt t="49689" x="685800" y="1265238"/>
          <p14:tracePt t="49718" x="685800" y="1273175"/>
          <p14:tracePt t="49890" x="685800" y="1265238"/>
          <p14:tracePt t="49921" x="685800" y="1249363"/>
          <p14:tracePt t="49932" x="685800" y="1241425"/>
          <p14:tracePt t="49941" x="677863" y="1235075"/>
          <p14:tracePt t="49956" x="669925" y="1219200"/>
          <p14:tracePt t="50085" x="669925" y="1235075"/>
          <p14:tracePt t="50106" x="669925" y="1241425"/>
          <p14:tracePt t="50126" x="669925" y="1249363"/>
          <p14:tracePt t="50135" x="669925" y="1257300"/>
          <p14:tracePt t="50147" x="677863" y="1257300"/>
          <p14:tracePt t="50156" x="685800" y="1257300"/>
          <p14:tracePt t="50175" x="693738" y="1257300"/>
          <p14:tracePt t="50189" x="701675" y="1257300"/>
          <p14:tracePt t="50206" x="708025" y="1257300"/>
          <p14:tracePt t="50222" x="731838" y="1249363"/>
          <p14:tracePt t="50239" x="746125" y="1235075"/>
          <p14:tracePt t="50256" x="754063" y="1227138"/>
          <p14:tracePt t="50272" x="754063" y="1219200"/>
          <p14:tracePt t="50289" x="754063" y="1203325"/>
          <p14:tracePt t="50308" x="754063" y="1189038"/>
          <p14:tracePt t="50322" x="746125" y="1189038"/>
          <p14:tracePt t="50339" x="731838" y="1181100"/>
          <p14:tracePt t="50356" x="723900" y="1181100"/>
          <p14:tracePt t="50372" x="715963" y="1181100"/>
          <p14:tracePt t="50389" x="708025" y="1181100"/>
          <p14:tracePt t="50451" x="708025" y="1189038"/>
          <p14:tracePt t="50460" x="708025" y="1196975"/>
          <p14:tracePt t="50480" x="708025" y="1203325"/>
          <p14:tracePt t="50491" x="708025" y="1211263"/>
          <p14:tracePt t="50502" x="708025" y="1219200"/>
          <p14:tracePt t="50523" x="715963" y="1227138"/>
          <p14:tracePt t="50531" x="723900" y="1227138"/>
          <p14:tracePt t="50552" x="731838" y="1227138"/>
          <p14:tracePt t="50563" x="739775" y="1227138"/>
          <p14:tracePt t="50573" x="746125" y="1227138"/>
          <p14:tracePt t="50592" x="754063" y="1227138"/>
          <p14:tracePt t="50606" x="762000" y="1219200"/>
          <p14:tracePt t="50623" x="769938" y="1211263"/>
          <p14:tracePt t="50639" x="769938" y="1196975"/>
          <p14:tracePt t="50657" x="769938" y="1189038"/>
          <p14:tracePt t="50672" x="769938" y="1181100"/>
          <p14:tracePt t="50689" x="762000" y="1165225"/>
          <p14:tracePt t="50706" x="746125" y="1158875"/>
          <p14:tracePt t="50722" x="739775" y="1158875"/>
          <p14:tracePt t="50739" x="715963" y="1158875"/>
          <p14:tracePt t="50756" x="693738" y="1173163"/>
          <p14:tracePt t="50773" x="685800" y="1189038"/>
          <p14:tracePt t="50789" x="685800" y="1211263"/>
          <p14:tracePt t="50806" x="685800" y="1235075"/>
          <p14:tracePt t="50823" x="685800" y="1241425"/>
          <p14:tracePt t="50839" x="693738" y="1257300"/>
          <p14:tracePt t="50856" x="701675" y="1265238"/>
          <p14:tracePt t="50873" x="715963" y="1273175"/>
          <p14:tracePt t="50889" x="731838" y="1273175"/>
          <p14:tracePt t="50906" x="739775" y="1273175"/>
          <p14:tracePt t="50923" x="754063" y="1257300"/>
          <p14:tracePt t="50939" x="762000" y="1241425"/>
          <p14:tracePt t="50956" x="762000" y="1219200"/>
          <p14:tracePt t="50973" x="762000" y="1196975"/>
          <p14:tracePt t="50989" x="762000" y="1189038"/>
          <p14:tracePt t="50990" x="762000" y="1173163"/>
          <p14:tracePt t="51006" x="754063" y="1173163"/>
          <p14:tracePt t="51023" x="739775" y="1158875"/>
          <p14:tracePt t="51040" x="723900" y="1158875"/>
          <p14:tracePt t="51060" x="715963" y="1158875"/>
          <p14:tracePt t="51072" x="715963" y="1165225"/>
          <p14:tracePt t="51089" x="708025" y="1173163"/>
          <p14:tracePt t="51106" x="708025" y="1189038"/>
          <p14:tracePt t="51123" x="708025" y="1196975"/>
          <p14:tracePt t="51139" x="708025" y="1203325"/>
          <p14:tracePt t="51156" x="715963" y="1219200"/>
          <p14:tracePt t="51173" x="723900" y="1219200"/>
          <p14:tracePt t="51189" x="731838" y="1227138"/>
          <p14:tracePt t="51206" x="739775" y="1227138"/>
          <p14:tracePt t="51223" x="754063" y="1219200"/>
          <p14:tracePt t="51239" x="754063" y="1211263"/>
          <p14:tracePt t="51256" x="762000" y="1196975"/>
          <p14:tracePt t="51273" x="762000" y="1173163"/>
          <p14:tracePt t="51289" x="762000" y="1158875"/>
          <p14:tracePt t="51306" x="746125" y="1143000"/>
          <p14:tracePt t="51324" x="731838" y="1143000"/>
          <p14:tracePt t="51345" x="723900" y="1143000"/>
          <p14:tracePt t="51357" x="723900" y="1150938"/>
          <p14:tracePt t="51373" x="715963" y="1150938"/>
          <p14:tracePt t="51389" x="708025" y="1173163"/>
          <p14:tracePt t="51406" x="708025" y="1189038"/>
          <p14:tracePt t="51426" x="708025" y="1196975"/>
          <p14:tracePt t="51439" x="715963" y="1196975"/>
          <p14:tracePt t="51456" x="723900" y="1203325"/>
          <p14:tracePt t="51473" x="739775" y="1211263"/>
          <p14:tracePt t="51489" x="746125" y="1211263"/>
          <p14:tracePt t="51507" x="754063" y="1211263"/>
          <p14:tracePt t="51507" x="762000" y="1203325"/>
          <p14:tracePt t="51527" x="762000" y="1196975"/>
          <p14:tracePt t="51548" x="762000" y="1189038"/>
          <p14:tracePt t="51559" x="762000" y="1181100"/>
          <p14:tracePt t="51573" x="762000" y="1173163"/>
          <p14:tracePt t="51589" x="754063" y="1165225"/>
          <p14:tracePt t="51606" x="746125" y="1165225"/>
          <p14:tracePt t="51623" x="739775" y="1165225"/>
          <p14:tracePt t="51640" x="731838" y="1165225"/>
          <p14:tracePt t="51658" x="731838" y="1181100"/>
          <p14:tracePt t="51673" x="731838" y="1203325"/>
          <p14:tracePt t="51689" x="731838" y="1219200"/>
          <p14:tracePt t="51707" x="731838" y="1249363"/>
          <p14:tracePt t="51723" x="739775" y="1265238"/>
          <p14:tracePt t="51740" x="754063" y="1265238"/>
          <p14:tracePt t="51756" x="762000" y="1265238"/>
          <p14:tracePt t="51782" x="769938" y="1265238"/>
          <p14:tracePt t="51791" x="769938" y="1257300"/>
          <p14:tracePt t="51806" x="769938" y="1241425"/>
          <p14:tracePt t="51823" x="769938" y="1227138"/>
          <p14:tracePt t="51840" x="769938" y="1196975"/>
          <p14:tracePt t="51856" x="754063" y="1173163"/>
          <p14:tracePt t="51873" x="746125" y="1165225"/>
          <p14:tracePt t="51889" x="731838" y="1165225"/>
          <p14:tracePt t="51906" x="715963" y="1165225"/>
          <p14:tracePt t="51923" x="708025" y="1173163"/>
          <p14:tracePt t="51940" x="701675" y="1203325"/>
          <p14:tracePt t="51956" x="701675" y="1241425"/>
          <p14:tracePt t="51973" x="701675" y="1257300"/>
          <p14:tracePt t="51989" x="708025" y="1279525"/>
          <p14:tracePt t="52007" x="723900" y="1287463"/>
          <p14:tracePt t="52023" x="731838" y="1287463"/>
          <p14:tracePt t="52039" x="746125" y="1287463"/>
          <p14:tracePt t="52056" x="762000" y="1287463"/>
          <p14:tracePt t="52077" x="769938" y="1273175"/>
          <p14:tracePt t="52089" x="777875" y="1265238"/>
          <p14:tracePt t="52107" x="777875" y="1257300"/>
          <p14:tracePt t="52123" x="777875" y="1219200"/>
          <p14:tracePt t="52139" x="769938" y="1196975"/>
          <p14:tracePt t="52156" x="754063" y="1181100"/>
          <p14:tracePt t="52173" x="731838" y="1173163"/>
          <p14:tracePt t="52190" x="715963" y="1173163"/>
          <p14:tracePt t="52206" x="708025" y="1173163"/>
          <p14:tracePt t="52223" x="693738" y="1196975"/>
          <p14:tracePt t="52239" x="685800" y="1227138"/>
          <p14:tracePt t="52256" x="685800" y="1235075"/>
          <p14:tracePt t="52273" x="685800" y="1265238"/>
          <p14:tracePt t="52289" x="701675" y="1273175"/>
          <p14:tracePt t="52306" x="708025" y="1287463"/>
          <p14:tracePt t="52323" x="723900" y="1287463"/>
          <p14:tracePt t="52339" x="739775" y="1287463"/>
          <p14:tracePt t="52357" x="746125" y="1279525"/>
          <p14:tracePt t="52373" x="762000" y="1265238"/>
          <p14:tracePt t="52389" x="762000" y="1257300"/>
          <p14:tracePt t="52406" x="762000" y="1235075"/>
          <p14:tracePt t="52423" x="754063" y="1203325"/>
          <p14:tracePt t="52439" x="746125" y="1196975"/>
          <p14:tracePt t="52456" x="731838" y="1181100"/>
          <p14:tracePt t="52473" x="723900" y="1181100"/>
          <p14:tracePt t="52489" x="715963" y="1181100"/>
          <p14:tracePt t="52506" x="708025" y="1189038"/>
          <p14:tracePt t="52525" x="708025" y="1196975"/>
          <p14:tracePt t="52540" x="708025" y="1211263"/>
          <p14:tracePt t="52556" x="715963" y="1227138"/>
          <p14:tracePt t="52573" x="723900" y="1227138"/>
          <p14:tracePt t="52590" x="739775" y="1235075"/>
          <p14:tracePt t="52607" x="754063" y="1235075"/>
          <p14:tracePt t="52626" x="762000" y="1235075"/>
          <p14:tracePt t="52646" x="769938" y="1219200"/>
          <p14:tracePt t="52666" x="769938" y="1203325"/>
          <p14:tracePt t="52676" x="769938" y="1189038"/>
          <p14:tracePt t="52689" x="769938" y="1181100"/>
          <p14:tracePt t="52706" x="769938" y="1165225"/>
          <p14:tracePt t="52723" x="746125" y="1135063"/>
          <p14:tracePt t="52740" x="731838" y="1120775"/>
          <p14:tracePt t="52757" x="715963" y="1120775"/>
          <p14:tracePt t="52773" x="701675" y="1120775"/>
          <p14:tracePt t="52790" x="693738" y="1120775"/>
          <p14:tracePt t="52806" x="693738" y="1127125"/>
          <p14:tracePt t="52823" x="685800" y="1135063"/>
          <p14:tracePt t="52840" x="685800" y="1158875"/>
          <p14:tracePt t="52857" x="685800" y="1165225"/>
          <p14:tracePt t="52873" x="685800" y="1196975"/>
          <p14:tracePt t="52890" x="685800" y="1203325"/>
          <p14:tracePt t="52906" x="685800" y="1227138"/>
          <p14:tracePt t="52923" x="701675" y="1249363"/>
          <p14:tracePt t="52940" x="708025" y="1257300"/>
          <p14:tracePt t="52957" x="723900" y="1257300"/>
          <p14:tracePt t="52973" x="746125" y="1265238"/>
          <p14:tracePt t="52990" x="754063" y="1265238"/>
          <p14:tracePt t="53006" x="777875" y="1257300"/>
          <p14:tracePt t="53023" x="792163" y="1241425"/>
          <p14:tracePt t="53040" x="800100" y="1227138"/>
          <p14:tracePt t="53056" x="808038" y="1203325"/>
          <p14:tracePt t="53073" x="808038" y="1196975"/>
          <p14:tracePt t="53090" x="808038" y="1189038"/>
          <p14:tracePt t="53107" x="808038" y="1165225"/>
          <p14:tracePt t="53123" x="792163" y="1143000"/>
          <p14:tracePt t="53140" x="777875" y="1143000"/>
          <p14:tracePt t="53156" x="754063" y="1127125"/>
          <p14:tracePt t="53173" x="739775" y="1127125"/>
          <p14:tracePt t="53190" x="715963" y="1120775"/>
          <p14:tracePt t="53206" x="708025" y="1120775"/>
          <p14:tracePt t="53223" x="701675" y="1120775"/>
          <p14:tracePt t="53240" x="693738" y="1120775"/>
          <p14:tracePt t="53277" x="693738" y="1127125"/>
          <p14:tracePt t="53286" x="685800" y="1127125"/>
          <p14:tracePt t="53307" x="685800" y="1135063"/>
          <p14:tracePt t="53327" x="677863" y="1150938"/>
          <p14:tracePt t="53338" x="669925" y="1158875"/>
          <p14:tracePt t="53347" x="669925" y="1165225"/>
          <p14:tracePt t="53358" x="663575" y="1173163"/>
          <p14:tracePt t="53373" x="655638" y="1181100"/>
          <p14:tracePt t="53390" x="647700" y="1196975"/>
          <p14:tracePt t="53406" x="647700" y="1211263"/>
          <p14:tracePt t="53423" x="647700" y="1219200"/>
          <p14:tracePt t="53440" x="647700" y="1235075"/>
          <p14:tracePt t="53457" x="647700" y="1249363"/>
          <p14:tracePt t="53473" x="647700" y="1273175"/>
          <p14:tracePt t="53490" x="669925" y="1295400"/>
          <p14:tracePt t="53506" x="677863" y="1311275"/>
          <p14:tracePt t="53523" x="693738" y="1325563"/>
          <p14:tracePt t="53540" x="708025" y="1325563"/>
          <p14:tracePt t="53557" x="715963" y="1325563"/>
          <p14:tracePt t="53573" x="746125" y="1325563"/>
          <p14:tracePt t="53590" x="754063" y="1325563"/>
          <p14:tracePt t="53607" x="777875" y="1317625"/>
          <p14:tracePt t="53623" x="792163" y="1295400"/>
          <p14:tracePt t="53640" x="808038" y="1287463"/>
          <p14:tracePt t="53656" x="815975" y="1257300"/>
          <p14:tracePt t="53673" x="822325" y="1241425"/>
          <p14:tracePt t="53690" x="822325" y="1227138"/>
          <p14:tracePt t="53707" x="822325" y="1211263"/>
          <p14:tracePt t="53723" x="822325" y="1196975"/>
          <p14:tracePt t="53740" x="815975" y="1173163"/>
          <p14:tracePt t="53757" x="800100" y="1158875"/>
          <p14:tracePt t="53773" x="800100" y="1150938"/>
          <p14:tracePt t="53790" x="784225" y="1135063"/>
          <p14:tracePt t="53807" x="754063" y="1127125"/>
          <p14:tracePt t="53823" x="746125" y="1120775"/>
          <p14:tracePt t="53840" x="723900" y="1112838"/>
          <p14:tracePt t="53857" x="701675" y="1112838"/>
          <p14:tracePt t="53873" x="693738" y="1112838"/>
          <p14:tracePt t="53890" x="677863" y="1112838"/>
          <p14:tracePt t="53907" x="669925" y="1112838"/>
          <p14:tracePt t="53923" x="663575" y="1112838"/>
          <p14:tracePt t="53940" x="655638" y="1120775"/>
          <p14:tracePt t="53957" x="647700" y="1127125"/>
          <p14:tracePt t="53973" x="639763" y="1135063"/>
          <p14:tracePt t="53990" x="631825" y="1143000"/>
          <p14:tracePt t="54007" x="631825" y="1150938"/>
          <p14:tracePt t="54023" x="631825" y="1158875"/>
          <p14:tracePt t="54040" x="631825" y="1165225"/>
          <p14:tracePt t="54058" x="631825" y="1173163"/>
          <p14:tracePt t="54073" x="631825" y="1181100"/>
          <p14:tracePt t="54090" x="631825" y="1189038"/>
          <p14:tracePt t="54107" x="631825" y="1211263"/>
          <p14:tracePt t="54124" x="631825" y="1227138"/>
          <p14:tracePt t="54140" x="631825" y="1257300"/>
          <p14:tracePt t="54157" x="639763" y="1265238"/>
          <p14:tracePt t="54173" x="647700" y="1287463"/>
          <p14:tracePt t="54190" x="655638" y="1295400"/>
          <p14:tracePt t="54207" x="669925" y="1311275"/>
          <p14:tracePt t="54223" x="685800" y="1311275"/>
          <p14:tracePt t="54240" x="693738" y="1311275"/>
          <p14:tracePt t="54257" x="715963" y="1311275"/>
          <p14:tracePt t="54273" x="731838" y="1311275"/>
          <p14:tracePt t="54290" x="739775" y="1303338"/>
          <p14:tracePt t="54307" x="762000" y="1287463"/>
          <p14:tracePt t="54323" x="777875" y="1257300"/>
          <p14:tracePt t="54340" x="784225" y="1249363"/>
          <p14:tracePt t="54357" x="800100" y="1227138"/>
          <p14:tracePt t="54373" x="800100" y="1219200"/>
          <p14:tracePt t="54390" x="808038" y="1196975"/>
          <p14:tracePt t="54407" x="808038" y="1173163"/>
          <p14:tracePt t="54423" x="808038" y="1165225"/>
          <p14:tracePt t="54440" x="800100" y="1150938"/>
          <p14:tracePt t="54457" x="792163" y="1127125"/>
          <p14:tracePt t="54473" x="784225" y="1127125"/>
          <p14:tracePt t="54490" x="762000" y="1112838"/>
          <p14:tracePt t="54507" x="739775" y="1096963"/>
          <p14:tracePt t="54523" x="723900" y="1089025"/>
          <p14:tracePt t="54540" x="701675" y="1082675"/>
          <p14:tracePt t="54557" x="693738" y="1082675"/>
          <p14:tracePt t="54573" x="669925" y="1082675"/>
          <p14:tracePt t="54590" x="663575" y="1082675"/>
          <p14:tracePt t="54607" x="655638" y="1082675"/>
          <p14:tracePt t="54623" x="647700" y="1082675"/>
          <p14:tracePt t="54648" x="639763" y="1082675"/>
          <p14:tracePt t="54700" x="639763" y="1089025"/>
          <p14:tracePt t="54711" x="631825" y="1096963"/>
          <p14:tracePt t="54720" x="631825" y="1104900"/>
          <p14:tracePt t="54729" x="631825" y="1112838"/>
          <p14:tracePt t="54741" x="625475" y="1120775"/>
          <p14:tracePt t="54757" x="625475" y="1127125"/>
          <p14:tracePt t="54773" x="625475" y="1150938"/>
          <p14:tracePt t="54791" x="625475" y="1158875"/>
          <p14:tracePt t="54807" x="625475" y="1173163"/>
          <p14:tracePt t="54823" x="625475" y="1189038"/>
          <p14:tracePt t="54843" x="625475" y="1196975"/>
          <p14:tracePt t="54857" x="625475" y="1211263"/>
          <p14:tracePt t="54874" x="631825" y="1219200"/>
          <p14:tracePt t="54890" x="639763" y="1227138"/>
          <p14:tracePt t="54907" x="655638" y="1241425"/>
          <p14:tracePt t="54923" x="663575" y="1241425"/>
          <p14:tracePt t="54940" x="677863" y="1241425"/>
          <p14:tracePt t="54957" x="693738" y="1249363"/>
          <p14:tracePt t="54973" x="701675" y="1249363"/>
          <p14:tracePt t="54990" x="715963" y="1249363"/>
          <p14:tracePt t="55007" x="723900" y="1249363"/>
          <p14:tracePt t="55024" x="723900" y="1241425"/>
          <p14:tracePt t="55177" x="715963" y="1241425"/>
          <p14:tracePt t="55240" x="715963" y="1235075"/>
          <p14:tracePt t="55371" x="731838" y="1235075"/>
          <p14:tracePt t="55380" x="754063" y="1241425"/>
          <p14:tracePt t="55392" x="784225" y="1249363"/>
          <p14:tracePt t="55407" x="830263" y="1257300"/>
          <p14:tracePt t="55423" x="968375" y="1279525"/>
          <p14:tracePt t="55440" x="1050925" y="1295400"/>
          <p14:tracePt t="55457" x="1257300" y="1295400"/>
          <p14:tracePt t="55474" x="1463675" y="1295400"/>
          <p14:tracePt t="55490" x="1570038" y="1295400"/>
          <p14:tracePt t="55507" x="1730375" y="1265238"/>
          <p14:tracePt t="55523" x="1768475" y="1241425"/>
          <p14:tracePt t="55747" x="1782763" y="1241425"/>
          <p14:tracePt t="55758" x="1798638" y="1241425"/>
          <p14:tracePt t="55767" x="1836738" y="1257300"/>
          <p14:tracePt t="55780" x="1858963" y="1273175"/>
          <p14:tracePt t="55790" x="1882775" y="1287463"/>
          <p14:tracePt t="55807" x="1905000" y="1295400"/>
          <p14:tracePt t="55808" x="1920875" y="1311275"/>
          <p14:tracePt t="55823" x="1935163" y="1311275"/>
          <p14:tracePt t="55840" x="1958975" y="1311275"/>
          <p14:tracePt t="55857" x="1965325" y="1311275"/>
          <p14:tracePt t="55874" x="1989138" y="1311275"/>
          <p14:tracePt t="55890" x="2019300" y="1273175"/>
          <p14:tracePt t="55907" x="2035175" y="1249363"/>
          <p14:tracePt t="55924" x="2087563" y="1173163"/>
          <p14:tracePt t="55940" x="2133600" y="1104900"/>
          <p14:tracePt t="55957" x="2155825" y="1074738"/>
          <p14:tracePt t="55974" x="2187575" y="1028700"/>
          <p14:tracePt t="55990" x="2193925" y="1006475"/>
          <p14:tracePt t="56007" x="2193925" y="990600"/>
          <p14:tracePt t="56032" x="2187575" y="990600"/>
          <p14:tracePt t="56041" x="2187575" y="982663"/>
          <p14:tracePt t="56057" x="2171700" y="982663"/>
          <p14:tracePt t="56073" x="2141538" y="974725"/>
          <p14:tracePt t="56090" x="2125663" y="968375"/>
          <p14:tracePt t="56107" x="2095500" y="960438"/>
          <p14:tracePt t="56124" x="2073275" y="960438"/>
          <p14:tracePt t="56140" x="2065338" y="960438"/>
          <p14:tracePt t="56157" x="2041525" y="982663"/>
          <p14:tracePt t="56174" x="2035175" y="990600"/>
          <p14:tracePt t="56190" x="2011363" y="1028700"/>
          <p14:tracePt t="56207" x="1997075" y="1058863"/>
          <p14:tracePt t="56224" x="1989138" y="1074738"/>
          <p14:tracePt t="56240" x="1989138" y="1096963"/>
          <p14:tracePt t="56257" x="1981200" y="1143000"/>
          <p14:tracePt t="56274" x="1981200" y="1173163"/>
          <p14:tracePt t="56290" x="1981200" y="1227138"/>
          <p14:tracePt t="56307" x="1981200" y="1273175"/>
          <p14:tracePt t="56324" x="1981200" y="1295400"/>
          <p14:tracePt t="56341" x="1989138" y="1341438"/>
          <p14:tracePt t="56357" x="2003425" y="1371600"/>
          <p14:tracePt t="56374" x="2011363" y="1393825"/>
          <p14:tracePt t="56390" x="2027238" y="1431925"/>
          <p14:tracePt t="56407" x="2035175" y="1447800"/>
          <p14:tracePt t="56424" x="2057400" y="1477963"/>
          <p14:tracePt t="56440" x="2073275" y="1493838"/>
          <p14:tracePt t="56457" x="2087563" y="1501775"/>
          <p14:tracePt t="56458" x="2095500" y="1501775"/>
          <p14:tracePt t="56474" x="2111375" y="1508125"/>
          <p14:tracePt t="56490" x="2125663" y="1516063"/>
          <p14:tracePt t="56507" x="2141538" y="1516063"/>
          <p14:tracePt t="56524" x="2155825" y="1516063"/>
          <p14:tracePt t="56541" x="2163763" y="1516063"/>
          <p14:tracePt t="56557" x="2179638" y="1516063"/>
          <p14:tracePt t="56574" x="2193925" y="1493838"/>
          <p14:tracePt t="56590" x="2201863" y="1485900"/>
          <p14:tracePt t="56607" x="2217738" y="1455738"/>
          <p14:tracePt t="56624" x="2225675" y="1409700"/>
          <p14:tracePt t="56640" x="2225675" y="1379538"/>
          <p14:tracePt t="56641" x="2225675" y="1349375"/>
          <p14:tracePt t="56657" x="2225675" y="1311275"/>
          <p14:tracePt t="56674" x="2225675" y="1249363"/>
          <p14:tracePt t="56690" x="2225675" y="1219200"/>
          <p14:tracePt t="56707" x="2209800" y="1158875"/>
          <p14:tracePt t="56724" x="2193925" y="1104900"/>
          <p14:tracePt t="56740" x="2187575" y="1089025"/>
          <p14:tracePt t="56758" x="2171700" y="1074738"/>
          <p14:tracePt t="56774" x="2155825" y="1066800"/>
          <p14:tracePt t="56790" x="2141538" y="1066800"/>
          <p14:tracePt t="56807" x="2125663" y="1066800"/>
          <p14:tracePt t="56824" x="2103438" y="1066800"/>
          <p14:tracePt t="56840" x="2087563" y="1066800"/>
          <p14:tracePt t="56857" x="2065338" y="1074738"/>
          <p14:tracePt t="56874" x="2049463" y="1074738"/>
          <p14:tracePt t="56890" x="2027238" y="1096963"/>
          <p14:tracePt t="56907" x="2011363" y="1120775"/>
          <p14:tracePt t="56924" x="2003425" y="1143000"/>
          <p14:tracePt t="56941" x="1997075" y="1173163"/>
          <p14:tracePt t="56957" x="1997075" y="1189038"/>
          <p14:tracePt t="56974" x="1989138" y="1227138"/>
          <p14:tracePt t="56990" x="1989138" y="1257300"/>
          <p14:tracePt t="57007" x="1989138" y="1273175"/>
          <p14:tracePt t="57023" x="1989138" y="1311275"/>
          <p14:tracePt t="57040" x="1997075" y="1341438"/>
          <p14:tracePt t="57057" x="2003425" y="1355725"/>
          <p14:tracePt t="57074" x="2027238" y="1401763"/>
          <p14:tracePt t="57090" x="2049463" y="1431925"/>
          <p14:tracePt t="57107" x="2065338" y="1439863"/>
          <p14:tracePt t="57124" x="2095500" y="1455738"/>
          <p14:tracePt t="57141" x="2125663" y="1455738"/>
          <p14:tracePt t="57157" x="2133600" y="1455738"/>
          <p14:tracePt t="57174" x="2155825" y="1455738"/>
          <p14:tracePt t="57191" x="2179638" y="1447800"/>
          <p14:tracePt t="57207" x="2193925" y="1439863"/>
          <p14:tracePt t="57224" x="2225675" y="1401763"/>
          <p14:tracePt t="57240" x="2232025" y="1387475"/>
          <p14:tracePt t="57257" x="2255838" y="1325563"/>
          <p14:tracePt t="57274" x="2263775" y="1257300"/>
          <p14:tracePt t="57290" x="2270125" y="1235075"/>
          <p14:tracePt t="57307" x="2270125" y="1173163"/>
          <p14:tracePt t="57324" x="2270125" y="1104900"/>
          <p14:tracePt t="57340" x="2270125" y="1082675"/>
          <p14:tracePt t="57357" x="2270125" y="1050925"/>
          <p14:tracePt t="57374" x="2270125" y="1028700"/>
          <p14:tracePt t="57391" x="2263775" y="1020763"/>
          <p14:tracePt t="57407" x="2239963" y="998538"/>
          <p14:tracePt t="57424" x="2232025" y="990600"/>
          <p14:tracePt t="57440" x="2201863" y="968375"/>
          <p14:tracePt t="57457" x="2163763" y="952500"/>
          <p14:tracePt t="57474" x="2149475" y="952500"/>
          <p14:tracePt t="57490" x="2125663" y="952500"/>
          <p14:tracePt t="57507" x="2103438" y="952500"/>
          <p14:tracePt t="57524" x="2095500" y="952500"/>
          <p14:tracePt t="57541" x="2073275" y="952500"/>
          <p14:tracePt t="57557" x="2041525" y="968375"/>
          <p14:tracePt t="57574" x="2035175" y="982663"/>
          <p14:tracePt t="57591" x="2019300" y="1012825"/>
          <p14:tracePt t="57608" x="2011363" y="1044575"/>
          <p14:tracePt t="57624" x="2003425" y="1050925"/>
          <p14:tracePt t="57641" x="1997075" y="1089025"/>
          <p14:tracePt t="57658" x="1997075" y="1127125"/>
          <p14:tracePt t="57674" x="1997075" y="1150938"/>
          <p14:tracePt t="57691" x="1997075" y="1189038"/>
          <p14:tracePt t="57708" x="2003425" y="1211263"/>
          <p14:tracePt t="57724" x="2019300" y="1249363"/>
          <p14:tracePt t="57741" x="2041525" y="1295400"/>
          <p14:tracePt t="57757" x="2057400" y="1311275"/>
          <p14:tracePt t="57774" x="2087563" y="1355725"/>
          <p14:tracePt t="57791" x="2111375" y="1379538"/>
          <p14:tracePt t="57807" x="2125663" y="1393825"/>
          <p14:tracePt t="57824" x="2149475" y="1401763"/>
          <p14:tracePt t="57841" x="2171700" y="1409700"/>
          <p14:tracePt t="57857" x="2179638" y="1409700"/>
          <p14:tracePt t="57874" x="2201863" y="1409700"/>
          <p14:tracePt t="57891" x="2209800" y="1409700"/>
          <p14:tracePt t="57907" x="2232025" y="1379538"/>
          <p14:tracePt t="57924" x="2263775" y="1341438"/>
          <p14:tracePt t="57940" x="2270125" y="1311275"/>
          <p14:tracePt t="57957" x="2286000" y="1265238"/>
          <p14:tracePt t="57974" x="2286000" y="1211263"/>
          <p14:tracePt t="57991" x="2286000" y="1189038"/>
          <p14:tracePt t="58007" x="2278063" y="1143000"/>
          <p14:tracePt t="58024" x="2263775" y="1096963"/>
          <p14:tracePt t="58041" x="2247900" y="1089025"/>
          <p14:tracePt t="58057" x="2225675" y="1058863"/>
          <p14:tracePt t="58074" x="2217738" y="1050925"/>
          <p14:tracePt t="58091" x="2187575" y="1036638"/>
          <p14:tracePt t="58107" x="2155825" y="1028700"/>
          <p14:tracePt t="58124" x="2149475" y="1028700"/>
          <p14:tracePt t="58141" x="2125663" y="1028700"/>
          <p14:tracePt t="58157" x="2111375" y="1028700"/>
          <p14:tracePt t="58174" x="2103438" y="1028700"/>
          <p14:tracePt t="58191" x="2087563" y="1036638"/>
          <p14:tracePt t="58207" x="2065338" y="1036638"/>
          <p14:tracePt t="58224" x="2057400" y="1050925"/>
          <p14:tracePt t="58241" x="2035175" y="1066800"/>
          <p14:tracePt t="58257" x="2027238" y="1082675"/>
          <p14:tracePt t="58274" x="2011363" y="1120775"/>
          <p14:tracePt t="58291" x="1997075" y="1150938"/>
          <p14:tracePt t="58307" x="1989138" y="1173163"/>
          <p14:tracePt t="58324" x="1989138" y="1211263"/>
          <p14:tracePt t="58341" x="1989138" y="1241425"/>
          <p14:tracePt t="58357" x="1989138" y="1257300"/>
          <p14:tracePt t="58374" x="1989138" y="1303338"/>
          <p14:tracePt t="58391" x="2003425" y="1341438"/>
          <p14:tracePt t="58407" x="2003425" y="1355725"/>
          <p14:tracePt t="58424" x="2019300" y="1409700"/>
          <p14:tracePt t="58441" x="2027238" y="1439863"/>
          <p14:tracePt t="58457" x="2035175" y="1463675"/>
          <p14:tracePt t="58474" x="2049463" y="1508125"/>
          <p14:tracePt t="58491" x="2057400" y="1531938"/>
          <p14:tracePt t="58507" x="2057400" y="1570038"/>
          <p14:tracePt t="58524" x="2073275" y="1600200"/>
          <p14:tracePt t="58542" x="2079625" y="1616075"/>
          <p14:tracePt t="58557" x="2087563" y="1616075"/>
          <p14:tracePt t="58574" x="2095500" y="1622425"/>
          <p14:tracePt t="58591" x="2103438" y="1622425"/>
          <p14:tracePt t="58607" x="2133600" y="1630363"/>
          <p14:tracePt t="58624" x="2149475" y="1630363"/>
          <p14:tracePt t="58641" x="2155825" y="1630363"/>
          <p14:tracePt t="58657" x="2187575" y="1622425"/>
          <p14:tracePt t="58674" x="2201863" y="1616075"/>
          <p14:tracePt t="58691" x="2225675" y="1592263"/>
          <p14:tracePt t="58707" x="2239963" y="1577975"/>
          <p14:tracePt t="58724" x="2247900" y="1570038"/>
          <p14:tracePt t="58741" x="2255838" y="1554163"/>
          <p14:tracePt t="58757" x="2255838" y="1546225"/>
          <p14:tracePt t="58774" x="2255838" y="1539875"/>
          <p14:tracePt t="58791" x="2255838" y="1501775"/>
          <p14:tracePt t="58807" x="2232025" y="1463675"/>
          <p14:tracePt t="58824" x="2225675" y="1431925"/>
          <p14:tracePt t="58841" x="2187575" y="1401763"/>
          <p14:tracePt t="58857" x="2171700" y="1393825"/>
          <p14:tracePt t="58874" x="2133600" y="1387475"/>
          <p14:tracePt t="58891" x="2103438" y="1387475"/>
          <p14:tracePt t="58908" x="2087563" y="1393825"/>
          <p14:tracePt t="58924" x="2057400" y="1417638"/>
          <p14:tracePt t="58941" x="2041525" y="1431925"/>
          <p14:tracePt t="58957" x="2035175" y="1439863"/>
          <p14:tracePt t="58974" x="2019300" y="1463675"/>
          <p14:tracePt t="58991" x="2011363" y="1485900"/>
          <p14:tracePt t="59007" x="2011363" y="1493838"/>
          <p14:tracePt t="59024" x="1997075" y="1516063"/>
          <p14:tracePt t="59041" x="1989138" y="1531938"/>
          <p14:tracePt t="59057" x="1989138" y="1546225"/>
          <p14:tracePt t="59074" x="1981200" y="1570038"/>
          <p14:tracePt t="59091" x="1981200" y="1577975"/>
          <p14:tracePt t="59107" x="1973263" y="1600200"/>
          <p14:tracePt t="59124" x="1973263" y="1616075"/>
          <p14:tracePt t="59141" x="1973263" y="1630363"/>
          <p14:tracePt t="59157" x="1973263" y="1646238"/>
          <p14:tracePt t="59174" x="1989138" y="1668463"/>
          <p14:tracePt t="59191" x="2003425" y="1676400"/>
          <p14:tracePt t="59208" x="2027238" y="1692275"/>
          <p14:tracePt t="59224" x="2065338" y="1706563"/>
          <p14:tracePt t="59241" x="2079625" y="1706563"/>
          <p14:tracePt t="59257" x="2117725" y="1714500"/>
          <p14:tracePt t="59274" x="2133600" y="1714500"/>
          <p14:tracePt t="59291" x="2163763" y="1714500"/>
          <p14:tracePt t="59307" x="2193925" y="1714500"/>
          <p14:tracePt t="59324" x="2209800" y="1714500"/>
          <p14:tracePt t="59341" x="2239963" y="1698625"/>
          <p14:tracePt t="59357" x="2263775" y="1684338"/>
          <p14:tracePt t="59374" x="2278063" y="1668463"/>
          <p14:tracePt t="59391" x="2301875" y="1646238"/>
          <p14:tracePt t="59408" x="2324100" y="1622425"/>
          <p14:tracePt t="59424" x="2324100" y="1608138"/>
          <p14:tracePt t="59441" x="2339975" y="1592263"/>
          <p14:tracePt t="59458" x="2339975" y="1577975"/>
          <p14:tracePt t="59474" x="2339975" y="1562100"/>
          <p14:tracePt t="59491" x="2339975" y="1546225"/>
          <p14:tracePt t="59508" x="2332038" y="1531938"/>
          <p14:tracePt t="59524" x="2316163" y="1508125"/>
          <p14:tracePt t="59541" x="2301875" y="1485900"/>
          <p14:tracePt t="59558" x="2293938" y="1477963"/>
          <p14:tracePt t="59574" x="2270125" y="1455738"/>
          <p14:tracePt t="59591" x="2247900" y="1447800"/>
          <p14:tracePt t="59608" x="2232025" y="1447800"/>
          <p14:tracePt t="59624" x="2187575" y="1447800"/>
          <p14:tracePt t="59641" x="2141538" y="1447800"/>
          <p14:tracePt t="59658" x="2125663" y="1447800"/>
          <p14:tracePt t="59674" x="2095500" y="1455738"/>
          <p14:tracePt t="59691" x="2057400" y="1463675"/>
          <p14:tracePt t="59708" x="2041525" y="1470025"/>
          <p14:tracePt t="59724" x="2011363" y="1493838"/>
          <p14:tracePt t="59741" x="2003425" y="1508125"/>
          <p14:tracePt t="59758" x="1981200" y="1524000"/>
          <p14:tracePt t="59774" x="1965325" y="1546225"/>
          <p14:tracePt t="59791" x="1958975" y="1554163"/>
          <p14:tracePt t="59808" x="1951038" y="1570038"/>
          <p14:tracePt t="59824" x="1951038" y="1577975"/>
          <p14:tracePt t="59841" x="1951038" y="1584325"/>
          <p14:tracePt t="59858" x="1951038" y="1608138"/>
          <p14:tracePt t="59874" x="1951038" y="1630363"/>
          <p14:tracePt t="59891" x="1951038" y="1638300"/>
          <p14:tracePt t="59908" x="1951038" y="1660525"/>
          <p14:tracePt t="59926" x="1951038" y="1668463"/>
          <p14:tracePt t="59941" x="1951038" y="1676400"/>
          <p14:tracePt t="59958" x="1965325" y="1692275"/>
          <p14:tracePt t="59976" x="1981200" y="1706563"/>
          <p14:tracePt t="59991" x="1989138" y="1706563"/>
          <p14:tracePt t="60008" x="2019300" y="1730375"/>
          <p14:tracePt t="60024" x="2035175" y="1730375"/>
          <p14:tracePt t="60041" x="2065338" y="1736725"/>
          <p14:tracePt t="60058" x="2087563" y="1744663"/>
          <p14:tracePt t="60074" x="2095500" y="1744663"/>
          <p14:tracePt t="60091" x="2125663" y="1744663"/>
          <p14:tracePt t="60108" x="2141538" y="1744663"/>
          <p14:tracePt t="60124" x="2179638" y="1736725"/>
          <p14:tracePt t="60141" x="2217738" y="1736725"/>
          <p14:tracePt t="60158" x="2247900" y="1730375"/>
          <p14:tracePt t="60174" x="2255838" y="1722438"/>
          <p14:tracePt t="60191" x="2278063" y="1714500"/>
          <p14:tracePt t="60208" x="2278063" y="1706563"/>
          <p14:tracePt t="60424" x="2263775" y="1692275"/>
          <p14:tracePt t="60433" x="2239963" y="1684338"/>
          <p14:tracePt t="60445" x="2209800" y="1668463"/>
          <p14:tracePt t="60458" x="2163763" y="1654175"/>
          <p14:tracePt t="60475" x="2035175" y="1630363"/>
          <p14:tracePt t="60491" x="1965325" y="1622425"/>
          <p14:tracePt t="60508" x="1812925" y="1616075"/>
          <p14:tracePt t="60524" x="1744663" y="1616075"/>
          <p14:tracePt t="60541" x="1638300" y="1616075"/>
          <p14:tracePt t="60558" x="1562100" y="1630363"/>
          <p14:tracePt t="60574" x="1524000" y="1638300"/>
          <p14:tracePt t="60591" x="1485900" y="1660525"/>
          <p14:tracePt t="60608" x="1447800" y="1668463"/>
          <p14:tracePt t="60624" x="1439863" y="1676400"/>
          <p14:tracePt t="60641" x="1425575" y="1676400"/>
          <p14:tracePt t="60658" x="1417638" y="1692275"/>
          <p14:tracePt t="60674" x="1409700" y="1692275"/>
          <p14:tracePt t="60699" x="1409700" y="1698625"/>
          <p14:tracePt t="60719" x="1409700" y="1706563"/>
          <p14:tracePt t="60727" x="1409700" y="1714500"/>
          <p14:tracePt t="60742" x="1401763" y="1730375"/>
          <p14:tracePt t="60758" x="1401763" y="1752600"/>
          <p14:tracePt t="60774" x="1401763" y="1782763"/>
          <p14:tracePt t="60791" x="1401763" y="1812925"/>
          <p14:tracePt t="60808" x="1401763" y="1836738"/>
          <p14:tracePt t="60824" x="1401763" y="1882775"/>
          <p14:tracePt t="60841" x="1401763" y="1943100"/>
          <p14:tracePt t="60858" x="1401763" y="1989138"/>
          <p14:tracePt t="60874" x="1401763" y="2057400"/>
          <p14:tracePt t="60891" x="1401763" y="2125663"/>
          <p14:tracePt t="60908" x="1401763" y="2149475"/>
          <p14:tracePt t="60924" x="1401763" y="2171700"/>
          <p14:tracePt t="60942" x="1401763" y="2179638"/>
          <p14:tracePt t="60958" x="1409700" y="2179638"/>
          <p14:tracePt t="60975" x="1417638" y="2179638"/>
          <p14:tracePt t="61023" x="1425575" y="2179638"/>
          <p14:tracePt t="61054" x="1431925" y="2179638"/>
          <p14:tracePt t="61063" x="1439863" y="2179638"/>
          <p14:tracePt t="61074" x="1455738" y="2179638"/>
          <p14:tracePt t="61083" x="1463675" y="2179638"/>
          <p14:tracePt t="61094" x="1470025" y="2179638"/>
          <p14:tracePt t="61108" x="1477963" y="2179638"/>
          <p14:tracePt t="61125" x="1493838" y="2179638"/>
          <p14:tracePt t="61144" x="1508125" y="2179638"/>
          <p14:tracePt t="61164" x="1516063" y="2179638"/>
          <p14:tracePt t="61186" x="1524000" y="2179638"/>
          <p14:tracePt t="61197" x="1531938" y="2163763"/>
          <p14:tracePt t="61208" x="1531938" y="2155825"/>
          <p14:tracePt t="61225" x="1531938" y="2141538"/>
          <p14:tracePt t="61241" x="1531938" y="2095500"/>
          <p14:tracePt t="61258" x="1524000" y="2041525"/>
          <p14:tracePt t="61274" x="1508125" y="2011363"/>
          <p14:tracePt t="61291" x="1493838" y="1965325"/>
          <p14:tracePt t="61308" x="1477963" y="1943100"/>
          <p14:tracePt t="61325" x="1455738" y="1927225"/>
          <p14:tracePt t="61341" x="1431925" y="1905000"/>
          <p14:tracePt t="61359" x="1417638" y="1897063"/>
          <p14:tracePt t="61379" x="1409700" y="1897063"/>
          <p14:tracePt t="61391" x="1401763" y="1897063"/>
          <p14:tracePt t="61408" x="1393825" y="1897063"/>
          <p14:tracePt t="61425" x="1371600" y="1897063"/>
          <p14:tracePt t="61441" x="1355725" y="1912938"/>
          <p14:tracePt t="61458" x="1349375" y="1920875"/>
          <p14:tracePt t="61475" x="1325563" y="1951038"/>
          <p14:tracePt t="61491" x="1303338" y="1989138"/>
          <p14:tracePt t="61508" x="1295400" y="2019300"/>
          <p14:tracePt t="61525" x="1279525" y="2065338"/>
          <p14:tracePt t="61542" x="1279525" y="2103438"/>
          <p14:tracePt t="61558" x="1279525" y="2125663"/>
          <p14:tracePt t="61796" x="1279525" y="2133600"/>
          <p14:tracePt t="61805" x="1279525" y="2141538"/>
          <p14:tracePt t="61816" x="1279525" y="2155825"/>
          <p14:tracePt t="61826" x="1279525" y="2171700"/>
          <p14:tracePt t="61841" x="1273175" y="2193925"/>
          <p14:tracePt t="61858" x="1273175" y="2247900"/>
          <p14:tracePt t="61875" x="1273175" y="2278063"/>
          <p14:tracePt t="61891" x="1279525" y="2346325"/>
          <p14:tracePt t="61908" x="1317625" y="2422525"/>
          <p14:tracePt t="61925" x="1333500" y="2454275"/>
          <p14:tracePt t="61941" x="1363663" y="2506663"/>
          <p14:tracePt t="61958" x="1409700" y="2536825"/>
          <p14:tracePt t="61975" x="1425575" y="2536825"/>
          <p14:tracePt t="61991" x="1463675" y="2544763"/>
          <p14:tracePt t="62008" x="1485900" y="2544763"/>
          <p14:tracePt t="62025" x="1524000" y="2530475"/>
          <p14:tracePt t="62042" x="1577975" y="2476500"/>
          <p14:tracePt t="62058" x="1592263" y="2446338"/>
          <p14:tracePt t="62075" x="1630363" y="2378075"/>
          <p14:tracePt t="62091" x="1646238" y="2324100"/>
          <p14:tracePt t="62108" x="1654175" y="2293938"/>
          <p14:tracePt t="62125" x="1654175" y="2239963"/>
          <p14:tracePt t="62141" x="1654175" y="2209800"/>
          <p14:tracePt t="62158" x="1646238" y="2149475"/>
          <p14:tracePt t="62175" x="1622425" y="2095500"/>
          <p14:tracePt t="62192" x="1600200" y="2041525"/>
          <p14:tracePt t="62208" x="1584325" y="2019300"/>
          <p14:tracePt t="62225" x="1562100" y="1981200"/>
          <p14:tracePt t="62241" x="1546225" y="1965325"/>
          <p14:tracePt t="62258" x="1524000" y="1935163"/>
          <p14:tracePt t="62275" x="1493838" y="1920875"/>
          <p14:tracePt t="62291" x="1485900" y="1912938"/>
          <p14:tracePt t="62308" x="1463675" y="1897063"/>
          <p14:tracePt t="62325" x="1447800" y="1897063"/>
          <p14:tracePt t="62341" x="1439863" y="1897063"/>
          <p14:tracePt t="62358" x="1425575" y="1897063"/>
          <p14:tracePt t="62375" x="1417638" y="1897063"/>
          <p14:tracePt t="62394" x="1409700" y="1897063"/>
          <p14:tracePt t="62408" x="1401763" y="1905000"/>
          <p14:tracePt t="62425" x="1401763" y="1912938"/>
          <p14:tracePt t="62441" x="1393825" y="1920875"/>
          <p14:tracePt t="62458" x="1379538" y="1951038"/>
          <p14:tracePt t="62475" x="1371600" y="1965325"/>
          <p14:tracePt t="62491" x="1363663" y="2011363"/>
          <p14:tracePt t="62509" x="1363663" y="2057400"/>
          <p14:tracePt t="62525" x="1355725" y="2073275"/>
          <p14:tracePt t="62541" x="1355725" y="2111375"/>
          <p14:tracePt t="62558" x="1349375" y="2155825"/>
          <p14:tracePt t="62575" x="1349375" y="2179638"/>
          <p14:tracePt t="62591" x="1349375" y="2232025"/>
          <p14:tracePt t="62608" x="1349375" y="2263775"/>
          <p14:tracePt t="62625" x="1349375" y="2316163"/>
          <p14:tracePt t="62642" x="1349375" y="2362200"/>
          <p14:tracePt t="62658" x="1349375" y="2384425"/>
          <p14:tracePt t="62675" x="1363663" y="2416175"/>
          <p14:tracePt t="62692" x="1371600" y="2438400"/>
          <p14:tracePt t="62708" x="1379538" y="2446338"/>
          <p14:tracePt t="62725" x="1387475" y="2454275"/>
          <p14:tracePt t="62742" x="1387475" y="2460625"/>
          <p14:tracePt t="62758" x="1393825" y="2460625"/>
          <p14:tracePt t="62775" x="1401763" y="2468563"/>
          <p14:tracePt t="62791" x="1409700" y="2468563"/>
          <p14:tracePt t="62808" x="1417638" y="2468563"/>
          <p14:tracePt t="62825" x="1431925" y="2468563"/>
          <p14:tracePt t="62842" x="1439863" y="2468563"/>
          <p14:tracePt t="62858" x="1447800" y="2460625"/>
          <p14:tracePt t="62875" x="1455738" y="2460625"/>
          <p14:tracePt t="62892" x="1470025" y="2438400"/>
          <p14:tracePt t="62908" x="1485900" y="2408238"/>
          <p14:tracePt t="62925" x="1501775" y="2384425"/>
          <p14:tracePt t="62941" x="1501775" y="2362200"/>
          <p14:tracePt t="62958" x="1501775" y="2324100"/>
          <p14:tracePt t="62975" x="1501775" y="2301875"/>
          <p14:tracePt t="62991" x="1501775" y="2247900"/>
          <p14:tracePt t="63008" x="1493838" y="2187575"/>
          <p14:tracePt t="63025" x="1477963" y="2163763"/>
          <p14:tracePt t="63041" x="1463675" y="2111375"/>
          <p14:tracePt t="63058" x="1447800" y="2073275"/>
          <p14:tracePt t="63075" x="1439863" y="2065338"/>
          <p14:tracePt t="63092" x="1425575" y="2035175"/>
          <p14:tracePt t="63108" x="1409700" y="2011363"/>
          <p14:tracePt t="63125" x="1401763" y="2003425"/>
          <p14:tracePt t="63141" x="1393825" y="1989138"/>
          <p14:tracePt t="63158" x="1393825" y="1973263"/>
          <p14:tracePt t="63175" x="1387475" y="1973263"/>
          <p14:tracePt t="63192" x="1379538" y="1965325"/>
          <p14:tracePt t="63208" x="1379538" y="1958975"/>
          <p14:tracePt t="63320" x="1379538" y="1965325"/>
          <p14:tracePt t="63351" x="1379538" y="1981200"/>
          <p14:tracePt t="63362" x="1371600" y="2011363"/>
          <p14:tracePt t="63371" x="1363663" y="2035175"/>
          <p14:tracePt t="63382" x="1363663" y="2057400"/>
          <p14:tracePt t="63392" x="1363663" y="2087563"/>
          <p14:tracePt t="63408" x="1363663" y="2117725"/>
          <p14:tracePt t="63425" x="1363663" y="2187575"/>
          <p14:tracePt t="63442" x="1363663" y="2225675"/>
          <p14:tracePt t="63458" x="1379538" y="2301875"/>
          <p14:tracePt t="63475" x="1393825" y="2354263"/>
          <p14:tracePt t="63492" x="1401763" y="2378075"/>
          <p14:tracePt t="63508" x="1425575" y="2416175"/>
          <p14:tracePt t="63525" x="1439863" y="2422525"/>
          <p14:tracePt t="63542" x="1447800" y="2430463"/>
          <p14:tracePt t="63559" x="1463675" y="2430463"/>
          <p14:tracePt t="63575" x="1477963" y="2430463"/>
          <p14:tracePt t="63592" x="1485900" y="2422525"/>
          <p14:tracePt t="63608" x="1508125" y="2408238"/>
          <p14:tracePt t="63625" x="1524000" y="2384425"/>
          <p14:tracePt t="63642" x="1546225" y="2339975"/>
          <p14:tracePt t="63658" x="1562100" y="2278063"/>
          <p14:tracePt t="63675" x="1562100" y="2232025"/>
          <p14:tracePt t="63692" x="1570038" y="2117725"/>
          <p14:tracePt t="63708" x="1570038" y="1981200"/>
          <p14:tracePt t="63725" x="1554163" y="1920875"/>
          <p14:tracePt t="63742" x="1516063" y="1790700"/>
          <p14:tracePt t="63759" x="1470025" y="1684338"/>
          <p14:tracePt t="63775" x="1447800" y="1660525"/>
          <p14:tracePt t="63792" x="1417638" y="1638300"/>
          <p14:tracePt t="63809" x="1393825" y="1630363"/>
          <p14:tracePt t="63825" x="1387475" y="1630363"/>
          <p14:tracePt t="63842" x="1371600" y="1630363"/>
          <p14:tracePt t="63858" x="1371600" y="1638300"/>
          <p14:tracePt t="63875" x="1355725" y="1646238"/>
          <p14:tracePt t="63892" x="1333500" y="1660525"/>
          <p14:tracePt t="63908" x="1325563" y="1668463"/>
          <p14:tracePt t="63925" x="1311275" y="1692275"/>
          <p14:tracePt t="63942" x="1287463" y="1730375"/>
          <p14:tracePt t="63958" x="1273175" y="1760538"/>
          <p14:tracePt t="63975" x="1265238" y="1828800"/>
          <p14:tracePt t="63992" x="1257300" y="1897063"/>
          <p14:tracePt t="64008" x="1257300" y="1920875"/>
          <p14:tracePt t="64025" x="1257300" y="1958975"/>
          <p14:tracePt t="64042" x="1257300" y="1997075"/>
          <p14:tracePt t="64059" x="1265238" y="2019300"/>
          <p14:tracePt t="64075" x="1287463" y="2065338"/>
          <p14:tracePt t="64092" x="1287463" y="2087563"/>
          <p14:tracePt t="64108" x="1311275" y="2133600"/>
          <p14:tracePt t="64125" x="1325563" y="2187575"/>
          <p14:tracePt t="64142" x="1333500" y="2209800"/>
          <p14:tracePt t="64158" x="1349375" y="2255838"/>
          <p14:tracePt t="64175" x="1379538" y="2308225"/>
          <p14:tracePt t="64192" x="1387475" y="2324100"/>
          <p14:tracePt t="64208" x="1409700" y="2354263"/>
          <p14:tracePt t="64225" x="1417638" y="2362200"/>
          <p14:tracePt t="64242" x="1417638" y="2370138"/>
          <p14:tracePt t="64258" x="1431925" y="2370138"/>
          <p14:tracePt t="64277" x="1439863" y="2370138"/>
          <p14:tracePt t="64292" x="1447800" y="2370138"/>
          <p14:tracePt t="64309" x="1463675" y="2346325"/>
          <p14:tracePt t="64325" x="1477963" y="2332038"/>
          <p14:tracePt t="64342" x="1501775" y="2293938"/>
          <p14:tracePt t="64359" x="1516063" y="2255838"/>
          <p14:tracePt t="64375" x="1531938" y="2217738"/>
          <p14:tracePt t="64392" x="1531938" y="2155825"/>
          <p14:tracePt t="64409" x="1531938" y="2087563"/>
          <p14:tracePt t="64425" x="1516063" y="2041525"/>
          <p14:tracePt t="64442" x="1485900" y="1958975"/>
          <p14:tracePt t="64458" x="1470025" y="1927225"/>
          <p14:tracePt t="64475" x="1447800" y="1897063"/>
          <p14:tracePt t="64492" x="1431925" y="1882775"/>
          <p14:tracePt t="64508" x="1417638" y="1882775"/>
          <p14:tracePt t="64525" x="1393825" y="1866900"/>
          <p14:tracePt t="64542" x="1387475" y="1866900"/>
          <p14:tracePt t="64561" x="1379538" y="1866900"/>
          <p14:tracePt t="64581" x="1379538" y="1874838"/>
          <p14:tracePt t="64592" x="1371600" y="1874838"/>
          <p14:tracePt t="64608" x="1371600" y="1882775"/>
          <p14:tracePt t="64625" x="1363663" y="1889125"/>
          <p14:tracePt t="64642" x="1363663" y="1897063"/>
          <p14:tracePt t="64658" x="1349375" y="1920875"/>
          <p14:tracePt t="64675" x="1341438" y="1951038"/>
          <p14:tracePt t="64692" x="1333500" y="1981200"/>
          <p14:tracePt t="64708" x="1325563" y="2049463"/>
          <p14:tracePt t="64725" x="1325563" y="2111375"/>
          <p14:tracePt t="64742" x="1325563" y="2155825"/>
          <p14:tracePt t="64759" x="1333500" y="2232025"/>
          <p14:tracePt t="64775" x="1363663" y="2316163"/>
          <p14:tracePt t="64792" x="1379538" y="2346325"/>
          <p14:tracePt t="64809" x="1393825" y="2408238"/>
          <p14:tracePt t="64825" x="1409700" y="2422525"/>
          <p14:tracePt t="64842" x="1431925" y="2446338"/>
          <p14:tracePt t="64859" x="1447800" y="2454275"/>
          <p14:tracePt t="64876" x="1463675" y="2454275"/>
          <p14:tracePt t="64892" x="1477963" y="2454275"/>
          <p14:tracePt t="64910" x="1485900" y="2454275"/>
          <p14:tracePt t="64925" x="1501775" y="2454275"/>
          <p14:tracePt t="64942" x="1516063" y="2422525"/>
          <p14:tracePt t="64959" x="1539875" y="2354263"/>
          <p14:tracePt t="64975" x="1554163" y="2316163"/>
          <p14:tracePt t="64992" x="1554163" y="2232025"/>
          <p14:tracePt t="65008" x="1554163" y="2149475"/>
          <p14:tracePt t="65025" x="1554163" y="2103438"/>
          <p14:tracePt t="65042" x="1516063" y="2035175"/>
          <p14:tracePt t="65059" x="1485900" y="1981200"/>
          <p14:tracePt t="65075" x="1463675" y="1965325"/>
          <p14:tracePt t="65092" x="1431925" y="1943100"/>
          <p14:tracePt t="65109" x="1401763" y="1943100"/>
          <p14:tracePt t="65125" x="1393825" y="1943100"/>
          <p14:tracePt t="65142" x="1387475" y="1943100"/>
          <p14:tracePt t="65159" x="1379538" y="1943100"/>
          <p14:tracePt t="65175" x="1371600" y="1965325"/>
          <p14:tracePt t="65192" x="1355725" y="2003425"/>
          <p14:tracePt t="65209" x="1349375" y="2041525"/>
          <p14:tracePt t="65225" x="1333500" y="2117725"/>
          <p14:tracePt t="65242" x="1333500" y="2163763"/>
          <p14:tracePt t="65259" x="1333500" y="2263775"/>
          <p14:tracePt t="65275" x="1333500" y="2339975"/>
          <p14:tracePt t="65292" x="1341438" y="2408238"/>
          <p14:tracePt t="65309" x="1349375" y="2430463"/>
          <p14:tracePt t="65325" x="1371600" y="2460625"/>
          <p14:tracePt t="65342" x="1379538" y="2468563"/>
          <p14:tracePt t="65359" x="1401763" y="2468563"/>
          <p14:tracePt t="65375" x="1417638" y="2476500"/>
          <p14:tracePt t="65392" x="1425575" y="2476500"/>
          <p14:tracePt t="65409" x="1431925" y="2476500"/>
          <p14:tracePt t="65425" x="1439863" y="2476500"/>
          <p14:tracePt t="65699" x="1439863" y="2484438"/>
          <p14:tracePt t="65710" x="1439863" y="2506663"/>
          <p14:tracePt t="65719" x="1447800" y="2536825"/>
          <p14:tracePt t="65731" x="1463675" y="2582863"/>
          <p14:tracePt t="65742" x="1477963" y="2636838"/>
          <p14:tracePt t="65759" x="1508125" y="2713038"/>
          <p14:tracePt t="65775" x="1592263" y="2903538"/>
          <p14:tracePt t="65792" x="1760538" y="3184525"/>
          <p14:tracePt t="65809" x="1882775" y="3336925"/>
          <p14:tracePt t="65825" x="2163763" y="3673475"/>
          <p14:tracePt t="65842" x="2522538" y="3992563"/>
          <p14:tracePt t="65859" x="2697163" y="4130675"/>
          <p14:tracePt t="65876" x="3108325" y="4351338"/>
          <p14:tracePt t="65893" x="3521075" y="4487863"/>
          <p14:tracePt t="65909" x="3703638" y="4518025"/>
          <p14:tracePt t="65925" x="3992563" y="4541838"/>
          <p14:tracePt t="65943" x="4221163" y="4549775"/>
          <p14:tracePt t="65959" x="4335463" y="4549775"/>
          <p14:tracePt t="65975" x="4541838" y="4541838"/>
          <p14:tracePt t="65992" x="4648200" y="4533900"/>
          <p14:tracePt t="66009" x="4808538" y="4495800"/>
          <p14:tracePt t="66026" x="4884738" y="4465638"/>
          <p14:tracePt t="66042" x="4906963" y="4441825"/>
          <p14:tracePt t="66059" x="4914900" y="4373563"/>
          <p14:tracePt t="66075" x="4906963" y="4297363"/>
          <p14:tracePt t="66092" x="4816475" y="4130675"/>
          <p14:tracePt t="66109" x="4656138" y="3978275"/>
          <p14:tracePt t="66125" x="4572000" y="3924300"/>
          <p14:tracePt t="66142" x="4381500" y="3886200"/>
          <p14:tracePt t="66159" x="4160838" y="3962400"/>
          <p14:tracePt t="66175" x="4054475" y="4046538"/>
          <p14:tracePt t="66192" x="3878263" y="4244975"/>
          <p14:tracePt t="66209" x="3771900" y="4411663"/>
          <p14:tracePt t="66225" x="3741738" y="4479925"/>
          <p14:tracePt t="66242" x="3725863" y="4579938"/>
          <p14:tracePt t="66259" x="3725863" y="4610100"/>
          <p14:tracePt t="66276" x="3741738" y="4610100"/>
          <p14:tracePt t="66292" x="3763963" y="4610100"/>
          <p14:tracePt t="66309" x="3787775" y="4610100"/>
          <p14:tracePt t="66326" x="3840163" y="4610100"/>
          <p14:tracePt t="66342" x="3902075" y="4610100"/>
          <p14:tracePt t="66359" x="3924300" y="4610100"/>
          <p14:tracePt t="66376" x="3978275" y="4579938"/>
          <p14:tracePt t="66392" x="4008438" y="4511675"/>
          <p14:tracePt t="66409" x="4016375" y="4457700"/>
          <p14:tracePt t="66426" x="4008438" y="4327525"/>
          <p14:tracePt t="66442" x="3970338" y="4206875"/>
          <p14:tracePt t="66459" x="3946525" y="4152900"/>
          <p14:tracePt t="66476" x="3894138" y="4076700"/>
          <p14:tracePt t="66492" x="3863975" y="4054475"/>
          <p14:tracePt t="66509" x="3825875" y="4022725"/>
          <p14:tracePt t="66526" x="3779838" y="4016375"/>
          <p14:tracePt t="66543" x="3741738" y="4016375"/>
          <p14:tracePt t="66543" x="3711575" y="4016375"/>
          <p14:tracePt t="66559" x="3679825" y="4022725"/>
          <p14:tracePt t="66576" x="3589338" y="4038600"/>
          <p14:tracePt t="66592" x="3543300" y="4054475"/>
          <p14:tracePt t="66609" x="3475038" y="4092575"/>
          <p14:tracePt t="66625" x="3413125" y="4130675"/>
          <p14:tracePt t="66642" x="3390900" y="4144963"/>
          <p14:tracePt t="66659" x="3368675" y="4183063"/>
          <p14:tracePt t="66676" x="3360738" y="4213225"/>
          <p14:tracePt t="66692" x="3352800" y="4237038"/>
          <p14:tracePt t="66709" x="3352800" y="4275138"/>
          <p14:tracePt t="66726" x="3352800" y="4321175"/>
          <p14:tracePt t="66742" x="3368675" y="4335463"/>
          <p14:tracePt t="66759" x="3421063" y="4381500"/>
          <p14:tracePt t="66776" x="3459163" y="4411663"/>
          <p14:tracePt t="66792" x="3573463" y="4449763"/>
          <p14:tracePt t="66809" x="3687763" y="4465638"/>
          <p14:tracePt t="66826" x="3741738" y="4465638"/>
          <p14:tracePt t="66842" x="3817938" y="4465638"/>
          <p14:tracePt t="66859" x="3870325" y="4449763"/>
          <p14:tracePt t="66876" x="3878263" y="4441825"/>
          <p14:tracePt t="66892" x="3886200" y="4427538"/>
          <p14:tracePt t="66909" x="3886200" y="4381500"/>
          <p14:tracePt t="66926" x="3870325" y="4351338"/>
          <p14:tracePt t="66942" x="3825875" y="4259263"/>
          <p14:tracePt t="66959" x="3794125" y="4198938"/>
          <p14:tracePt t="66976" x="3703638" y="4084638"/>
          <p14:tracePt t="66992" x="3597275" y="3970338"/>
          <p14:tracePt t="67009" x="3535363" y="3924300"/>
          <p14:tracePt t="67026" x="3406775" y="3870325"/>
          <p14:tracePt t="67042" x="3276600" y="3863975"/>
          <p14:tracePt t="67059" x="3222625" y="3870325"/>
          <p14:tracePt t="67076" x="3124200" y="3908425"/>
          <p14:tracePt t="67092" x="3048000" y="3970338"/>
          <p14:tracePt t="67109" x="3017838" y="4008438"/>
          <p14:tracePt t="67126" x="2979738" y="4068763"/>
          <p14:tracePt t="67142" x="2979738" y="4098925"/>
          <p14:tracePt t="67159" x="2963863" y="4198938"/>
          <p14:tracePt t="67176" x="2963863" y="4305300"/>
          <p14:tracePt t="67192" x="2963863" y="4365625"/>
          <p14:tracePt t="67209" x="2994025" y="4487863"/>
          <p14:tracePt t="67226" x="3055938" y="4572000"/>
          <p14:tracePt t="67242" x="3086100" y="4602163"/>
          <p14:tracePt t="67259" x="3162300" y="4640263"/>
          <p14:tracePt t="67276" x="3254375" y="4648200"/>
          <p14:tracePt t="67292" x="3306763" y="4648200"/>
          <p14:tracePt t="67309" x="3429000" y="4664075"/>
          <p14:tracePt t="67326" x="3505200" y="4664075"/>
          <p14:tracePt t="67342" x="3641725" y="4656138"/>
          <p14:tracePt t="67359" x="3756025" y="4632325"/>
          <p14:tracePt t="67376" x="3863975" y="4610100"/>
          <p14:tracePt t="67392" x="3902075" y="4587875"/>
          <p14:tracePt t="67409" x="3962400" y="4556125"/>
          <p14:tracePt t="67426" x="3984625" y="4541838"/>
          <p14:tracePt t="67443" x="4008438" y="4511675"/>
          <p14:tracePt t="67459" x="4016375" y="4487863"/>
          <p14:tracePt t="67476" x="4016375" y="4479925"/>
          <p14:tracePt t="67492" x="3984625" y="4457700"/>
          <p14:tracePt t="67509" x="3970338" y="4441825"/>
          <p14:tracePt t="67526" x="3894138" y="4411663"/>
          <p14:tracePt t="67542" x="3802063" y="4389438"/>
          <p14:tracePt t="67559" x="3749675" y="4381500"/>
          <p14:tracePt t="67560" x="3695700" y="4373563"/>
          <p14:tracePt t="67576" x="3649663" y="4373563"/>
          <p14:tracePt t="67592" x="3581400" y="4373563"/>
          <p14:tracePt t="67609" x="3551238" y="4373563"/>
          <p14:tracePt t="67626" x="3521075" y="4373563"/>
          <p14:tracePt t="67642" x="3505200" y="4373563"/>
          <p14:tracePt t="67723" x="3513138" y="4373563"/>
          <p14:tracePt t="67732" x="3521075" y="4373563"/>
          <p14:tracePt t="67744" x="3543300" y="4373563"/>
          <p14:tracePt t="67927" x="3535363" y="4373563"/>
          <p14:tracePt t="67936" x="3521075" y="4365625"/>
          <p14:tracePt t="67956" x="3505200" y="4359275"/>
          <p14:tracePt t="67967" x="3497263" y="4351338"/>
          <p14:tracePt t="67977" x="3482975" y="4335463"/>
          <p14:tracePt t="67992" x="3459163" y="4327525"/>
          <p14:tracePt t="68009" x="3406775" y="4289425"/>
          <p14:tracePt t="68026" x="3382963" y="4275138"/>
          <p14:tracePt t="68043" x="3352800" y="4251325"/>
          <p14:tracePt t="68059" x="3344863" y="4237038"/>
          <p14:tracePt t="68079" x="3344863" y="4229100"/>
          <p14:tracePt t="68099" x="3352800" y="4221163"/>
          <p14:tracePt t="68109" x="3368675" y="4213225"/>
          <p14:tracePt t="68126" x="3375025" y="4191000"/>
          <p14:tracePt t="68144" x="3406775" y="4152900"/>
          <p14:tracePt t="68159" x="3421063" y="4122738"/>
          <p14:tracePt t="68176" x="3436938" y="4106863"/>
          <p14:tracePt t="68193" x="3436938" y="4092575"/>
          <p14:tracePt t="68242" x="3429000" y="4084638"/>
          <p14:tracePt t="68251" x="3421063" y="4084638"/>
          <p14:tracePt t="68263" x="3413125" y="4084638"/>
          <p14:tracePt t="68276" x="3406775" y="4076700"/>
          <p14:tracePt t="68293" x="3390900" y="4068763"/>
          <p14:tracePt t="68309" x="3382963" y="4068763"/>
          <p14:tracePt t="68326" x="3368675" y="4060825"/>
          <p14:tracePt t="68343" x="3368675" y="4054475"/>
          <p14:tracePt t="68344" x="3352800" y="4046538"/>
          <p14:tracePt t="68359" x="3344863" y="4046538"/>
          <p14:tracePt t="68376" x="3322638" y="4038600"/>
          <p14:tracePt t="68393" x="3298825" y="4022725"/>
          <p14:tracePt t="68409" x="3284538" y="4022725"/>
          <p14:tracePt t="68426" x="3260725" y="4008438"/>
          <p14:tracePt t="68443" x="3254375" y="4008438"/>
          <p14:tracePt t="68459" x="3222625" y="4000500"/>
          <p14:tracePt t="68476" x="3184525" y="4000500"/>
          <p14:tracePt t="68493" x="3170238" y="4000500"/>
          <p14:tracePt t="68509" x="3140075" y="4000500"/>
          <p14:tracePt t="68526" x="3101975" y="4000500"/>
          <p14:tracePt t="68543" x="3094038" y="4000500"/>
          <p14:tracePt t="68559" x="3063875" y="4000500"/>
          <p14:tracePt t="68576" x="3048000" y="4000500"/>
          <p14:tracePt t="68606" x="3048000" y="4008438"/>
          <p14:tracePt t="68810" x="3040063" y="4008438"/>
          <p14:tracePt t="68822" x="3032125" y="4008438"/>
          <p14:tracePt t="68830" x="3017838" y="4008438"/>
          <p14:tracePt t="68843" x="3009900" y="4008438"/>
          <p14:tracePt t="68859" x="2987675" y="4008438"/>
          <p14:tracePt t="68876" x="2933700" y="4008438"/>
          <p14:tracePt t="68893" x="2865438" y="4030663"/>
          <p14:tracePt t="68909" x="2841625" y="4038600"/>
          <p14:tracePt t="68926" x="2797175" y="4060825"/>
          <p14:tracePt t="68943" x="2765425" y="4084638"/>
          <p14:tracePt t="68959" x="2759075" y="4092575"/>
          <p14:tracePt t="68976" x="2759075" y="4122738"/>
          <p14:tracePt t="68993" x="2743200" y="4152900"/>
          <p14:tracePt t="69009" x="2735263" y="4175125"/>
          <p14:tracePt t="69026" x="2735263" y="4213225"/>
          <p14:tracePt t="69043" x="2727325" y="4251325"/>
          <p14:tracePt t="69059" x="2705100" y="4343400"/>
          <p14:tracePt t="69076" x="2689225" y="4411663"/>
          <p14:tracePt t="69093" x="2682875" y="4435475"/>
          <p14:tracePt t="69109" x="2674938" y="4473575"/>
          <p14:tracePt t="69126" x="2674938" y="4503738"/>
          <p14:tracePt t="69143" x="2674938" y="4511675"/>
          <p14:tracePt t="69159" x="2674938" y="4549775"/>
          <p14:tracePt t="69176" x="2674938" y="4579938"/>
          <p14:tracePt t="69193" x="2682875" y="4602163"/>
          <p14:tracePt t="69209" x="2697163" y="4656138"/>
          <p14:tracePt t="69226" x="2705100" y="4670425"/>
          <p14:tracePt t="69243" x="2727325" y="4708525"/>
          <p14:tracePt t="69259" x="2743200" y="4732338"/>
          <p14:tracePt t="69276" x="2751138" y="4746625"/>
          <p14:tracePt t="69293" x="2759075" y="4754563"/>
          <p14:tracePt t="69310" x="2765425" y="4754563"/>
          <p14:tracePt t="69326" x="2781300" y="4762500"/>
          <p14:tracePt t="69344" x="2797175" y="4762500"/>
          <p14:tracePt t="69532" x="2797175" y="4770438"/>
          <p14:tracePt t="69553" x="2803525" y="4770438"/>
          <p14:tracePt t="69562" x="2811463" y="4778375"/>
          <p14:tracePt t="69573" x="2819400" y="4784725"/>
          <p14:tracePt t="69582" x="2835275" y="4800600"/>
          <p14:tracePt t="69594" x="2857500" y="4816475"/>
          <p14:tracePt t="69609" x="2879725" y="4830763"/>
          <p14:tracePt t="69626" x="2911475" y="4860925"/>
          <p14:tracePt t="69643" x="2941638" y="4876800"/>
          <p14:tracePt t="69660" x="2971800" y="4906963"/>
          <p14:tracePt t="69676" x="3009900" y="4922838"/>
          <p14:tracePt t="69693" x="3025775" y="4930775"/>
          <p14:tracePt t="69709" x="3055938" y="4930775"/>
          <p14:tracePt t="69726" x="3070225" y="4937125"/>
          <p14:tracePt t="69743" x="3086100" y="4937125"/>
          <p14:tracePt t="69760" x="3116263" y="4937125"/>
          <p14:tracePt t="69776" x="3132138" y="4937125"/>
          <p14:tracePt t="69793" x="3162300" y="4930775"/>
          <p14:tracePt t="69809" x="3192463" y="4914900"/>
          <p14:tracePt t="69826" x="3216275" y="4899025"/>
          <p14:tracePt t="69843" x="3246438" y="4868863"/>
          <p14:tracePt t="69859" x="3268663" y="4830763"/>
          <p14:tracePt t="69876" x="3284538" y="4808538"/>
          <p14:tracePt t="69893" x="3298825" y="4762500"/>
          <p14:tracePt t="69910" x="3306763" y="4732338"/>
          <p14:tracePt t="69926" x="3306763" y="4716463"/>
          <p14:tracePt t="69943" x="3306763" y="4678363"/>
          <p14:tracePt t="69960" x="3306763" y="4648200"/>
          <p14:tracePt t="69976" x="3306763" y="4632325"/>
          <p14:tracePt t="69993" x="3298825" y="4610100"/>
          <p14:tracePt t="70010" x="3292475" y="4587875"/>
          <p14:tracePt t="70026" x="3292475" y="4579938"/>
          <p14:tracePt t="70043" x="3292475" y="4556125"/>
          <p14:tracePt t="70060" x="3292475" y="4549775"/>
          <p14:tracePt t="70076" x="3292475" y="4525963"/>
          <p14:tracePt t="70093" x="3298825" y="4503738"/>
          <p14:tracePt t="70110" x="3306763" y="4487863"/>
          <p14:tracePt t="70126" x="3330575" y="4457700"/>
          <p14:tracePt t="70143" x="3352800" y="4419600"/>
          <p14:tracePt t="70160" x="3368675" y="4403725"/>
          <p14:tracePt t="70176" x="3390900" y="4359275"/>
          <p14:tracePt t="70193" x="3406775" y="4335463"/>
          <p14:tracePt t="70210" x="3413125" y="4335463"/>
          <p14:tracePt t="70346" x="3421063" y="4343400"/>
          <p14:tracePt t="70355" x="3429000" y="4343400"/>
          <p14:tracePt t="70366" x="3444875" y="4343400"/>
          <p14:tracePt t="70376" x="3451225" y="4343400"/>
          <p14:tracePt t="70393" x="3459163" y="4343400"/>
          <p14:tracePt t="70410" x="3475038" y="4343400"/>
          <p14:tracePt t="70427" x="3482975" y="4343400"/>
          <p14:tracePt t="70507" x="3475038" y="4343400"/>
          <p14:tracePt t="70731" x="3467100" y="4343400"/>
          <p14:tracePt t="70763" x="3459163" y="4343400"/>
          <p14:tracePt t="70772" x="3451225" y="4343400"/>
          <p14:tracePt t="70783" x="3436938" y="4351338"/>
          <p14:tracePt t="70793" x="3429000" y="4359275"/>
          <p14:tracePt t="70810" x="3413125" y="4373563"/>
          <p14:tracePt t="70826" x="3382963" y="4411663"/>
          <p14:tracePt t="70844" x="3360738" y="4457700"/>
          <p14:tracePt t="70860" x="3360738" y="4487863"/>
          <p14:tracePt t="70876" x="3360738" y="4556125"/>
          <p14:tracePt t="70894" x="3382963" y="4632325"/>
          <p14:tracePt t="70910" x="3406775" y="4678363"/>
          <p14:tracePt t="70927" x="3451225" y="4746625"/>
          <p14:tracePt t="70943" x="3489325" y="4784725"/>
          <p14:tracePt t="70960" x="3551238" y="4830763"/>
          <p14:tracePt t="70976" x="3611563" y="4854575"/>
          <p14:tracePt t="70993" x="3635375" y="4860925"/>
          <p14:tracePt t="71010" x="3679825" y="4860925"/>
          <p14:tracePt t="71026" x="3703638" y="4860925"/>
          <p14:tracePt t="71043" x="3717925" y="4854575"/>
          <p14:tracePt t="71209" x="3733800" y="4854575"/>
          <p14:tracePt t="71220" x="3756025" y="4860925"/>
          <p14:tracePt t="71229" x="3794125" y="4860925"/>
          <p14:tracePt t="71243" x="3848100" y="4868863"/>
          <p14:tracePt t="71260" x="3908425" y="4884738"/>
          <p14:tracePt t="71276" x="4054475" y="4892675"/>
          <p14:tracePt t="71293" x="4191000" y="4906963"/>
          <p14:tracePt t="71310" x="4259263" y="4906963"/>
          <p14:tracePt t="71326" x="4373563" y="4906963"/>
          <p14:tracePt t="71344" x="4457700" y="4906963"/>
          <p14:tracePt t="71360" x="4487863" y="4899025"/>
          <p14:tracePt t="71377" x="4525963" y="4884738"/>
          <p14:tracePt t="71393" x="4533900" y="4876800"/>
          <p14:tracePt t="71410" x="4533900" y="4868863"/>
          <p14:tracePt t="71426" x="4533900" y="4838700"/>
          <p14:tracePt t="71443" x="4511675" y="4808538"/>
          <p14:tracePt t="71460" x="4473575" y="4732338"/>
          <p14:tracePt t="71476" x="4441825" y="4702175"/>
          <p14:tracePt t="71493" x="4441825" y="4694238"/>
          <p14:tracePt t="71524" x="4449763" y="4694238"/>
          <p14:tracePt t="71535" x="4465638" y="4686300"/>
          <p14:tracePt t="71545" x="4473575" y="4686300"/>
          <p14:tracePt t="71560" x="4487863" y="4670425"/>
          <p14:tracePt t="71577" x="4495800" y="4632325"/>
          <p14:tracePt t="71594" x="4503738" y="4594225"/>
          <p14:tracePt t="71610" x="4511675" y="4503738"/>
          <p14:tracePt t="71627" x="4511675" y="4373563"/>
          <p14:tracePt t="71643" x="4511675" y="4313238"/>
          <p14:tracePt t="71660" x="4511675" y="4221163"/>
          <p14:tracePt t="71677" x="4511675" y="4168775"/>
          <p14:tracePt t="71693" x="4511675" y="4098925"/>
          <p14:tracePt t="71710" x="4511675" y="4068763"/>
          <p14:tracePt t="71726" x="4511675" y="4054475"/>
          <p14:tracePt t="71743" x="4511675" y="4046538"/>
          <p14:tracePt t="71760" x="4511675" y="4038600"/>
          <p14:tracePt t="71942" x="4503738" y="4038600"/>
          <p14:tracePt t="71951" x="4495800" y="4038600"/>
          <p14:tracePt t="71963" x="4479925" y="4038600"/>
          <p14:tracePt t="71977" x="4473575" y="4030663"/>
          <p14:tracePt t="71993" x="4435475" y="4000500"/>
          <p14:tracePt t="72010" x="4411663" y="3978275"/>
          <p14:tracePt t="72027" x="4343400" y="3940175"/>
          <p14:tracePt t="72044" x="4289425" y="3916363"/>
          <p14:tracePt t="72060" x="4259263" y="3916363"/>
          <p14:tracePt t="72077" x="4213225" y="3916363"/>
          <p14:tracePt t="72094" x="4175125" y="3924300"/>
          <p14:tracePt t="72110" x="4160838" y="3932238"/>
          <p14:tracePt t="72127" x="4130675" y="3954463"/>
          <p14:tracePt t="72143" x="4114800" y="3970338"/>
          <p14:tracePt t="72160" x="4084638" y="4008438"/>
          <p14:tracePt t="72177" x="4054475" y="4046538"/>
          <p14:tracePt t="72193" x="4038600" y="4076700"/>
          <p14:tracePt t="72210" x="4008438" y="4130675"/>
          <p14:tracePt t="72227" x="3978275" y="4168775"/>
          <p14:tracePt t="72243" x="3970338" y="4191000"/>
          <p14:tracePt t="72260" x="3954463" y="4221163"/>
          <p14:tracePt t="72277" x="3946525" y="4244975"/>
          <p14:tracePt t="72294" x="3932238" y="4259263"/>
          <p14:tracePt t="72310" x="3924300" y="4305300"/>
          <p14:tracePt t="72327" x="3908425" y="4335463"/>
          <p14:tracePt t="72344" x="3894138" y="4381500"/>
          <p14:tracePt t="72360" x="3863975" y="4457700"/>
          <p14:tracePt t="72377" x="3856038" y="4479925"/>
          <p14:tracePt t="72394" x="3825875" y="4556125"/>
          <p14:tracePt t="72410" x="3817938" y="4625975"/>
          <p14:tracePt t="72427" x="3817938" y="4656138"/>
          <p14:tracePt t="72443" x="3817938" y="4724400"/>
          <p14:tracePt t="72460" x="3817938" y="4754563"/>
          <p14:tracePt t="72477" x="3840163" y="4816475"/>
          <p14:tracePt t="72493" x="3870325" y="4868863"/>
          <p14:tracePt t="72510" x="3886200" y="4906963"/>
          <p14:tracePt t="72527" x="3940175" y="4960938"/>
          <p14:tracePt t="72544" x="3970338" y="4991100"/>
          <p14:tracePt t="72560" x="3992563" y="4999038"/>
          <p14:tracePt t="72577" x="4046538" y="5006975"/>
          <p14:tracePt t="72594" x="4098925" y="5006975"/>
          <p14:tracePt t="72610" x="4122738" y="5006975"/>
          <p14:tracePt t="72627" x="4191000" y="4991100"/>
          <p14:tracePt t="72644" x="4267200" y="4953000"/>
          <p14:tracePt t="72660" x="4313238" y="4930775"/>
          <p14:tracePt t="72677" x="4389438" y="4860925"/>
          <p14:tracePt t="72693" x="4427538" y="4830763"/>
          <p14:tracePt t="72694" x="4457700" y="4792663"/>
          <p14:tracePt t="72710" x="4487863" y="4754563"/>
          <p14:tracePt t="72727" x="4511675" y="4716463"/>
          <p14:tracePt t="72744" x="4518025" y="4694238"/>
          <p14:tracePt t="72760" x="4518025" y="4678363"/>
          <p14:tracePt t="72777" x="4518025" y="4656138"/>
          <p14:tracePt t="72794" x="4503738" y="4640263"/>
          <p14:tracePt t="72810" x="4465638" y="4587875"/>
          <p14:tracePt t="72827" x="4427538" y="4533900"/>
          <p14:tracePt t="72844" x="4403725" y="4503738"/>
          <p14:tracePt t="72860" x="4373563" y="4473575"/>
          <p14:tracePt t="72877" x="4365625" y="4473575"/>
          <p14:tracePt t="72894" x="4351338" y="4457700"/>
          <p14:tracePt t="72910" x="4343400" y="4457700"/>
          <p14:tracePt t="73294" x="4335463" y="4441825"/>
          <p14:tracePt t="73304" x="4321175" y="4427538"/>
          <p14:tracePt t="73314" x="4313238" y="4403725"/>
          <p14:tracePt t="73327" x="4289425" y="4373563"/>
          <p14:tracePt t="73344" x="4275138" y="4351338"/>
          <p14:tracePt t="73360" x="4237038" y="4297363"/>
          <p14:tracePt t="73377" x="4198938" y="4259263"/>
          <p14:tracePt t="73394" x="4183063" y="4244975"/>
          <p14:tracePt t="73410" x="4152900" y="4229100"/>
          <p14:tracePt t="73427" x="4130675" y="4229100"/>
          <p14:tracePt t="73444" x="4122738" y="4229100"/>
          <p14:tracePt t="73460" x="4098925" y="4229100"/>
          <p14:tracePt t="73477" x="4092575" y="4229100"/>
          <p14:tracePt t="73733" x="4084638" y="4229100"/>
          <p14:tracePt t="73741" x="4068763" y="4229100"/>
          <p14:tracePt t="73752" x="4046538" y="4229100"/>
          <p14:tracePt t="73761" x="4022725" y="4229100"/>
          <p14:tracePt t="73777" x="4000500" y="4229100"/>
          <p14:tracePt t="73794" x="3924300" y="4229100"/>
          <p14:tracePt t="73810" x="3886200" y="4229100"/>
          <p14:tracePt t="73827" x="3817938" y="4229100"/>
          <p14:tracePt t="73844" x="3756025" y="4213225"/>
          <p14:tracePt t="73860" x="3741738" y="4206875"/>
          <p14:tracePt t="73877" x="3711575" y="4206875"/>
          <p14:tracePt t="73894" x="3695700" y="4206875"/>
          <p14:tracePt t="73910" x="3687763" y="4206875"/>
          <p14:tracePt t="73927" x="3673475" y="4206875"/>
          <p14:tracePt t="73944" x="3665538" y="4206875"/>
          <p14:tracePt t="73964" x="3657600" y="4206875"/>
          <p14:tracePt t="73977" x="3649663" y="4206875"/>
          <p14:tracePt t="74027" x="3649663" y="4198938"/>
          <p14:tracePt t="74047" x="3657600" y="4198938"/>
          <p14:tracePt t="74056" x="3657600" y="4191000"/>
          <p14:tracePt t="74068" x="3665538" y="4183063"/>
          <p14:tracePt t="74077" x="3673475" y="4175125"/>
          <p14:tracePt t="74094" x="3673475" y="4168775"/>
          <p14:tracePt t="74110" x="3679825" y="4152900"/>
          <p14:tracePt t="74127" x="3679825" y="4144963"/>
          <p14:tracePt t="74144" x="3679825" y="4137025"/>
          <p14:tracePt t="74160" x="3673475" y="4122738"/>
          <p14:tracePt t="74177" x="3665538" y="4114800"/>
          <p14:tracePt t="74194" x="3641725" y="4092575"/>
          <p14:tracePt t="74210" x="3603625" y="4076700"/>
          <p14:tracePt t="74227" x="3589338" y="4060825"/>
          <p14:tracePt t="74244" x="3559175" y="4046538"/>
          <p14:tracePt t="74260" x="3527425" y="4038600"/>
          <p14:tracePt t="74277" x="3505200" y="4030663"/>
          <p14:tracePt t="74294" x="3467100" y="4022725"/>
          <p14:tracePt t="74311" x="3436938" y="4022725"/>
          <p14:tracePt t="74327" x="3421063" y="4038600"/>
          <p14:tracePt t="74513" x="3413125" y="4038600"/>
          <p14:tracePt t="74525" x="3406775" y="4038600"/>
          <p14:tracePt t="74534" x="3390900" y="4038600"/>
          <p14:tracePt t="74545" x="3368675" y="4038600"/>
          <p14:tracePt t="74560" x="3352800" y="4030663"/>
          <p14:tracePt t="74577" x="3306763" y="4016375"/>
          <p14:tracePt t="74594" x="3284538" y="4000500"/>
          <p14:tracePt t="74610" x="3260725" y="3992563"/>
          <p14:tracePt t="74627" x="3238500" y="3978275"/>
          <p14:tracePt t="74644" x="3222625" y="3978275"/>
          <p14:tracePt t="74660" x="3200400" y="3970338"/>
          <p14:tracePt t="74677" x="3170238" y="3962400"/>
          <p14:tracePt t="74694" x="3162300" y="3962400"/>
          <p14:tracePt t="74710" x="3140075" y="3962400"/>
          <p14:tracePt t="74727" x="3132138" y="3962400"/>
          <p14:tracePt t="74744" x="3108325" y="3962400"/>
          <p14:tracePt t="74760" x="3094038" y="3970338"/>
          <p14:tracePt t="74777" x="3078163" y="3978275"/>
          <p14:tracePt t="74794" x="3070225" y="3984625"/>
          <p14:tracePt t="74810" x="3055938" y="3992563"/>
          <p14:tracePt t="74827" x="3048000" y="3992563"/>
          <p14:tracePt t="74844" x="3032125" y="4008438"/>
          <p14:tracePt t="74860" x="3009900" y="4016375"/>
          <p14:tracePt t="74877" x="3009900" y="4022725"/>
          <p14:tracePt t="74894" x="2994025" y="4030663"/>
          <p14:tracePt t="74911" x="2979738" y="4038600"/>
          <p14:tracePt t="74927" x="2971800" y="4046538"/>
          <p14:tracePt t="74945" x="2949575" y="4060825"/>
          <p14:tracePt t="74961" x="2925763" y="4084638"/>
          <p14:tracePt t="74977" x="2911475" y="4092575"/>
          <p14:tracePt t="74994" x="2887663" y="4114800"/>
          <p14:tracePt t="75011" x="2873375" y="4130675"/>
          <p14:tracePt t="75027" x="2841625" y="4160838"/>
          <p14:tracePt t="75044" x="2819400" y="4191000"/>
          <p14:tracePt t="75061" x="2803525" y="4213225"/>
          <p14:tracePt t="75077" x="2789238" y="4229100"/>
          <p14:tracePt t="75094" x="2773363" y="4251325"/>
          <p14:tracePt t="75111" x="2765425" y="4267200"/>
          <p14:tracePt t="75127" x="2759075" y="4283075"/>
          <p14:tracePt t="75144" x="2743200" y="4305300"/>
          <p14:tracePt t="75161" x="2743200" y="4321175"/>
          <p14:tracePt t="75177" x="2735263" y="4335463"/>
          <p14:tracePt t="75194" x="2727325" y="4359275"/>
          <p14:tracePt t="75211" x="2720975" y="4381500"/>
          <p14:tracePt t="75227" x="2705100" y="4411663"/>
          <p14:tracePt t="75244" x="2697163" y="4419600"/>
          <p14:tracePt t="75261" x="2689225" y="4435475"/>
          <p14:tracePt t="75277" x="2682875" y="4457700"/>
          <p14:tracePt t="75294" x="2674938" y="4465638"/>
          <p14:tracePt t="75311" x="2667000" y="4495800"/>
          <p14:tracePt t="75327" x="2659063" y="4518025"/>
          <p14:tracePt t="75344" x="2659063" y="4525963"/>
          <p14:tracePt t="75361" x="2651125" y="4556125"/>
          <p14:tracePt t="75377" x="2651125" y="4564063"/>
          <p14:tracePt t="75394" x="2651125" y="4587875"/>
          <p14:tracePt t="75410" x="2651125" y="4610100"/>
          <p14:tracePt t="75427" x="2651125" y="4618038"/>
          <p14:tracePt t="75444" x="2651125" y="4625975"/>
          <p14:tracePt t="75478" x="2659063" y="4632325"/>
          <p14:tracePt t="75500" x="2667000" y="4632325"/>
          <p14:tracePt t="75510" x="2674938" y="4632325"/>
          <p14:tracePt t="75519" x="2682875" y="4640263"/>
          <p14:tracePt t="75532" x="2689225" y="4640263"/>
          <p14:tracePt t="75544" x="2697163" y="4640263"/>
          <p14:tracePt t="75561" x="2713038" y="4648200"/>
          <p14:tracePt t="75578" x="2727325" y="4656138"/>
          <p14:tracePt t="75594" x="2743200" y="4656138"/>
          <p14:tracePt t="75611" x="2759075" y="4656138"/>
          <p14:tracePt t="75627" x="2781300" y="4670425"/>
          <p14:tracePt t="75644" x="2803525" y="4670425"/>
          <p14:tracePt t="75661" x="2811463" y="4670425"/>
          <p14:tracePt t="75677" x="2827338" y="4678363"/>
          <p14:tracePt t="75694" x="2841625" y="4678363"/>
          <p14:tracePt t="75711" x="2849563" y="4678363"/>
          <p14:tracePt t="75727" x="2873375" y="4678363"/>
          <p14:tracePt t="75744" x="2895600" y="4686300"/>
          <p14:tracePt t="75761" x="2903538" y="4686300"/>
          <p14:tracePt t="75998" x="2903538" y="4694238"/>
          <p14:tracePt t="76009" x="2903538" y="4702175"/>
          <p14:tracePt t="76018" x="2903538" y="4724400"/>
          <p14:tracePt t="76029" x="2903538" y="4754563"/>
          <p14:tracePt t="76045" x="2911475" y="4778375"/>
          <p14:tracePt t="76061" x="2933700" y="4822825"/>
          <p14:tracePt t="76078" x="2949575" y="4846638"/>
          <p14:tracePt t="76094" x="2979738" y="4876800"/>
          <p14:tracePt t="76111" x="3017838" y="4899025"/>
          <p14:tracePt t="76127" x="3032125" y="4914900"/>
          <p14:tracePt t="76144" x="3070225" y="4922838"/>
          <p14:tracePt t="76161" x="3101975" y="4930775"/>
          <p14:tracePt t="76177" x="3116263" y="4937125"/>
          <p14:tracePt t="76194" x="3154363" y="4945063"/>
          <p14:tracePt t="76211" x="3170238" y="4945063"/>
          <p14:tracePt t="76228" x="3200400" y="4953000"/>
          <p14:tracePt t="76244" x="3230563" y="4953000"/>
          <p14:tracePt t="76261" x="3246438" y="4953000"/>
          <p14:tracePt t="76261" x="3268663" y="4953000"/>
          <p14:tracePt t="76277" x="3306763" y="4953000"/>
          <p14:tracePt t="76294" x="3352800" y="4937125"/>
          <p14:tracePt t="76311" x="3390900" y="4930775"/>
          <p14:tracePt t="76327" x="3459163" y="4906963"/>
          <p14:tracePt t="76344" x="3521075" y="4884738"/>
          <p14:tracePt t="76361" x="3551238" y="4868863"/>
          <p14:tracePt t="76377" x="3597275" y="4854575"/>
          <p14:tracePt t="76395" x="3619500" y="4846638"/>
          <p14:tracePt t="76411" x="3619500" y="4838700"/>
          <p14:tracePt t="76679" x="3627438" y="4816475"/>
          <p14:tracePt t="76689" x="3635375" y="4792663"/>
          <p14:tracePt t="76700" x="3641725" y="4770438"/>
          <p14:tracePt t="76711" x="3641725" y="4754563"/>
          <p14:tracePt t="76728" x="3649663" y="4740275"/>
          <p14:tracePt t="76745" x="3657600" y="4716463"/>
          <p14:tracePt t="76761" x="3665538" y="4678363"/>
          <p14:tracePt t="76777" x="3673475" y="4664075"/>
          <p14:tracePt t="76794" x="3687763" y="4625975"/>
          <p14:tracePt t="76811" x="3687763" y="4610100"/>
          <p14:tracePt t="76828" x="3687763" y="4594225"/>
          <p14:tracePt t="76844" x="3695700" y="4587875"/>
          <p14:tracePt t="76861" x="3695700" y="4579938"/>
          <p14:tracePt t="76878" x="3703638" y="4564063"/>
          <p14:tracePt t="76894" x="3717925" y="4564063"/>
          <p14:tracePt t="77147" x="3733800" y="4525963"/>
          <p14:tracePt t="77156" x="3741738" y="4495800"/>
          <p14:tracePt t="77167" x="3741738" y="4473575"/>
          <p14:tracePt t="77178" x="3741738" y="4457700"/>
          <p14:tracePt t="77194" x="3741738" y="4441825"/>
          <p14:tracePt t="77211" x="3725863" y="4419600"/>
          <p14:tracePt t="77228" x="3717925" y="4389438"/>
          <p14:tracePt t="77228" x="3717925" y="4373563"/>
          <p14:tracePt t="77245" x="3703638" y="4359275"/>
          <p14:tracePt t="77261" x="3687763" y="4327525"/>
          <p14:tracePt t="77278" x="3679825" y="4321175"/>
          <p14:tracePt t="77278" x="3673475" y="4305300"/>
          <p14:tracePt t="77294" x="3657600" y="4305300"/>
          <p14:tracePt t="77311" x="3649663" y="4289425"/>
          <p14:tracePt t="77328" x="3635375" y="4275138"/>
          <p14:tracePt t="77345" x="3619500" y="4251325"/>
          <p14:tracePt t="77361" x="3603625" y="4237038"/>
          <p14:tracePt t="77378" x="3589338" y="4229100"/>
          <p14:tracePt t="77394" x="3573463" y="4213225"/>
          <p14:tracePt t="77411" x="3565525" y="4206875"/>
          <p14:tracePt t="77428" x="3543300" y="4191000"/>
          <p14:tracePt t="77444" x="3527425" y="4183063"/>
          <p14:tracePt t="77461" x="3527425" y="4175125"/>
          <p14:tracePt t="77478" x="3521075" y="4168775"/>
          <p14:tracePt t="77494" x="3505200" y="4160838"/>
          <p14:tracePt t="77511" x="3505200" y="4152900"/>
          <p14:tracePt t="77528" x="3489325" y="4137025"/>
          <p14:tracePt t="77544" x="3475038" y="4114800"/>
          <p14:tracePt t="77561" x="3459163" y="4106863"/>
          <p14:tracePt t="77578" x="3444875" y="4092575"/>
          <p14:tracePt t="77595" x="3429000" y="4076700"/>
          <p14:tracePt t="77611" x="3421063" y="4076700"/>
          <p14:tracePt t="77628" x="3413125" y="4068763"/>
          <p14:tracePt t="77645" x="3406775" y="4068763"/>
          <p14:tracePt t="77828" x="3406775" y="4060825"/>
          <p14:tracePt t="78051" x="3413125" y="4060825"/>
          <p14:tracePt t="78071" x="3429000" y="4060825"/>
          <p14:tracePt t="78366" x="3451225" y="4060825"/>
          <p14:tracePt t="78378" x="3475038" y="4054475"/>
          <p14:tracePt t="78387" x="3497263" y="4046538"/>
          <p14:tracePt t="78399" x="3513138" y="4038600"/>
          <p14:tracePt t="78411" x="3535363" y="4038600"/>
          <p14:tracePt t="78428" x="3559175" y="4030663"/>
          <p14:tracePt t="78445" x="3573463" y="4030663"/>
          <p14:tracePt t="78461" x="3603625" y="4030663"/>
          <p14:tracePt t="78478" x="3611563" y="4030663"/>
          <p14:tracePt t="78495" x="3649663" y="4030663"/>
          <p14:tracePt t="78511" x="3695700" y="4030663"/>
          <p14:tracePt t="78528" x="3717925" y="4030663"/>
          <p14:tracePt t="78545" x="3787775" y="4030663"/>
          <p14:tracePt t="78561" x="3863975" y="4030663"/>
          <p14:tracePt t="78578" x="3894138" y="4030663"/>
          <p14:tracePt t="78595" x="3978275" y="4016375"/>
          <p14:tracePt t="78895" x="3992563" y="4008438"/>
          <p14:tracePt t="78906" x="4000500" y="4008438"/>
          <p14:tracePt t="78915" x="4008438" y="4000500"/>
          <p14:tracePt t="78928" x="4016375" y="4000500"/>
          <p14:tracePt t="78945" x="4022725" y="4000500"/>
          <p14:tracePt t="78961" x="4046538" y="4000500"/>
          <p14:tracePt t="78978" x="4068763" y="4008438"/>
          <p14:tracePt t="78996" x="4084638" y="4008438"/>
          <p14:tracePt t="79011" x="4092575" y="4016375"/>
          <p14:tracePt t="79028" x="4114800" y="4022725"/>
          <p14:tracePt t="79045" x="4122738" y="4022725"/>
          <p14:tracePt t="79061" x="4152900" y="4030663"/>
          <p14:tracePt t="79078" x="4168775" y="4038600"/>
          <p14:tracePt t="79095" x="4191000" y="4038600"/>
          <p14:tracePt t="79112" x="4213225" y="4038600"/>
          <p14:tracePt t="79128" x="4229100" y="4038600"/>
          <p14:tracePt t="79145" x="4267200" y="4046538"/>
          <p14:tracePt t="79162" x="4289425" y="4054475"/>
          <p14:tracePt t="79178" x="4313238" y="4060825"/>
          <p14:tracePt t="79195" x="4327525" y="4060825"/>
          <p14:tracePt t="79212" x="4359275" y="4076700"/>
          <p14:tracePt t="79228" x="4365625" y="4076700"/>
          <p14:tracePt t="79245" x="4397375" y="4092575"/>
          <p14:tracePt t="79261" x="4411663" y="4098925"/>
          <p14:tracePt t="79278" x="4427538" y="4114800"/>
          <p14:tracePt t="79295" x="4441825" y="4122738"/>
          <p14:tracePt t="79311" x="4449763" y="4130675"/>
          <p14:tracePt t="79332" x="4449763" y="4137025"/>
          <p14:tracePt t="79345" x="4457700" y="4137025"/>
          <p14:tracePt t="79517" x="4457700" y="4144963"/>
          <p14:tracePt t="79525" x="4465638" y="4152900"/>
          <p14:tracePt t="79536" x="4465638" y="4160838"/>
          <p14:tracePt t="79545" x="4479925" y="4168775"/>
          <p14:tracePt t="79562" x="4487863" y="4175125"/>
          <p14:tracePt t="79578" x="4503738" y="4183063"/>
          <p14:tracePt t="79595" x="4549775" y="4198938"/>
          <p14:tracePt t="79611" x="4587875" y="4221163"/>
          <p14:tracePt t="79628" x="4625975" y="4244975"/>
          <p14:tracePt t="79645" x="4632325" y="4251325"/>
          <p14:tracePt t="79662" x="4656138" y="4267200"/>
          <p14:tracePt t="79678" x="4670425" y="4275138"/>
          <p14:tracePt t="79695" x="4686300" y="4297363"/>
          <p14:tracePt t="79711" x="4694238" y="4321175"/>
          <p14:tracePt t="79728" x="4702175" y="4327525"/>
          <p14:tracePt t="79745" x="4708525" y="4343400"/>
          <p14:tracePt t="79761" x="4716463" y="4365625"/>
          <p14:tracePt t="79778" x="4724400" y="4381500"/>
          <p14:tracePt t="79795" x="4724400" y="4403725"/>
          <p14:tracePt t="79811" x="4732338" y="4435475"/>
          <p14:tracePt t="79828" x="4732338" y="4441825"/>
          <p14:tracePt t="79845" x="4732338" y="4465638"/>
          <p14:tracePt t="79862" x="4732338" y="4487863"/>
          <p14:tracePt t="79878" x="4732338" y="4511675"/>
          <p14:tracePt t="79895" x="4732338" y="4541838"/>
          <p14:tracePt t="79912" x="4732338" y="4572000"/>
          <p14:tracePt t="79928" x="4724400" y="4594225"/>
          <p14:tracePt t="79945" x="4702175" y="4625975"/>
          <p14:tracePt t="79962" x="4702175" y="4640263"/>
          <p14:tracePt t="79979" x="4686300" y="4664075"/>
          <p14:tracePt t="79995" x="4664075" y="4702175"/>
          <p14:tracePt t="80011" x="4648200" y="4716463"/>
          <p14:tracePt t="80029" x="4618038" y="4754563"/>
          <p14:tracePt t="80045" x="4610100" y="4770438"/>
          <p14:tracePt t="80061" x="4587875" y="4800600"/>
          <p14:tracePt t="80078" x="4549775" y="4822825"/>
          <p14:tracePt t="80095" x="4518025" y="4846638"/>
          <p14:tracePt t="80111" x="4503738" y="4854575"/>
          <p14:tracePt t="80128" x="4473575" y="4876800"/>
          <p14:tracePt t="80145" x="4465638" y="4892675"/>
          <p14:tracePt t="80162" x="4435475" y="4906963"/>
          <p14:tracePt t="80178" x="4411663" y="4922838"/>
          <p14:tracePt t="80195" x="4397375" y="4930775"/>
          <p14:tracePt t="80212" x="4365625" y="4945063"/>
          <p14:tracePt t="80228" x="4343400" y="4960938"/>
          <p14:tracePt t="80245" x="4321175" y="4960938"/>
          <p14:tracePt t="80261" x="4305300" y="4960938"/>
          <p14:tracePt t="80278" x="4275138" y="4968875"/>
          <p14:tracePt t="80295" x="4267200" y="4968875"/>
          <p14:tracePt t="80312" x="4229100" y="4968875"/>
          <p14:tracePt t="80328" x="4213225" y="4968875"/>
          <p14:tracePt t="80345" x="4183063" y="4975225"/>
          <p14:tracePt t="80362" x="4152900" y="4975225"/>
          <p14:tracePt t="80378" x="4137025" y="4975225"/>
          <p14:tracePt t="80395" x="4106863" y="4975225"/>
          <p14:tracePt t="80412" x="4068763" y="4975225"/>
          <p14:tracePt t="80428" x="4060825" y="4975225"/>
          <p14:tracePt t="80445" x="4038600" y="4975225"/>
          <p14:tracePt t="80461" x="4008438" y="4975225"/>
          <p14:tracePt t="80478" x="4000500" y="4975225"/>
          <p14:tracePt t="80495" x="3978275" y="4975225"/>
          <p14:tracePt t="80512" x="3962400" y="4975225"/>
          <p14:tracePt t="80528" x="3954463" y="4968875"/>
          <p14:tracePt t="80545" x="3946525" y="4960938"/>
          <p14:tracePt t="80563" x="3940175" y="4960938"/>
          <p14:tracePt t="80593" x="3932238" y="4960938"/>
          <p14:tracePt t="80604" x="3924300" y="4953000"/>
          <p14:tracePt t="80625" x="3916363" y="4953000"/>
          <p14:tracePt t="80634" x="3916363" y="4945063"/>
          <p14:tracePt t="80645" x="3908425" y="4937125"/>
          <p14:tracePt t="80662" x="3902075" y="4937125"/>
          <p14:tracePt t="80678" x="3886200" y="4930775"/>
          <p14:tracePt t="80695" x="3863975" y="4914900"/>
          <p14:tracePt t="80712" x="3848100" y="4906963"/>
          <p14:tracePt t="80728" x="3817938" y="4899025"/>
          <p14:tracePt t="80745" x="3810000" y="4892675"/>
          <p14:tracePt t="80761" x="3779838" y="4876800"/>
          <p14:tracePt t="80778" x="3756025" y="4860925"/>
          <p14:tracePt t="80796" x="3749675" y="4854575"/>
          <p14:tracePt t="80816" x="3741738" y="4838700"/>
          <p14:tracePt t="80828" x="3733800" y="4838700"/>
          <p14:tracePt t="80845" x="3733800" y="4830763"/>
          <p14:tracePt t="80862" x="3725863" y="4816475"/>
          <p14:tracePt t="80878" x="3711575" y="4800600"/>
          <p14:tracePt t="80895" x="3711575" y="4792663"/>
          <p14:tracePt t="80912" x="3695700" y="4778375"/>
          <p14:tracePt t="80928" x="3695700" y="4770438"/>
          <p14:tracePt t="80929" x="3687763" y="4762500"/>
          <p14:tracePt t="80945" x="3687763" y="4754563"/>
          <p14:tracePt t="80962" x="3673475" y="4740275"/>
          <p14:tracePt t="80979" x="3665538" y="4716463"/>
          <p14:tracePt t="80995" x="3649663" y="4716463"/>
          <p14:tracePt t="81012" x="3641725" y="4694238"/>
          <p14:tracePt t="81028" x="3641725" y="4686300"/>
          <p14:tracePt t="81045" x="3627438" y="4678363"/>
          <p14:tracePt t="81062" x="3611563" y="4664075"/>
          <p14:tracePt t="81078" x="3611563" y="4648200"/>
          <p14:tracePt t="81095" x="3589338" y="4625975"/>
          <p14:tracePt t="81112" x="3581400" y="4610100"/>
          <p14:tracePt t="81134" x="3573463" y="4602163"/>
          <p14:tracePt t="81153" x="3565525" y="4594225"/>
          <p14:tracePt t="81172" x="3565525" y="4587875"/>
          <p14:tracePt t="81194" x="3559175" y="4587875"/>
          <p14:tracePt t="81203" x="3559175" y="4579938"/>
          <p14:tracePt t="81223" x="3559175" y="4572000"/>
          <p14:tracePt t="81234" x="3559175" y="4564063"/>
          <p14:tracePt t="81245" x="3551238" y="4564063"/>
          <p14:tracePt t="81262" x="3551238" y="4556125"/>
          <p14:tracePt t="81278" x="3543300" y="4541838"/>
          <p14:tracePt t="81295" x="3543300" y="4525963"/>
          <p14:tracePt t="81312" x="3543300" y="4518025"/>
          <p14:tracePt t="81328" x="3535363" y="4487863"/>
          <p14:tracePt t="81345" x="3527425" y="4465638"/>
          <p14:tracePt t="81362" x="3527425" y="4457700"/>
          <p14:tracePt t="81378" x="3527425" y="4435475"/>
          <p14:tracePt t="81397" x="3527425" y="4419600"/>
          <p14:tracePt t="81417" x="3527425" y="4411663"/>
          <p14:tracePt t="81429" x="3527425" y="4403725"/>
          <p14:tracePt t="81445" x="3527425" y="4397375"/>
          <p14:tracePt t="81462" x="3535363" y="4365625"/>
          <p14:tracePt t="81479" x="3543300" y="4335463"/>
          <p14:tracePt t="81495" x="3551238" y="4321175"/>
          <p14:tracePt t="81512" x="3559175" y="4289425"/>
          <p14:tracePt t="81529" x="3573463" y="4267200"/>
          <p14:tracePt t="81546" x="3581400" y="4251325"/>
          <p14:tracePt t="81562" x="3589338" y="4244975"/>
          <p14:tracePt t="81578" x="3589338" y="4237038"/>
          <p14:tracePt t="81595" x="3603625" y="4221163"/>
          <p14:tracePt t="81612" x="3611563" y="4213225"/>
          <p14:tracePt t="81628" x="3619500" y="4206875"/>
          <p14:tracePt t="81645" x="3649663" y="4183063"/>
          <p14:tracePt t="81662" x="3703638" y="4137025"/>
          <p14:tracePt t="81679" x="3725863" y="4122738"/>
          <p14:tracePt t="81695" x="3802063" y="4084638"/>
          <p14:tracePt t="81712" x="3870325" y="4060825"/>
          <p14:tracePt t="81728" x="3886200" y="4060825"/>
          <p14:tracePt t="81745" x="3902075" y="4054475"/>
          <p14:tracePt t="81853" x="3894138" y="4054475"/>
          <p14:tracePt t="81893" x="3886200" y="4060825"/>
          <p14:tracePt t="82296" x="3878263" y="4060825"/>
          <p14:tracePt t="82317" x="3870325" y="4060825"/>
          <p14:tracePt t="82326" x="3848100" y="4068763"/>
          <p14:tracePt t="82337" x="3832225" y="4068763"/>
          <p14:tracePt t="82346" x="3817938" y="4076700"/>
          <p14:tracePt t="82362" x="3802063" y="4076700"/>
          <p14:tracePt t="82379" x="3763963" y="4076700"/>
          <p14:tracePt t="82396" x="3741738" y="4084638"/>
          <p14:tracePt t="82412" x="3703638" y="4092575"/>
          <p14:tracePt t="82429" x="3673475" y="4092575"/>
          <p14:tracePt t="82446" x="3657600" y="4098925"/>
          <p14:tracePt t="82462" x="3635375" y="4098925"/>
          <p14:tracePt t="82479" x="3611563" y="4106863"/>
          <p14:tracePt t="82495" x="3597275" y="4114800"/>
          <p14:tracePt t="82512" x="3573463" y="4130675"/>
          <p14:tracePt t="82529" x="3559175" y="4137025"/>
          <p14:tracePt t="82545" x="3535363" y="4160838"/>
          <p14:tracePt t="82562" x="3513138" y="4183063"/>
          <p14:tracePt t="82579" x="3505200" y="4198938"/>
          <p14:tracePt t="82595" x="3475038" y="4229100"/>
          <p14:tracePt t="82612" x="3451225" y="4251325"/>
          <p14:tracePt t="82629" x="3444875" y="4275138"/>
          <p14:tracePt t="82646" x="3436938" y="4289425"/>
          <p14:tracePt t="82662" x="3429000" y="4289425"/>
          <p14:tracePt t="82679" x="3429000" y="4313238"/>
          <p14:tracePt t="82695" x="3421063" y="4335463"/>
          <p14:tracePt t="82712" x="3421063" y="4365625"/>
          <p14:tracePt t="82729" x="3421063" y="4381500"/>
          <p14:tracePt t="82745" x="3421063" y="4403725"/>
          <p14:tracePt t="82762" x="3421063" y="4411663"/>
          <p14:tracePt t="82779" x="3421063" y="4435475"/>
          <p14:tracePt t="82795" x="3421063" y="4449763"/>
          <p14:tracePt t="82812" x="3421063" y="4457700"/>
          <p14:tracePt t="82829" x="3421063" y="4479925"/>
          <p14:tracePt t="82846" x="3421063" y="4503738"/>
          <p14:tracePt t="82862" x="3421063" y="4518025"/>
          <p14:tracePt t="82879" x="3421063" y="4556125"/>
          <p14:tracePt t="82896" x="3429000" y="4610100"/>
          <p14:tracePt t="82912" x="3429000" y="4632325"/>
          <p14:tracePt t="82929" x="3459163" y="4702175"/>
          <p14:tracePt t="82945" x="3475038" y="4740275"/>
          <p14:tracePt t="82962" x="3513138" y="4830763"/>
          <p14:tracePt t="82979" x="3551238" y="4899025"/>
          <p14:tracePt t="82996" x="3559175" y="4930775"/>
          <p14:tracePt t="83012" x="3581400" y="4960938"/>
          <p14:tracePt t="83029" x="3603625" y="4975225"/>
          <p14:tracePt t="83045" x="3619500" y="4991100"/>
          <p14:tracePt t="83062" x="3649663" y="5006975"/>
          <p14:tracePt t="83079" x="3703638" y="5013325"/>
          <p14:tracePt t="83095" x="3725863" y="5021263"/>
          <p14:tracePt t="83112" x="3779838" y="5021263"/>
          <p14:tracePt t="83129" x="3794125" y="5021263"/>
          <p14:tracePt t="83146" x="3832225" y="5021263"/>
          <p14:tracePt t="83162" x="3870325" y="5006975"/>
          <p14:tracePt t="83179" x="3894138" y="4983163"/>
          <p14:tracePt t="83180" x="3916363" y="4953000"/>
          <p14:tracePt t="83195" x="3932238" y="4937125"/>
          <p14:tracePt t="83212" x="3946525" y="4906963"/>
          <p14:tracePt t="83229" x="3954463" y="4884738"/>
          <p14:tracePt t="83245" x="3954463" y="4846638"/>
          <p14:tracePt t="83262" x="3954463" y="4792663"/>
          <p14:tracePt t="83279" x="3954463" y="4746625"/>
          <p14:tracePt t="83295" x="3940175" y="4670425"/>
          <p14:tracePt t="83312" x="3932238" y="4640263"/>
          <p14:tracePt t="83313" x="3916363" y="4602163"/>
          <p14:tracePt t="83329" x="3908425" y="4579938"/>
          <p14:tracePt t="83345" x="3886200" y="4495800"/>
          <p14:tracePt t="83362" x="3863975" y="4419600"/>
          <p14:tracePt t="83379" x="3848100" y="4373563"/>
          <p14:tracePt t="83395" x="3817938" y="4297363"/>
          <p14:tracePt t="83412" x="3802063" y="4251325"/>
          <p14:tracePt t="83429" x="3771900" y="4168775"/>
          <p14:tracePt t="83445" x="3749675" y="4114800"/>
          <p14:tracePt t="83462" x="3733800" y="4098925"/>
          <p14:tracePt t="83479" x="3717925" y="4054475"/>
          <p14:tracePt t="83495" x="3703638" y="4038600"/>
          <p14:tracePt t="83512" x="3673475" y="4016375"/>
          <p14:tracePt t="83529" x="3657600" y="3992563"/>
          <p14:tracePt t="83546" x="3627438" y="3984625"/>
          <p14:tracePt t="83563" x="3611563" y="3984625"/>
          <p14:tracePt t="83579" x="3581400" y="3984625"/>
          <p14:tracePt t="83596" x="3565525" y="3984625"/>
          <p14:tracePt t="83612" x="3543300" y="3992563"/>
          <p14:tracePt t="83629" x="3527425" y="4000500"/>
          <p14:tracePt t="83646" x="3513138" y="4008438"/>
          <p14:tracePt t="83662" x="3497263" y="4022725"/>
          <p14:tracePt t="83679" x="3489325" y="4038600"/>
          <p14:tracePt t="83696" x="3482975" y="4038600"/>
          <p14:tracePt t="83712" x="3475038" y="4054475"/>
          <p14:tracePt t="83729" x="3467100" y="4060825"/>
          <p14:tracePt t="83750" x="3459163" y="4060825"/>
          <p14:tracePt t="83762" x="3459163" y="4068763"/>
          <p14:tracePt t="83779" x="3459163" y="4076700"/>
          <p14:tracePt t="83780" x="3459163" y="4092575"/>
          <p14:tracePt t="84025" x="3444875" y="4092575"/>
          <p14:tracePt t="84034" x="3429000" y="4092575"/>
          <p14:tracePt t="84046" x="3413125" y="4092575"/>
          <p14:tracePt t="84062" x="3390900" y="4092575"/>
          <p14:tracePt t="84079" x="3298825" y="4054475"/>
          <p14:tracePt t="84096" x="3146425" y="3984625"/>
          <p14:tracePt t="84112" x="3048000" y="3940175"/>
          <p14:tracePt t="84129" x="2797175" y="3817938"/>
          <p14:tracePt t="84146" x="2636838" y="3749675"/>
          <p14:tracePt t="84162" x="2293938" y="3573463"/>
          <p14:tracePt t="84179" x="1920875" y="3360738"/>
          <p14:tracePt t="84196" x="1736725" y="3246438"/>
          <p14:tracePt t="84212" x="1355725" y="3025775"/>
          <p14:tracePt t="84229" x="1066800" y="2841625"/>
          <p14:tracePt t="84246" x="968375" y="2789238"/>
          <p14:tracePt t="84262" x="822325" y="2697163"/>
          <p14:tracePt t="84452" x="808038" y="2689225"/>
          <p14:tracePt t="84461" x="800100" y="2682875"/>
          <p14:tracePt t="84473" x="769938" y="2674938"/>
          <p14:tracePt t="84481" x="731838" y="2620963"/>
          <p14:tracePt t="84496" x="669925" y="2536825"/>
          <p14:tracePt t="84513" x="465138" y="2193925"/>
          <p14:tracePt t="84529" x="334963" y="1927225"/>
          <p14:tracePt t="84546" x="122238" y="1425575"/>
          <p14:tracePt t="84563" x="15875" y="1082675"/>
          <p14:tracePt t="84579" x="15875" y="952500"/>
          <p14:tracePt t="84596" x="30163" y="777875"/>
          <p14:tracePt t="84612" x="68263" y="715963"/>
          <p14:tracePt t="84629" x="168275" y="655638"/>
          <p14:tracePt t="84646" x="244475" y="631825"/>
          <p14:tracePt t="84662" x="288925" y="625475"/>
          <p14:tracePt t="84679" x="388938" y="593725"/>
          <p14:tracePt t="84696" x="495300" y="563563"/>
          <p14:tracePt t="84712" x="541338" y="541338"/>
          <p14:tracePt t="84729" x="609600" y="503238"/>
          <p14:tracePt t="84746" x="639763" y="465138"/>
          <p14:tracePt t="84762" x="639763" y="457200"/>
          <p14:tracePt t="84779" x="639763" y="427038"/>
          <p14:tracePt t="84796" x="639763" y="419100"/>
          <p14:tracePt t="84812" x="631825" y="403225"/>
          <p14:tracePt t="84829" x="625475" y="396875"/>
          <p14:tracePt t="84878" x="617538" y="396875"/>
          <p14:tracePt t="84887" x="609600" y="396875"/>
          <p14:tracePt t="84898" x="609600" y="411163"/>
          <p14:tracePt t="84912" x="601663" y="411163"/>
          <p14:tracePt t="84929" x="587375" y="449263"/>
          <p14:tracePt t="84946" x="571500" y="487363"/>
          <p14:tracePt t="84962" x="549275" y="587375"/>
          <p14:tracePt t="84979" x="541338" y="639763"/>
          <p14:tracePt t="84996" x="533400" y="723900"/>
          <p14:tracePt t="85012" x="533400" y="822325"/>
          <p14:tracePt t="85030" x="541338" y="868363"/>
          <p14:tracePt t="85046" x="563563" y="952500"/>
          <p14:tracePt t="85062" x="593725" y="1036638"/>
          <p14:tracePt t="85079" x="617538" y="1089025"/>
          <p14:tracePt t="85096" x="639763" y="1165225"/>
          <p14:tracePt t="85113" x="663575" y="1211263"/>
          <p14:tracePt t="85129" x="669925" y="1227138"/>
          <p14:tracePt t="85146" x="693738" y="1257300"/>
          <p14:tracePt t="85163" x="715963" y="1279525"/>
          <p14:tracePt t="85179" x="723900" y="1287463"/>
          <p14:tracePt t="85196" x="739775" y="1287463"/>
          <p14:tracePt t="85212" x="746125" y="1287463"/>
          <p14:tracePt t="85243" x="754063" y="1287463"/>
          <p14:tracePt t="85274" x="754063" y="1279525"/>
          <p14:tracePt t="85294" x="754063" y="1265238"/>
          <p14:tracePt t="85305" x="762000" y="1257300"/>
          <p14:tracePt t="85314" x="762000" y="1235075"/>
          <p14:tracePt t="85329" x="769938" y="1211263"/>
          <p14:tracePt t="85346" x="769938" y="1143000"/>
          <p14:tracePt t="85363" x="769938" y="1120775"/>
          <p14:tracePt t="85379" x="769938" y="1082675"/>
          <p14:tracePt t="85396" x="762000" y="1058863"/>
          <p14:tracePt t="85413" x="754063" y="1050925"/>
          <p14:tracePt t="85429" x="739775" y="1050925"/>
          <p14:tracePt t="85446" x="731838" y="1050925"/>
          <p14:tracePt t="85463" x="708025" y="1066800"/>
          <p14:tracePt t="85479" x="685800" y="1082675"/>
          <p14:tracePt t="85496" x="677863" y="1089025"/>
          <p14:tracePt t="85513" x="669925" y="1120775"/>
          <p14:tracePt t="85530" x="655638" y="1135063"/>
          <p14:tracePt t="85546" x="655638" y="1143000"/>
          <p14:tracePt t="85563" x="655638" y="1165225"/>
          <p14:tracePt t="85579" x="655638" y="1189038"/>
          <p14:tracePt t="85596" x="655638" y="1203325"/>
          <p14:tracePt t="85613" x="655638" y="1227138"/>
          <p14:tracePt t="85629" x="655638" y="1241425"/>
          <p14:tracePt t="85646" x="663575" y="1273175"/>
          <p14:tracePt t="85662" x="669925" y="1303338"/>
          <p14:tracePt t="85679" x="685800" y="1317625"/>
          <p14:tracePt t="85696" x="693738" y="1349375"/>
          <p14:tracePt t="85713" x="708025" y="1355725"/>
          <p14:tracePt t="85729" x="715963" y="1363663"/>
          <p14:tracePt t="85746" x="739775" y="1379538"/>
          <p14:tracePt t="85763" x="754063" y="1379538"/>
          <p14:tracePt t="85779" x="769938" y="1379538"/>
          <p14:tracePt t="85796" x="784225" y="1379538"/>
          <p14:tracePt t="85813" x="800100" y="1363663"/>
          <p14:tracePt t="85829" x="800100" y="1349375"/>
          <p14:tracePt t="85846" x="808038" y="1325563"/>
          <p14:tracePt t="85863" x="808038" y="1311275"/>
          <p14:tracePt t="85879" x="808038" y="1257300"/>
          <p14:tracePt t="85896" x="808038" y="1196975"/>
          <p14:tracePt t="85913" x="800100" y="1173163"/>
          <p14:tracePt t="85929" x="769938" y="1120775"/>
          <p14:tracePt t="85946" x="739775" y="1082675"/>
          <p14:tracePt t="85963" x="723900" y="1066800"/>
          <p14:tracePt t="85979" x="693738" y="1058863"/>
          <p14:tracePt t="85996" x="669925" y="1050925"/>
          <p14:tracePt t="86013" x="663575" y="1050925"/>
          <p14:tracePt t="86029" x="647700" y="1050925"/>
          <p14:tracePt t="86046" x="647700" y="1066800"/>
          <p14:tracePt t="86063" x="631825" y="1082675"/>
          <p14:tracePt t="86079" x="617538" y="1112838"/>
          <p14:tracePt t="86096" x="617538" y="1127125"/>
          <p14:tracePt t="86113" x="609600" y="1173163"/>
          <p14:tracePt t="86130" x="609600" y="1227138"/>
          <p14:tracePt t="86146" x="609600" y="1249363"/>
          <p14:tracePt t="86163" x="609600" y="1295400"/>
          <p14:tracePt t="86179" x="625475" y="1349375"/>
          <p14:tracePt t="86196" x="639763" y="1371600"/>
          <p14:tracePt t="86213" x="669925" y="1401763"/>
          <p14:tracePt t="86229" x="693738" y="1417638"/>
          <p14:tracePt t="86246" x="731838" y="1431925"/>
          <p14:tracePt t="86263" x="777875" y="1431925"/>
          <p14:tracePt t="86279" x="792163" y="1431925"/>
          <p14:tracePt t="86296" x="815975" y="1425575"/>
          <p14:tracePt t="86313" x="830263" y="1393825"/>
          <p14:tracePt t="86329" x="838200" y="1371600"/>
          <p14:tracePt t="86346" x="838200" y="1325563"/>
          <p14:tracePt t="86363" x="838200" y="1257300"/>
          <p14:tracePt t="86379" x="838200" y="1211263"/>
          <p14:tracePt t="86396" x="792163" y="1104900"/>
          <p14:tracePt t="86413" x="769938" y="1058863"/>
          <p14:tracePt t="86429" x="723900" y="990600"/>
          <p14:tracePt t="86446" x="685800" y="960438"/>
          <p14:tracePt t="86463" x="669925" y="960438"/>
          <p14:tracePt t="86479" x="639763" y="960438"/>
          <p14:tracePt t="86496" x="625475" y="960438"/>
          <p14:tracePt t="86513" x="625475" y="968375"/>
          <p14:tracePt t="86529" x="617538" y="990600"/>
          <p14:tracePt t="86546" x="601663" y="1044575"/>
          <p14:tracePt t="86563" x="593725" y="1074738"/>
          <p14:tracePt t="86579" x="593725" y="1150938"/>
          <p14:tracePt t="86596" x="593725" y="1196975"/>
          <p14:tracePt t="86613" x="593725" y="1279525"/>
          <p14:tracePt t="86629" x="593725" y="1349375"/>
          <p14:tracePt t="86646" x="625475" y="1387475"/>
          <p14:tracePt t="86663" x="639763" y="1401763"/>
          <p14:tracePt t="86679" x="677863" y="1417638"/>
          <p14:tracePt t="86696" x="701675" y="1417638"/>
          <p14:tracePt t="86713" x="762000" y="1409700"/>
          <p14:tracePt t="86729" x="815975" y="1349375"/>
          <p14:tracePt t="86746" x="830263" y="1311275"/>
          <p14:tracePt t="86763" x="860425" y="1235075"/>
          <p14:tracePt t="86780" x="860425" y="1127125"/>
          <p14:tracePt t="86796" x="854075" y="1066800"/>
          <p14:tracePt t="86813" x="784225" y="930275"/>
          <p14:tracePt t="86830" x="693738" y="830263"/>
          <p14:tracePt t="86846" x="639763" y="800100"/>
          <p14:tracePt t="86863" x="563563" y="784225"/>
          <p14:tracePt t="86879" x="533400" y="784225"/>
          <p14:tracePt t="86896" x="479425" y="808038"/>
          <p14:tracePt t="86913" x="441325" y="838200"/>
          <p14:tracePt t="86929" x="434975" y="838200"/>
          <p14:tracePt t="86946" x="434975" y="868363"/>
          <p14:tracePt t="87154" x="434975" y="892175"/>
          <p14:tracePt t="87166" x="441325" y="914400"/>
          <p14:tracePt t="87177" x="441325" y="960438"/>
          <p14:tracePt t="87186" x="449263" y="998538"/>
          <p14:tracePt t="87196" x="457200" y="1066800"/>
          <p14:tracePt t="87213" x="473075" y="1150938"/>
          <p14:tracePt t="87229" x="525463" y="1363663"/>
          <p14:tracePt t="87246" x="593725" y="1524000"/>
          <p14:tracePt t="87263" x="822325" y="1897063"/>
          <p14:tracePt t="87280" x="1189038" y="2324100"/>
          <p14:tracePt t="87297" x="1774825" y="2797175"/>
          <p14:tracePt t="87313" x="2149475" y="3032125"/>
          <p14:tracePt t="87330" x="2911475" y="3390900"/>
          <p14:tracePt t="87346" x="3314700" y="3551238"/>
          <p14:tracePt t="87363" x="4054475" y="3741738"/>
          <p14:tracePt t="87379" x="4708525" y="3832225"/>
          <p14:tracePt t="87396" x="4991100" y="3856038"/>
          <p14:tracePt t="87413" x="5181600" y="3856038"/>
          <p14:tracePt t="87653" x="5235575" y="3863975"/>
          <p14:tracePt t="87664" x="5311775" y="3863975"/>
          <p14:tracePt t="87673" x="5410200" y="3863975"/>
          <p14:tracePt t="87684" x="5540375" y="3863975"/>
          <p14:tracePt t="87696" x="5692775" y="3863975"/>
          <p14:tracePt t="87713" x="5807075" y="3856038"/>
          <p14:tracePt t="87730" x="5981700" y="3856038"/>
          <p14:tracePt t="87746" x="6049963" y="3856038"/>
          <p14:tracePt t="87763" x="6057900" y="3856038"/>
          <p14:tracePt t="87797" x="6049963" y="3856038"/>
          <p14:tracePt t="87807" x="6035675" y="3856038"/>
          <p14:tracePt t="87827" x="6027738" y="3856038"/>
          <p14:tracePt t="87836" x="6011863" y="3856038"/>
          <p14:tracePt t="87848" x="5997575" y="3848100"/>
          <p14:tracePt t="87863" x="5973763" y="3840163"/>
          <p14:tracePt t="87880" x="5905500" y="3810000"/>
          <p14:tracePt t="87896" x="5867400" y="3802063"/>
          <p14:tracePt t="87913" x="5791200" y="3779838"/>
          <p14:tracePt t="87930" x="5722938" y="3779838"/>
          <p14:tracePt t="87946" x="5699125" y="3779838"/>
          <p14:tracePt t="87963" x="5668963" y="3779838"/>
          <p14:tracePt t="87980" x="5654675" y="3779838"/>
          <p14:tracePt t="88040" x="5661025" y="3787775"/>
          <p14:tracePt t="88060" x="5661025" y="3794125"/>
          <p14:tracePt t="88069" x="5668963" y="3794125"/>
          <p14:tracePt t="88081" x="5668963" y="3802063"/>
          <p14:tracePt t="88096" x="5676900" y="3802063"/>
          <p14:tracePt t="88113" x="5684838" y="3802063"/>
          <p14:tracePt t="88201" x="5668963" y="3802063"/>
          <p14:tracePt t="88214" x="5646738" y="3802063"/>
          <p14:tracePt t="88222" x="5630863" y="3802063"/>
          <p14:tracePt t="88235" x="5608638" y="3810000"/>
          <p14:tracePt t="88247" x="5584825" y="3817938"/>
          <p14:tracePt t="88263" x="5562600" y="3832225"/>
          <p14:tracePt t="88280" x="5562600" y="3840163"/>
          <p14:tracePt t="88315" x="5562600" y="3848100"/>
          <p14:tracePt t="88324" x="5578475" y="3856038"/>
          <p14:tracePt t="88336" x="5600700" y="3863975"/>
          <p14:tracePt t="88346" x="5622925" y="3878263"/>
          <p14:tracePt t="88363" x="5654675" y="3886200"/>
          <p14:tracePt t="88380" x="5737225" y="3902075"/>
          <p14:tracePt t="88397" x="5807075" y="3902075"/>
          <p14:tracePt t="88413" x="5845175" y="3894138"/>
          <p14:tracePt t="88430" x="5859463" y="3886200"/>
          <p14:tracePt t="88447" x="5859463" y="3870325"/>
          <p14:tracePt t="88477" x="5845175" y="3863975"/>
          <p14:tracePt t="88486" x="5829300" y="3863975"/>
          <p14:tracePt t="88498" x="5813425" y="3863975"/>
          <p14:tracePt t="88513" x="5799138" y="3863975"/>
          <p14:tracePt t="88530" x="5761038" y="3863975"/>
          <p14:tracePt t="88546" x="5753100" y="3870325"/>
          <p14:tracePt t="88563" x="5737225" y="3878263"/>
          <p14:tracePt t="88580" x="5737225" y="3886200"/>
          <p14:tracePt t="88608" x="5745163" y="3886200"/>
          <p14:tracePt t="88619" x="5761038" y="3886200"/>
          <p14:tracePt t="88640" x="5775325" y="3886200"/>
          <p14:tracePt t="88660" x="5783263" y="3886200"/>
          <p14:tracePt t="89315" x="5768975" y="3886200"/>
          <p14:tracePt t="89326" x="5761038" y="3886200"/>
          <p14:tracePt t="89335" x="5737225" y="3894138"/>
          <p14:tracePt t="89347" x="5699125" y="3924300"/>
          <p14:tracePt t="89363" x="5638800" y="3962400"/>
          <p14:tracePt t="89380" x="5524500" y="4046538"/>
          <p14:tracePt t="89397" x="5410200" y="4160838"/>
          <p14:tracePt t="89413" x="5372100" y="4213225"/>
          <p14:tracePt t="89430" x="5311775" y="4289425"/>
          <p14:tracePt t="89447" x="5303838" y="4305300"/>
          <p14:tracePt t="89463" x="5303838" y="4313238"/>
          <p14:tracePt t="89489" x="5311775" y="4313238"/>
          <p14:tracePt t="89509" x="5318125" y="4313238"/>
          <p14:tracePt t="89538" x="5326063" y="4313238"/>
          <p14:tracePt t="89560" x="5334000" y="4313238"/>
          <p14:tracePt t="89611" x="5341938" y="4313238"/>
          <p14:tracePt t="89619" x="5341938" y="4321175"/>
          <p14:tracePt t="89742" x="5334000" y="4321175"/>
          <p14:tracePt t="89751" x="5326063" y="4321175"/>
          <p14:tracePt t="89773" x="5318125" y="4321175"/>
          <p14:tracePt t="89803" x="5318125" y="4313238"/>
          <p14:tracePt t="89854" x="5334000" y="4313238"/>
          <p14:tracePt t="89865" x="5349875" y="4313238"/>
          <p14:tracePt t="89874" x="5372100" y="4313238"/>
          <p14:tracePt t="89885" x="5394325" y="4313238"/>
          <p14:tracePt t="89897" x="5418138" y="4321175"/>
          <p14:tracePt t="89913" x="5432425" y="4321175"/>
          <p14:tracePt t="89930" x="5456238" y="4327525"/>
          <p14:tracePt t="89947" x="5464175" y="4327525"/>
          <p14:tracePt t="90036" x="5464175" y="4321175"/>
          <p14:tracePt t="90048" x="5464175" y="4305300"/>
          <p14:tracePt t="90057" x="5464175" y="4283075"/>
          <p14:tracePt t="90068" x="5470525" y="4259263"/>
          <p14:tracePt t="90080" x="5470525" y="4237038"/>
          <p14:tracePt t="90097" x="5478463" y="4213225"/>
          <p14:tracePt t="90113" x="5478463" y="4183063"/>
          <p14:tracePt t="90130" x="5478463" y="4160838"/>
          <p14:tracePt t="90147" x="5478463" y="4152900"/>
          <p14:tracePt t="90163" x="5478463" y="4144963"/>
          <p14:tracePt t="90180" x="5470525" y="4137025"/>
          <p14:tracePt t="90197" x="5464175" y="4130675"/>
          <p14:tracePt t="90214" x="5448300" y="4114800"/>
          <p14:tracePt t="90230" x="5448300" y="4106863"/>
          <p14:tracePt t="90247" x="5426075" y="4084638"/>
          <p14:tracePt t="90263" x="5402263" y="4068763"/>
          <p14:tracePt t="90280" x="5394325" y="4060825"/>
          <p14:tracePt t="90297" x="5372100" y="4060825"/>
          <p14:tracePt t="90313" x="5341938" y="4054475"/>
          <p14:tracePt t="90330" x="5326063" y="4054475"/>
          <p14:tracePt t="90347" x="5295900" y="4046538"/>
          <p14:tracePt t="90363" x="5280025" y="4046538"/>
          <p14:tracePt t="90380" x="5265738" y="4046538"/>
          <p14:tracePt t="90397" x="5241925" y="4046538"/>
          <p14:tracePt t="90414" x="5211763" y="4046538"/>
          <p14:tracePt t="90430" x="5203825" y="4046538"/>
          <p14:tracePt t="90447" x="5189538" y="4046538"/>
          <p14:tracePt t="90464" x="5181600" y="4046538"/>
          <p14:tracePt t="90480" x="5165725" y="4046538"/>
          <p14:tracePt t="90497" x="5151438" y="4046538"/>
          <p14:tracePt t="90513" x="5143500" y="4046538"/>
          <p14:tracePt t="90530" x="5127625" y="4046538"/>
          <p14:tracePt t="90547" x="5113338" y="4046538"/>
          <p14:tracePt t="90565" x="5105400" y="4046538"/>
          <p14:tracePt t="90580" x="5097463" y="4046538"/>
          <p14:tracePt t="90597" x="5083175" y="4046538"/>
          <p14:tracePt t="90614" x="5075238" y="4054475"/>
          <p14:tracePt t="90630" x="5045075" y="4060825"/>
          <p14:tracePt t="90647" x="5013325" y="4076700"/>
          <p14:tracePt t="90664" x="5006975" y="4084638"/>
          <p14:tracePt t="90680" x="4983163" y="4106863"/>
          <p14:tracePt t="90698" x="4975225" y="4122738"/>
          <p14:tracePt t="90891" x="4968875" y="4122738"/>
          <p14:tracePt t="90902" x="4968875" y="4130675"/>
          <p14:tracePt t="90911" x="4960938" y="4130675"/>
          <p14:tracePt t="90922" x="4960938" y="4137025"/>
          <p14:tracePt t="90932" x="4945063" y="4144963"/>
          <p14:tracePt t="90947" x="4937125" y="4160838"/>
          <p14:tracePt t="90964" x="4906963" y="4206875"/>
          <p14:tracePt t="90980" x="4892675" y="4237038"/>
          <p14:tracePt t="90997" x="4860925" y="4321175"/>
          <p14:tracePt t="91014" x="4838700" y="4403725"/>
          <p14:tracePt t="91030" x="4838700" y="4441825"/>
          <p14:tracePt t="91047" x="4838700" y="4533900"/>
          <p14:tracePt t="91064" x="4838700" y="4625975"/>
          <p14:tracePt t="91080" x="4838700" y="4678363"/>
          <p14:tracePt t="91097" x="4860925" y="4800600"/>
          <p14:tracePt t="91114" x="4899025" y="4922838"/>
          <p14:tracePt t="91130" x="4906963" y="4975225"/>
          <p14:tracePt t="91147" x="4945063" y="5083175"/>
          <p14:tracePt t="91164" x="4945063" y="5121275"/>
          <p14:tracePt t="91180" x="4975225" y="5165725"/>
          <p14:tracePt t="91197" x="5006975" y="5189538"/>
          <p14:tracePt t="91214" x="5029200" y="5203825"/>
          <p14:tracePt t="91231" x="5075238" y="5219700"/>
          <p14:tracePt t="91247" x="5127625" y="5227638"/>
          <p14:tracePt t="91264" x="5151438" y="5227638"/>
          <p14:tracePt t="91280" x="5203825" y="5227638"/>
          <p14:tracePt t="91551" x="5249863" y="5203825"/>
          <p14:tracePt t="91562" x="5311775" y="5173663"/>
          <p14:tracePt t="91571" x="5364163" y="5135563"/>
          <p14:tracePt t="91582" x="5410200" y="5105400"/>
          <p14:tracePt t="91597" x="5456238" y="5075238"/>
          <p14:tracePt t="91614" x="5554663" y="5021263"/>
          <p14:tracePt t="91630" x="5578475" y="5006975"/>
          <p14:tracePt t="91647" x="5638800" y="4983163"/>
          <p14:tracePt t="91664" x="5654675" y="4983163"/>
          <p14:tracePt t="91680" x="5699125" y="4975225"/>
          <p14:tracePt t="91697" x="5737225" y="4960938"/>
          <p14:tracePt t="91714" x="5761038" y="4953000"/>
          <p14:tracePt t="91730" x="5807075" y="4930775"/>
          <p14:tracePt t="91747" x="5867400" y="4899025"/>
          <p14:tracePt t="91764" x="5889625" y="4868863"/>
          <p14:tracePt t="91780" x="5935663" y="4830763"/>
          <p14:tracePt t="91797" x="5951538" y="4808538"/>
          <p14:tracePt t="91814" x="5959475" y="4808538"/>
          <p14:tracePt t="91830" x="5959475" y="4800600"/>
          <p14:tracePt t="91868" x="5959475" y="4792663"/>
          <p14:tracePt t="91876" x="5959475" y="4784725"/>
          <p14:tracePt t="91888" x="5959475" y="4778375"/>
          <p14:tracePt t="91898" x="5959475" y="4762500"/>
          <p14:tracePt t="91914" x="5965825" y="4746625"/>
          <p14:tracePt t="91930" x="5981700" y="4716463"/>
          <p14:tracePt t="91947" x="5997575" y="4702175"/>
          <p14:tracePt t="91964" x="6019800" y="4670425"/>
          <p14:tracePt t="91980" x="6035675" y="4648200"/>
          <p14:tracePt t="91997" x="6042025" y="4632325"/>
          <p14:tracePt t="92014" x="6042025" y="4625975"/>
          <p14:tracePt t="92080" x="6035675" y="4625975"/>
          <p14:tracePt t="92092" x="6027738" y="4625975"/>
          <p14:tracePt t="92100" x="6027738" y="4618038"/>
          <p14:tracePt t="92114" x="6027738" y="4610100"/>
          <p14:tracePt t="92132" x="6027738" y="4602163"/>
          <p14:tracePt t="92147" x="6019800" y="4602163"/>
          <p14:tracePt t="92164" x="6019800" y="4587875"/>
          <p14:tracePt t="92181" x="6019800" y="4579938"/>
          <p14:tracePt t="92197" x="6019800" y="4564063"/>
          <p14:tracePt t="92214" x="6011863" y="4525963"/>
          <p14:tracePt t="92231" x="6011863" y="4511675"/>
          <p14:tracePt t="92247" x="6003925" y="4473575"/>
          <p14:tracePt t="92264" x="5997575" y="4441825"/>
          <p14:tracePt t="92281" x="5989638" y="4427538"/>
          <p14:tracePt t="92297" x="5981700" y="4411663"/>
          <p14:tracePt t="92314" x="5973763" y="4403725"/>
          <p14:tracePt t="92331" x="5959475" y="4373563"/>
          <p14:tracePt t="92347" x="5943600" y="4343400"/>
          <p14:tracePt t="92364" x="5943600" y="4335463"/>
          <p14:tracePt t="92381" x="5921375" y="4313238"/>
          <p14:tracePt t="92397" x="5913438" y="4305300"/>
          <p14:tracePt t="92610" x="5905500" y="4305300"/>
          <p14:tracePt t="92619" x="5897563" y="4305300"/>
          <p14:tracePt t="92631" x="5889625" y="4297363"/>
          <p14:tracePt t="92639" x="5875338" y="4297363"/>
          <p14:tracePt t="92649" x="5859463" y="4283075"/>
          <p14:tracePt t="92664" x="5837238" y="4267200"/>
          <p14:tracePt t="92681" x="5807075" y="4244975"/>
          <p14:tracePt t="92697" x="5783263" y="4237038"/>
          <p14:tracePt t="92714" x="5761038" y="4213225"/>
          <p14:tracePt t="92731" x="5745163" y="4206875"/>
          <p14:tracePt t="92747" x="5730875" y="4183063"/>
          <p14:tracePt t="92764" x="5715000" y="4168775"/>
          <p14:tracePt t="92782" x="5707063" y="4160838"/>
          <p14:tracePt t="92797" x="5699125" y="4160838"/>
          <p14:tracePt t="92814" x="5699125" y="4152900"/>
          <p14:tracePt t="92831" x="5692775" y="4144963"/>
          <p14:tracePt t="92847" x="5684838" y="4144963"/>
          <p14:tracePt t="92864" x="5661025" y="4130675"/>
          <p14:tracePt t="92881" x="5661025" y="4122738"/>
          <p14:tracePt t="92897" x="5638800" y="4114800"/>
          <p14:tracePt t="92915" x="5616575" y="4098925"/>
          <p14:tracePt t="92935" x="5600700" y="4092575"/>
          <p14:tracePt t="92947" x="5592763" y="4092575"/>
          <p14:tracePt t="92964" x="5578475" y="4084638"/>
          <p14:tracePt t="92981" x="5578475" y="4076700"/>
          <p14:tracePt t="92997" x="5562600" y="4076700"/>
          <p14:tracePt t="93014" x="5554663" y="4076700"/>
          <p14:tracePt t="93031" x="5546725" y="4068763"/>
          <p14:tracePt t="93047" x="5532438" y="4068763"/>
          <p14:tracePt t="93066" x="5524500" y="4068763"/>
          <p14:tracePt t="93081" x="5516563" y="4060825"/>
          <p14:tracePt t="93097" x="5502275" y="4054475"/>
          <p14:tracePt t="93114" x="5494338" y="4054475"/>
          <p14:tracePt t="93131" x="5470525" y="4038600"/>
          <p14:tracePt t="93148" x="5456238" y="4038600"/>
          <p14:tracePt t="93164" x="5448300" y="4030663"/>
          <p14:tracePt t="93181" x="5418138" y="4016375"/>
          <p14:tracePt t="93197" x="5402263" y="4016375"/>
          <p14:tracePt t="93214" x="5380038" y="4008438"/>
          <p14:tracePt t="93231" x="5349875" y="4000500"/>
          <p14:tracePt t="93247" x="5341938" y="4000500"/>
          <p14:tracePt t="93264" x="5311775" y="3992563"/>
          <p14:tracePt t="93281" x="5295900" y="3984625"/>
          <p14:tracePt t="93297" x="5280025" y="3984625"/>
          <p14:tracePt t="93314" x="5273675" y="3984625"/>
          <p14:tracePt t="93331" x="5249863" y="3984625"/>
          <p14:tracePt t="93348" x="5241925" y="3984625"/>
          <p14:tracePt t="93364" x="5227638" y="3984625"/>
          <p14:tracePt t="93381" x="5211763" y="3984625"/>
          <p14:tracePt t="93397" x="5197475" y="3992563"/>
          <p14:tracePt t="93414" x="5165725" y="4008438"/>
          <p14:tracePt t="93431" x="5143500" y="4022725"/>
          <p14:tracePt t="93447" x="5135563" y="4030663"/>
          <p14:tracePt t="93464" x="5121275" y="4038600"/>
          <p14:tracePt t="93481" x="5105400" y="4038600"/>
          <p14:tracePt t="93503" x="5097463" y="4038600"/>
          <p14:tracePt t="93993" x="5105400" y="4038600"/>
          <p14:tracePt t="94002" x="5105400" y="4030663"/>
          <p14:tracePt t="94013" x="5113338" y="4030663"/>
          <p14:tracePt t="94022" x="5127625" y="4030663"/>
          <p14:tracePt t="94034" x="5151438" y="4022725"/>
          <p14:tracePt t="94047" x="5181600" y="4022725"/>
          <p14:tracePt t="94064" x="5265738" y="4022725"/>
          <p14:tracePt t="94081" x="5326063" y="4022725"/>
          <p14:tracePt t="94098" x="5494338" y="4022725"/>
          <p14:tracePt t="94114" x="5699125" y="4046538"/>
          <p14:tracePt t="94131" x="5807075" y="4060825"/>
          <p14:tracePt t="94148" x="6011863" y="4098925"/>
          <p14:tracePt t="94164" x="6164263" y="4130675"/>
          <p14:tracePt t="94181" x="6218238" y="4144963"/>
          <p14:tracePt t="94198" x="6270625" y="4168775"/>
          <p14:tracePt t="94214" x="6286500" y="4175125"/>
          <p14:tracePt t="94231" x="6286500" y="4191000"/>
          <p14:tracePt t="94255" x="6278563" y="4191000"/>
          <p14:tracePt t="94266" x="6270625" y="4191000"/>
          <p14:tracePt t="94287" x="6264275" y="4191000"/>
          <p14:tracePt t="94297" x="6256338" y="4191000"/>
          <p14:tracePt t="94314" x="6256338" y="4183063"/>
          <p14:tracePt t="94331" x="6248400" y="4175125"/>
          <p14:tracePt t="94348" x="6248400" y="4152900"/>
          <p14:tracePt t="94364" x="6248400" y="4137025"/>
          <p14:tracePt t="94381" x="6248400" y="4114800"/>
          <p14:tracePt t="94398" x="6256338" y="4098925"/>
          <p14:tracePt t="94414" x="6256338" y="4092575"/>
          <p14:tracePt t="94431" x="6270625" y="4084638"/>
          <p14:tracePt t="94447" x="6278563" y="4084638"/>
          <p14:tracePt t="94464" x="6286500" y="4084638"/>
          <p14:tracePt t="94481" x="6294438" y="4084638"/>
          <p14:tracePt t="94571" x="6286500" y="4084638"/>
          <p14:tracePt t="94582" x="6278563" y="4084638"/>
          <p14:tracePt t="94591" x="6264275" y="4084638"/>
          <p14:tracePt t="94602" x="6248400" y="4084638"/>
          <p14:tracePt t="94614" x="6218238" y="4084638"/>
          <p14:tracePt t="94631" x="6172200" y="4092575"/>
          <p14:tracePt t="94648" x="6156325" y="4092575"/>
          <p14:tracePt t="94664" x="6134100" y="4092575"/>
          <p14:tracePt t="94684" x="6126163" y="4092575"/>
          <p14:tracePt t="94733" x="6126163" y="4084638"/>
          <p14:tracePt t="94764" x="6126163" y="4076700"/>
          <p14:tracePt t="94775" x="6126163" y="4068763"/>
          <p14:tracePt t="94786" x="6126163" y="4060825"/>
          <p14:tracePt t="94798" x="6126163" y="4054475"/>
          <p14:tracePt t="94815" x="6134100" y="4046538"/>
          <p14:tracePt t="94831" x="6149975" y="4030663"/>
          <p14:tracePt t="94848" x="6172200" y="4022725"/>
          <p14:tracePt t="94865" x="6180138" y="4016375"/>
          <p14:tracePt t="94881" x="6194425" y="4016375"/>
          <p14:tracePt t="94898" x="6218238" y="4016375"/>
          <p14:tracePt t="94914" x="6232525" y="4016375"/>
          <p14:tracePt t="94931" x="6264275" y="4016375"/>
          <p14:tracePt t="94948" x="6286500" y="4016375"/>
          <p14:tracePt t="94964" x="6302375" y="4016375"/>
          <p14:tracePt t="94981" x="6324600" y="4016375"/>
          <p14:tracePt t="94998" x="6340475" y="4022725"/>
          <p14:tracePt t="95014" x="6354763" y="4030663"/>
          <p14:tracePt t="95031" x="6378575" y="4038600"/>
          <p14:tracePt t="95048" x="6400800" y="4054475"/>
          <p14:tracePt t="95065" x="6423025" y="4068763"/>
          <p14:tracePt t="95081" x="6469063" y="4098925"/>
          <p14:tracePt t="95098" x="6484938" y="4114800"/>
          <p14:tracePt t="95114" x="6523038" y="4152900"/>
          <p14:tracePt t="95131" x="6553200" y="4191000"/>
          <p14:tracePt t="95148" x="6569075" y="4206875"/>
          <p14:tracePt t="95164" x="6607175" y="4237038"/>
          <p14:tracePt t="95181" x="6613525" y="4244975"/>
          <p14:tracePt t="95182" x="6621463" y="4267200"/>
          <p14:tracePt t="95198" x="6629400" y="4275138"/>
          <p14:tracePt t="95214" x="6637338" y="4305300"/>
          <p14:tracePt t="95232" x="6637338" y="4335463"/>
          <p14:tracePt t="95248" x="6637338" y="4359275"/>
          <p14:tracePt t="95264" x="6645275" y="4403725"/>
          <p14:tracePt t="95281" x="6645275" y="4427538"/>
          <p14:tracePt t="95298" x="6651625" y="4487863"/>
          <p14:tracePt t="95315" x="6659563" y="4556125"/>
          <p14:tracePt t="95331" x="6667500" y="4610100"/>
          <p14:tracePt t="95348" x="6683375" y="4708525"/>
          <p14:tracePt t="95365" x="6689725" y="4800600"/>
          <p14:tracePt t="95382" x="6697663" y="4830763"/>
          <p14:tracePt t="95398" x="6697663" y="4906963"/>
          <p14:tracePt t="95415" x="6697663" y="4960938"/>
          <p14:tracePt t="95431" x="6697663" y="4983163"/>
          <p14:tracePt t="95448" x="6697663" y="5013325"/>
          <p14:tracePt t="95464" x="6697663" y="5029200"/>
          <p14:tracePt t="95481" x="6683375" y="5051425"/>
          <p14:tracePt t="95498" x="6651625" y="5083175"/>
          <p14:tracePt t="95515" x="6637338" y="5105400"/>
          <p14:tracePt t="95531" x="6591300" y="5143500"/>
          <p14:tracePt t="95548" x="6545263" y="5181600"/>
          <p14:tracePt t="95565" x="6523038" y="5189538"/>
          <p14:tracePt t="95581" x="6499225" y="5203825"/>
          <p14:tracePt t="95598" x="6469063" y="5211763"/>
          <p14:tracePt t="95614" x="6461125" y="5219700"/>
          <p14:tracePt t="95632" x="6423025" y="5227638"/>
          <p14:tracePt t="95648" x="6408738" y="5227638"/>
          <p14:tracePt t="95664" x="6378575" y="5227638"/>
          <p14:tracePt t="95682" x="6332538" y="5227638"/>
          <p14:tracePt t="95698" x="6316663" y="5227638"/>
          <p14:tracePt t="95715" x="6278563" y="5227638"/>
          <p14:tracePt t="95731" x="6240463" y="5211763"/>
          <p14:tracePt t="95748" x="6226175" y="5211763"/>
          <p14:tracePt t="95765" x="6194425" y="5197475"/>
          <p14:tracePt t="95781" x="6172200" y="5189538"/>
          <p14:tracePt t="95798" x="6156325" y="5181600"/>
          <p14:tracePt t="95814" x="6142038" y="5165725"/>
          <p14:tracePt t="95832" x="6118225" y="5151438"/>
          <p14:tracePt t="95848" x="6103938" y="5143500"/>
          <p14:tracePt t="95865" x="6080125" y="5135563"/>
          <p14:tracePt t="95881" x="6073775" y="5121275"/>
          <p14:tracePt t="95898" x="6049963" y="5113338"/>
          <p14:tracePt t="95915" x="6027738" y="5097463"/>
          <p14:tracePt t="95931" x="6019800" y="5097463"/>
          <p14:tracePt t="95948" x="6003925" y="5083175"/>
          <p14:tracePt t="95965" x="5981700" y="5075238"/>
          <p14:tracePt t="95981" x="5981700" y="5067300"/>
          <p14:tracePt t="95998" x="5965825" y="5059363"/>
          <p14:tracePt t="96015" x="5959475" y="5059363"/>
          <p14:tracePt t="96032" x="5935663" y="5051425"/>
          <p14:tracePt t="96048" x="5913438" y="5037138"/>
          <p14:tracePt t="96065" x="5897563" y="5029200"/>
          <p14:tracePt t="96081" x="5867400" y="5013325"/>
          <p14:tracePt t="96098" x="5837238" y="5006975"/>
          <p14:tracePt t="96115" x="5821363" y="5006975"/>
          <p14:tracePt t="96131" x="5799138" y="4991100"/>
          <p14:tracePt t="96148" x="5768975" y="4975225"/>
          <p14:tracePt t="96165" x="5761038" y="4975225"/>
          <p14:tracePt t="96181" x="5737225" y="4953000"/>
          <p14:tracePt t="96198" x="5715000" y="4945063"/>
          <p14:tracePt t="96215" x="5707063" y="4937125"/>
          <p14:tracePt t="96231" x="5692775" y="4922838"/>
          <p14:tracePt t="96248" x="5676900" y="4906963"/>
          <p14:tracePt t="96265" x="5668963" y="4906963"/>
          <p14:tracePt t="96281" x="5661025" y="4899025"/>
          <p14:tracePt t="96298" x="5654675" y="4892675"/>
          <p14:tracePt t="96315" x="5646738" y="4876800"/>
          <p14:tracePt t="96331" x="5638800" y="4876800"/>
          <p14:tracePt t="96348" x="5622925" y="4854575"/>
          <p14:tracePt t="96365" x="5616575" y="4816475"/>
          <p14:tracePt t="96382" x="5600700" y="4784725"/>
          <p14:tracePt t="96398" x="5600700" y="4770438"/>
          <p14:tracePt t="96415" x="5584825" y="4732338"/>
          <p14:tracePt t="96432" x="5584825" y="4724400"/>
          <p14:tracePt t="96448" x="5578475" y="4694238"/>
          <p14:tracePt t="96465" x="5578475" y="4664075"/>
          <p14:tracePt t="96481" x="5570538" y="4648200"/>
          <p14:tracePt t="96498" x="5570538" y="4640263"/>
          <p14:tracePt t="96515" x="5562600" y="4640263"/>
          <p14:tracePt t="96715" x="5554663" y="4632325"/>
          <p14:tracePt t="96728" x="5554663" y="4625975"/>
          <p14:tracePt t="96736" x="5540375" y="4618038"/>
          <p14:tracePt t="96748" x="5532438" y="4610100"/>
          <p14:tracePt t="96765" x="5516563" y="4594225"/>
          <p14:tracePt t="96781" x="5486400" y="4556125"/>
          <p14:tracePt t="96798" x="5456238" y="4525963"/>
          <p14:tracePt t="96815" x="5440363" y="4503738"/>
          <p14:tracePt t="96831" x="5426075" y="4479925"/>
          <p14:tracePt t="96848" x="5426075" y="4465638"/>
          <p14:tracePt t="96865" x="5426075" y="4435475"/>
          <p14:tracePt t="96881" x="5426075" y="4411663"/>
          <p14:tracePt t="96898" x="5426075" y="4389438"/>
          <p14:tracePt t="96915" x="5432425" y="4365625"/>
          <p14:tracePt t="96932" x="5448300" y="4321175"/>
          <p14:tracePt t="96948" x="5470525" y="4297363"/>
          <p14:tracePt t="96965" x="5502275" y="4259263"/>
          <p14:tracePt t="96981" x="5532438" y="4221163"/>
          <p14:tracePt t="96998" x="5546725" y="4198938"/>
          <p14:tracePt t="97015" x="5584825" y="4160838"/>
          <p14:tracePt t="97032" x="5608638" y="4137025"/>
          <p14:tracePt t="97048" x="5616575" y="4122738"/>
          <p14:tracePt t="97065" x="5638800" y="4106863"/>
          <p14:tracePt t="97082" x="5646738" y="4098925"/>
          <p14:tracePt t="97098" x="5661025" y="4092575"/>
          <p14:tracePt t="97115" x="5692775" y="4076700"/>
          <p14:tracePt t="97131" x="5707063" y="4060825"/>
          <p14:tracePt t="97148" x="5745163" y="4038600"/>
          <p14:tracePt t="97165" x="5799138" y="4022725"/>
          <p14:tracePt t="97182" x="5837238" y="4008438"/>
          <p14:tracePt t="97198" x="5883275" y="3984625"/>
          <p14:tracePt t="97215" x="5927725" y="3962400"/>
          <p14:tracePt t="97232" x="5943600" y="3962400"/>
          <p14:tracePt t="97248" x="5973763" y="3954463"/>
          <p14:tracePt t="97265" x="5981700" y="3954463"/>
          <p14:tracePt t="97282" x="5989638" y="3954463"/>
          <p14:tracePt t="97298" x="6003925" y="3954463"/>
          <p14:tracePt t="97317" x="6011863" y="3962400"/>
          <p14:tracePt t="97332" x="6019800" y="3962400"/>
          <p14:tracePt t="97348" x="6027738" y="3970338"/>
          <p14:tracePt t="97365" x="6042025" y="3970338"/>
          <p14:tracePt t="97382" x="6065838" y="3978275"/>
          <p14:tracePt t="97399" x="6111875" y="3984625"/>
          <p14:tracePt t="97415" x="6134100" y="3992563"/>
          <p14:tracePt t="97432" x="6188075" y="4000500"/>
          <p14:tracePt t="97448" x="6226175" y="4000500"/>
          <p14:tracePt t="97465" x="6256338" y="4008438"/>
          <p14:tracePt t="97481" x="6294438" y="4022725"/>
          <p14:tracePt t="97498" x="6308725" y="4022725"/>
          <p14:tracePt t="97515" x="6332538" y="4030663"/>
          <p14:tracePt t="97532" x="6354763" y="4046538"/>
          <p14:tracePt t="97548" x="6362700" y="4054475"/>
          <p14:tracePt t="97565" x="6384925" y="4076700"/>
          <p14:tracePt t="97582" x="6408738" y="4106863"/>
          <p14:tracePt t="97598" x="6416675" y="4114800"/>
          <p14:tracePt t="97615" x="6430963" y="4130675"/>
          <p14:tracePt t="97632" x="6446838" y="4152900"/>
          <p14:tracePt t="97649" x="6454775" y="4160838"/>
          <p14:tracePt t="97665" x="6461125" y="4175125"/>
          <p14:tracePt t="97682" x="6469063" y="4191000"/>
          <p14:tracePt t="97698" x="6477000" y="4198938"/>
          <p14:tracePt t="97715" x="6477000" y="4206875"/>
          <p14:tracePt t="97734" x="6484938" y="4213225"/>
          <p14:tracePt t="97866" x="6484938" y="4206875"/>
          <p14:tracePt t="98108" x="6477000" y="4191000"/>
          <p14:tracePt t="98119" x="6469063" y="4183063"/>
          <p14:tracePt t="98129" x="6454775" y="4175125"/>
          <p14:tracePt t="98141" x="6446838" y="4168775"/>
          <p14:tracePt t="98150" x="6430963" y="4152900"/>
          <p14:tracePt t="98165" x="6392863" y="4137025"/>
          <p14:tracePt t="98182" x="6302375" y="4092575"/>
          <p14:tracePt t="98198" x="6248400" y="4068763"/>
          <p14:tracePt t="98215" x="6149975" y="4022725"/>
          <p14:tracePt t="98232" x="6057900" y="4008438"/>
          <p14:tracePt t="98248" x="6011863" y="4016375"/>
          <p14:tracePt t="98265" x="5951538" y="4038600"/>
          <p14:tracePt t="98282" x="5927725" y="4060825"/>
          <p14:tracePt t="98298" x="5883275" y="4092575"/>
          <p14:tracePt t="98315" x="5837238" y="4137025"/>
          <p14:tracePt t="98332" x="5807075" y="4160838"/>
          <p14:tracePt t="98348" x="5761038" y="4221163"/>
          <p14:tracePt t="98365" x="5699125" y="4289425"/>
          <p14:tracePt t="98383" x="5668963" y="4327525"/>
          <p14:tracePt t="98398" x="5616575" y="4389438"/>
          <p14:tracePt t="98415" x="5546725" y="4441825"/>
          <p14:tracePt t="98432" x="5516563" y="4465638"/>
          <p14:tracePt t="98448" x="5470525" y="4511675"/>
          <p14:tracePt t="98465" x="5448300" y="4525963"/>
          <p14:tracePt t="98485" x="5448300" y="4533900"/>
          <p14:tracePt t="98505" x="5448300" y="4541838"/>
          <p14:tracePt t="98525" x="5440363" y="4549775"/>
          <p14:tracePt t="98538" x="5440363" y="4572000"/>
          <p14:tracePt t="98548" x="5432425" y="4587875"/>
          <p14:tracePt t="98565" x="5432425" y="4602163"/>
          <p14:tracePt t="98582" x="5432425" y="4648200"/>
          <p14:tracePt t="98599" x="5432425" y="4708525"/>
          <p14:tracePt t="98615" x="5432425" y="4740275"/>
          <p14:tracePt t="98633" x="5432425" y="4800600"/>
          <p14:tracePt t="98649" x="5432425" y="4846638"/>
          <p14:tracePt t="98665" x="5432425" y="4884738"/>
          <p14:tracePt t="98682" x="5464175" y="4922838"/>
          <p14:tracePt t="98698" x="5470525" y="4945063"/>
          <p14:tracePt t="98715" x="5508625" y="4960938"/>
          <p14:tracePt t="98732" x="5540375" y="4968875"/>
          <p14:tracePt t="98748" x="5554663" y="4968875"/>
          <p14:tracePt t="98765" x="5592763" y="4968875"/>
          <p14:tracePt t="98782" x="5622925" y="4953000"/>
          <p14:tracePt t="98798" x="5646738" y="4945063"/>
          <p14:tracePt t="98815" x="5699125" y="4914900"/>
          <p14:tracePt t="98832" x="5745163" y="4884738"/>
          <p14:tracePt t="98849" x="5775325" y="4868863"/>
          <p14:tracePt t="98865" x="5807075" y="4838700"/>
          <p14:tracePt t="98882" x="5845175" y="4808538"/>
          <p14:tracePt t="98898" x="5851525" y="4792663"/>
          <p14:tracePt t="98915" x="5875338" y="4770438"/>
          <p14:tracePt t="98932" x="5889625" y="4746625"/>
          <p14:tracePt t="98948" x="5889625" y="4732338"/>
          <p14:tracePt t="98965" x="5897563" y="4708525"/>
          <p14:tracePt t="98982" x="5897563" y="4694238"/>
          <p14:tracePt t="98998" x="5913438" y="4632325"/>
          <p14:tracePt t="99015" x="5913438" y="4572000"/>
          <p14:tracePt t="99032" x="5913438" y="4533900"/>
          <p14:tracePt t="99048" x="5913438" y="4465638"/>
          <p14:tracePt t="99065" x="5913438" y="4389438"/>
          <p14:tracePt t="99082" x="5913438" y="4351338"/>
          <p14:tracePt t="99099" x="5897563" y="4297363"/>
          <p14:tracePt t="99115" x="5883275" y="4237038"/>
          <p14:tracePt t="99132" x="5875338" y="4213225"/>
          <p14:tracePt t="99148" x="5851525" y="4175125"/>
          <p14:tracePt t="99165" x="5837238" y="4160838"/>
          <p14:tracePt t="99182" x="5807075" y="4130675"/>
          <p14:tracePt t="99198" x="5783263" y="4114800"/>
          <p14:tracePt t="99215" x="5761038" y="4106863"/>
          <p14:tracePt t="99232" x="5745163" y="4098925"/>
          <p14:tracePt t="99249" x="5722938" y="4098925"/>
          <p14:tracePt t="99265" x="5715000" y="4098925"/>
          <p14:tracePt t="99283" x="5692775" y="4106863"/>
          <p14:tracePt t="99299" x="5668963" y="4122738"/>
          <p14:tracePt t="99315" x="5661025" y="4137025"/>
          <p14:tracePt t="99332" x="5630863" y="4175125"/>
          <p14:tracePt t="99349" x="5616575" y="4213225"/>
          <p14:tracePt t="99350" x="5608638" y="4259263"/>
          <p14:tracePt t="99365" x="5584825" y="4289425"/>
          <p14:tracePt t="99383" x="5562600" y="4373563"/>
          <p14:tracePt t="99398" x="5546725" y="4403725"/>
          <p14:tracePt t="99415" x="5532438" y="4487863"/>
          <p14:tracePt t="99432" x="5524500" y="4549775"/>
          <p14:tracePt t="99449" x="5516563" y="4594225"/>
          <p14:tracePt t="99465" x="5516563" y="4648200"/>
          <p14:tracePt t="99482" x="5516563" y="4708525"/>
          <p14:tracePt t="99499" x="5524500" y="4724400"/>
          <p14:tracePt t="99515" x="5546725" y="4770438"/>
          <p14:tracePt t="99532" x="5554663" y="4792663"/>
          <p14:tracePt t="99549" x="5578475" y="4838700"/>
          <p14:tracePt t="99565" x="5608638" y="4876800"/>
          <p14:tracePt t="99582" x="5616575" y="4892675"/>
          <p14:tracePt t="99583" x="5638800" y="4906963"/>
          <p14:tracePt t="99599" x="5661025" y="4922838"/>
          <p14:tracePt t="99615" x="5699125" y="4930775"/>
          <p14:tracePt t="99632" x="5722938" y="4930775"/>
          <p14:tracePt t="99649" x="5761038" y="4930775"/>
          <p14:tracePt t="99665" x="5807075" y="4914900"/>
          <p14:tracePt t="99682" x="5821363" y="4899025"/>
          <p14:tracePt t="99699" x="5867400" y="4860925"/>
          <p14:tracePt t="99716" x="5913438" y="4792663"/>
          <p14:tracePt t="99733" x="5927725" y="4770438"/>
          <p14:tracePt t="99749" x="5943600" y="4702175"/>
          <p14:tracePt t="99765" x="5943600" y="4648200"/>
          <p14:tracePt t="99782" x="5943600" y="4602163"/>
          <p14:tracePt t="99799" x="5921375" y="4525963"/>
          <p14:tracePt t="99815" x="5913438" y="4487863"/>
          <p14:tracePt t="99832" x="5867400" y="4427538"/>
          <p14:tracePt t="99849" x="5821363" y="4381500"/>
          <p14:tracePt t="99865" x="5791200" y="4359275"/>
          <p14:tracePt t="99882" x="5745163" y="4335463"/>
          <p14:tracePt t="99899" x="5722938" y="4321175"/>
          <p14:tracePt t="99916" x="5692775" y="4313238"/>
          <p14:tracePt t="99932" x="5661025" y="4313238"/>
          <p14:tracePt t="99949" x="5646738" y="4313238"/>
          <p14:tracePt t="99965" x="5638800" y="4313238"/>
          <p14:tracePt t="100182" x="5630863" y="4313238"/>
          <p14:tracePt t="100193" x="5608638" y="4305300"/>
          <p14:tracePt t="100202" x="5584825" y="4283075"/>
          <p14:tracePt t="100215" x="5546725" y="4251325"/>
          <p14:tracePt t="100232" x="5470525" y="4198938"/>
          <p14:tracePt t="100249" x="5211763" y="4008438"/>
          <p14:tracePt t="100265" x="4708525" y="3679825"/>
          <p14:tracePt t="100282" x="4321175" y="3513138"/>
          <p14:tracePt t="100299" x="3421063" y="3146425"/>
          <p14:tracePt t="100315" x="2949575" y="2979738"/>
          <p14:tracePt t="100332" x="2163763" y="2735263"/>
          <p14:tracePt t="100349" x="1646238" y="2530475"/>
          <p14:tracePt t="100366" x="1439863" y="2392363"/>
          <p14:tracePt t="100383" x="1409700" y="2346325"/>
          <p14:tracePt t="100399" x="1409700" y="2270125"/>
          <p14:tracePt t="100415" x="1439863" y="2239963"/>
          <p14:tracePt t="100433" x="1539875" y="2179638"/>
          <p14:tracePt t="100671" x="1570038" y="2103438"/>
          <p14:tracePt t="100680" x="1600200" y="2019300"/>
          <p14:tracePt t="100692" x="1646238" y="1943100"/>
          <p14:tracePt t="100701" x="1676400" y="1866900"/>
          <p14:tracePt t="100715" x="1722438" y="1798638"/>
          <p14:tracePt t="100732" x="1752600" y="1752600"/>
          <p14:tracePt t="100749" x="1812925" y="1692275"/>
          <p14:tracePt t="100765" x="1858963" y="1676400"/>
          <p14:tracePt t="100783" x="1889125" y="1668463"/>
          <p14:tracePt t="100799" x="1905000" y="1660525"/>
          <p14:tracePt t="100816" x="1927225" y="1654175"/>
          <p14:tracePt t="100832" x="1935163" y="1654175"/>
          <p14:tracePt t="100855" x="1935163" y="1646238"/>
          <p14:tracePt t="100916" x="1935163" y="1638300"/>
          <p14:tracePt t="100925" x="1935163" y="1630363"/>
          <p14:tracePt t="100936" x="1935163" y="1622425"/>
          <p14:tracePt t="100949" x="1935163" y="1608138"/>
          <p14:tracePt t="100966" x="1935163" y="1570038"/>
          <p14:tracePt t="100982" x="1943100" y="1554163"/>
          <p14:tracePt t="100999" x="1951038" y="1493838"/>
          <p14:tracePt t="101016" x="1965325" y="1477963"/>
          <p14:tracePt t="101033" x="1973263" y="1431925"/>
          <p14:tracePt t="101049" x="1997075" y="1387475"/>
          <p14:tracePt t="101066" x="2003425" y="1371600"/>
          <p14:tracePt t="101083" x="2003425" y="1349375"/>
          <p14:tracePt t="101099" x="2011363" y="1341438"/>
          <p14:tracePt t="101242" x="2019300" y="1341438"/>
          <p14:tracePt t="101249" x="2027238" y="1349375"/>
          <p14:tracePt t="101271" x="2035175" y="1355725"/>
          <p14:tracePt t="101282" x="2041525" y="1355725"/>
          <p14:tracePt t="101291" x="2049463" y="1363663"/>
          <p14:tracePt t="101302" x="2065338" y="1371600"/>
          <p14:tracePt t="101316" x="2073275" y="1379538"/>
          <p14:tracePt t="101333" x="2095500" y="1393825"/>
          <p14:tracePt t="101349" x="2111375" y="1393825"/>
          <p14:tracePt t="101366" x="2133600" y="1393825"/>
          <p14:tracePt t="101384" x="2149475" y="1393825"/>
          <p14:tracePt t="101404" x="2155825" y="1393825"/>
          <p14:tracePt t="101416" x="2163763" y="1387475"/>
          <p14:tracePt t="101433" x="2163763" y="1371600"/>
          <p14:tracePt t="101453" x="2163763" y="1363663"/>
          <p14:tracePt t="101466" x="2163763" y="1355725"/>
          <p14:tracePt t="101482" x="2149475" y="1355725"/>
          <p14:tracePt t="101499" x="2133600" y="1355725"/>
          <p14:tracePt t="101516" x="2111375" y="1355725"/>
          <p14:tracePt t="101533" x="2103438" y="1363663"/>
          <p14:tracePt t="101549" x="2079625" y="1393825"/>
          <p14:tracePt t="101566" x="2079625" y="1417638"/>
          <p14:tracePt t="101582" x="2079625" y="1425575"/>
          <p14:tracePt t="101599" x="2087563" y="1447800"/>
          <p14:tracePt t="101616" x="2095500" y="1455738"/>
          <p14:tracePt t="101667" x="2095500" y="1447800"/>
          <p14:tracePt t="101677" x="2095500" y="1439863"/>
          <p14:tracePt t="101687" x="2095500" y="1425575"/>
          <p14:tracePt t="101699" x="2095500" y="1417638"/>
          <p14:tracePt t="101716" x="2095500" y="1409700"/>
          <p14:tracePt t="101732" x="2087563" y="1401763"/>
          <p14:tracePt t="101749" x="2079625" y="1401763"/>
          <p14:tracePt t="101779" x="2079625" y="1417638"/>
          <p14:tracePt t="101790" x="2079625" y="1447800"/>
          <p14:tracePt t="101799" x="2079625" y="1470025"/>
          <p14:tracePt t="101816" x="2079625" y="1485900"/>
          <p14:tracePt t="101833" x="2087563" y="1508125"/>
          <p14:tracePt t="101851" x="2095500" y="1508125"/>
          <p14:tracePt t="101866" x="2103438" y="1508125"/>
          <p14:tracePt t="101890" x="2103438" y="1501775"/>
          <p14:tracePt t="101901" x="2103438" y="1493838"/>
          <p14:tracePt t="101916" x="2103438" y="1477963"/>
          <p14:tracePt t="101932" x="2103438" y="1455738"/>
          <p14:tracePt t="101949" x="2103438" y="1439863"/>
          <p14:tracePt t="101966" x="2087563" y="1431925"/>
          <p14:tracePt t="102003" x="2079625" y="1431925"/>
          <p14:tracePt t="102012" x="2079625" y="1447800"/>
          <p14:tracePt t="102023" x="2079625" y="1463675"/>
          <p14:tracePt t="102033" x="2079625" y="1485900"/>
          <p14:tracePt t="102049" x="2079625" y="1508125"/>
          <p14:tracePt t="102066" x="2111375" y="1577975"/>
          <p14:tracePt t="102083" x="2133600" y="1616075"/>
          <p14:tracePt t="102099" x="2187575" y="1676400"/>
          <p14:tracePt t="102116" x="2255838" y="1744663"/>
          <p14:tracePt t="102133" x="2293938" y="1768475"/>
          <p14:tracePt t="102149" x="2324100" y="1782763"/>
          <p14:tracePt t="102166" x="2339975" y="1782763"/>
          <p14:tracePt t="102166" x="2346325" y="1782763"/>
          <p14:tracePt t="102183" x="2354263" y="1782763"/>
          <p14:tracePt t="102207" x="2362200" y="1782763"/>
          <p14:tracePt t="102227" x="2370138" y="1790700"/>
          <p14:tracePt t="102236" x="2384425" y="1806575"/>
          <p14:tracePt t="102249" x="2392363" y="1836738"/>
          <p14:tracePt t="102266" x="2422525" y="1882775"/>
          <p14:tracePt t="102283" x="2530475" y="2035175"/>
          <p14:tracePt t="102299" x="2735263" y="2301875"/>
          <p14:tracePt t="102316" x="2879725" y="2460625"/>
          <p14:tracePt t="102333" x="3140075" y="2697163"/>
          <p14:tracePt t="102349" x="3254375" y="2819400"/>
          <p14:tracePt t="102603" x="3268663" y="2819400"/>
          <p14:tracePt t="102613" x="3292475" y="2827338"/>
          <p14:tracePt t="102624" x="3344863" y="2841625"/>
          <p14:tracePt t="102633" x="3436938" y="2879725"/>
          <p14:tracePt t="102649" x="3597275" y="2941638"/>
          <p14:tracePt t="102666" x="4191000" y="3216275"/>
          <p14:tracePt t="102683" x="4525963" y="3413125"/>
          <p14:tracePt t="102699" x="5197475" y="3840163"/>
          <p14:tracePt t="102716" x="5768975" y="4221163"/>
          <p14:tracePt t="102733" x="5973763" y="4335463"/>
          <p14:tracePt t="102749" x="6256338" y="4479925"/>
          <p14:tracePt t="102766" x="6340475" y="4503738"/>
          <p14:tracePt t="102783" x="6346825" y="4503738"/>
          <p14:tracePt t="102799" x="6340475" y="4479925"/>
          <p14:tracePt t="102816" x="6302375" y="4427538"/>
          <p14:tracePt t="102833" x="6256338" y="4359275"/>
          <p14:tracePt t="102849" x="6180138" y="4283075"/>
          <p14:tracePt t="102969" x="6180138" y="4297363"/>
          <p14:tracePt t="102979" x="6194425" y="4321175"/>
          <p14:tracePt t="102990" x="6226175" y="4359275"/>
          <p14:tracePt t="103000" x="6270625" y="4397375"/>
          <p14:tracePt t="103016" x="6340475" y="4441825"/>
          <p14:tracePt t="103033" x="6561138" y="4564063"/>
          <p14:tracePt t="103049" x="6743700" y="4648200"/>
          <p14:tracePt t="103066" x="7032625" y="4770438"/>
          <p14:tracePt t="103083" x="7170738" y="4808538"/>
          <p14:tracePt t="103099" x="7200900" y="4808538"/>
          <p14:tracePt t="103116" x="7208838" y="4778375"/>
          <p14:tracePt t="103314" x="7361238" y="4762500"/>
          <p14:tracePt t="103324" x="7559675" y="4740275"/>
          <p14:tracePt t="103335" x="7712075" y="4724400"/>
          <p14:tracePt t="103349" x="7870825" y="4716463"/>
          <p14:tracePt t="103366" x="8008938" y="4694238"/>
          <p14:tracePt t="103383" x="8031163" y="4686300"/>
          <p14:tracePt t="103399" x="8039100" y="4678363"/>
          <p14:tracePt t="103416" x="8008938" y="4678363"/>
          <p14:tracePt t="103433" x="7978775" y="4670425"/>
          <p14:tracePt t="103449" x="7864475" y="4640263"/>
          <p14:tracePt t="103466" x="7788275" y="4625975"/>
          <p14:tracePt t="103483" x="7627938" y="4610100"/>
          <p14:tracePt t="103499" x="7475538" y="4610100"/>
          <p14:tracePt t="103516" x="7421563" y="4610100"/>
          <p14:tracePt t="103533" x="7369175" y="4610100"/>
          <p14:tracePt t="103549" x="7361238" y="4610100"/>
          <p14:tracePt t="103566" x="7369175" y="4610100"/>
          <p14:tracePt t="103583" x="7383463" y="4610100"/>
          <p14:tracePt t="103600" x="7407275" y="4632325"/>
          <p14:tracePt t="103616" x="7429500" y="4656138"/>
          <p14:tracePt t="103633" x="7483475" y="4702175"/>
          <p14:tracePt t="103650" x="7566025" y="4746625"/>
          <p14:tracePt t="103666" x="7597775" y="4770438"/>
          <p14:tracePt t="103683" x="7650163" y="4778375"/>
          <p14:tracePt t="103699" x="7658100" y="4778375"/>
          <p14:tracePt t="103717" x="7666038" y="4778375"/>
          <p14:tracePt t="103733" x="7658100" y="4754563"/>
          <p14:tracePt t="103749" x="7635875" y="4732338"/>
          <p14:tracePt t="103766" x="7551738" y="4702175"/>
          <p14:tracePt t="103783" x="7445375" y="4686300"/>
          <p14:tracePt t="103799" x="7383463" y="4686300"/>
          <p14:tracePt t="103816" x="7292975" y="4694238"/>
          <p14:tracePt t="103833" x="7269163" y="4708525"/>
          <p14:tracePt t="103849" x="7269163" y="4716463"/>
          <p14:tracePt t="103866" x="7269163" y="4732338"/>
          <p14:tracePt t="103883" x="7285038" y="4740275"/>
          <p14:tracePt t="103899" x="7337425" y="4770438"/>
          <p14:tracePt t="103916" x="7407275" y="4792663"/>
          <p14:tracePt t="103933" x="7445375" y="4808538"/>
          <p14:tracePt t="103949" x="7505700" y="4830763"/>
          <p14:tracePt t="103966" x="7521575" y="4830763"/>
          <p14:tracePt t="104016" x="7513638" y="4830763"/>
          <p14:tracePt t="104077" x="7521575" y="4830763"/>
          <p14:tracePt t="104086" x="7543800" y="4846638"/>
          <p14:tracePt t="104098" x="7573963" y="4860925"/>
          <p14:tracePt t="104107" x="7604125" y="4884738"/>
          <p14:tracePt t="104118" x="7642225" y="4899025"/>
          <p14:tracePt t="104133" x="7680325" y="4922838"/>
          <p14:tracePt t="104149" x="7764463" y="4945063"/>
          <p14:tracePt t="104166" x="7802563" y="4953000"/>
          <p14:tracePt t="104183" x="7856538" y="4953000"/>
          <p14:tracePt t="104200" x="7878763" y="4945063"/>
          <p14:tracePt t="104216" x="7886700" y="4930775"/>
          <p14:tracePt t="104234" x="7886700" y="4914900"/>
          <p14:tracePt t="104250" x="7870825" y="4868863"/>
          <p14:tracePt t="104266" x="7840663" y="4846638"/>
          <p14:tracePt t="104433" x="7848600" y="4846638"/>
          <p14:tracePt t="104442" x="7856538" y="4846638"/>
          <p14:tracePt t="104453" x="7864475" y="4846638"/>
          <p14:tracePt t="104466" x="7870825" y="4846638"/>
          <p14:tracePt t="104483" x="7886700" y="4846638"/>
          <p14:tracePt t="104503" x="7886700" y="4838700"/>
          <p14:tracePt t="104516" x="7886700" y="4822825"/>
          <p14:tracePt t="104533" x="7886700" y="4816475"/>
          <p14:tracePt t="104550" x="7878763" y="4784725"/>
          <p14:tracePt t="104566" x="7856538" y="4762500"/>
          <p14:tracePt t="104583" x="7848600" y="4754563"/>
          <p14:tracePt t="104600" x="7818438" y="4740275"/>
          <p14:tracePt t="104616" x="7794625" y="4740275"/>
          <p14:tracePt t="104633" x="7772400" y="4740275"/>
          <p14:tracePt t="104650" x="7764463" y="4746625"/>
          <p14:tracePt t="104666" x="7756525" y="4770438"/>
          <p14:tracePt t="104683" x="7756525" y="4778375"/>
          <p14:tracePt t="104700" x="7756525" y="4830763"/>
          <p14:tracePt t="104716" x="7780338" y="4868863"/>
          <p14:tracePt t="104733" x="7832725" y="4945063"/>
          <p14:tracePt t="104750" x="7902575" y="4999038"/>
          <p14:tracePt t="104766" x="7924800" y="5006975"/>
          <p14:tracePt t="104783" x="7962900" y="5006975"/>
          <p14:tracePt t="104800" x="8016875" y="4968875"/>
          <p14:tracePt t="104816" x="8047038" y="4930775"/>
          <p14:tracePt t="104834" x="8107363" y="4846638"/>
          <p14:tracePt t="104850" x="8153400" y="4754563"/>
          <p14:tracePt t="104866" x="8169275" y="4716463"/>
          <p14:tracePt t="104883" x="8175625" y="4648200"/>
          <p14:tracePt t="104900" x="8175625" y="4618038"/>
          <p14:tracePt t="104916" x="8175625" y="4564063"/>
          <p14:tracePt t="104933" x="8175625" y="4525963"/>
          <p14:tracePt t="104950" x="8175625" y="4503738"/>
          <p14:tracePt t="104966" x="8161338" y="4465638"/>
          <p14:tracePt t="104983" x="8153400" y="4427538"/>
          <p14:tracePt t="105000" x="8137525" y="4403725"/>
          <p14:tracePt t="105016" x="8123238" y="4359275"/>
          <p14:tracePt t="105033" x="8093075" y="4313238"/>
          <p14:tracePt t="105050" x="8085138" y="4305300"/>
          <p14:tracePt t="105066" x="8061325" y="4283075"/>
          <p14:tracePt t="105083" x="8047038" y="4275138"/>
          <p14:tracePt t="105104" x="8039100" y="4275138"/>
          <p14:tracePt t="105116" x="8031163" y="4275138"/>
          <p14:tracePt t="105134" x="8023225" y="4275138"/>
          <p14:tracePt t="105186" x="8023225" y="4267200"/>
          <p14:tracePt t="105499" x="8023225" y="4259263"/>
          <p14:tracePt t="105510" x="8008938" y="4251325"/>
          <p14:tracePt t="105520" x="8001000" y="4244975"/>
          <p14:tracePt t="105534" x="7985125" y="4244975"/>
          <p14:tracePt t="105550" x="7970838" y="4237038"/>
          <p14:tracePt t="105566" x="7940675" y="4221163"/>
          <p14:tracePt t="105583" x="7894638" y="4221163"/>
          <p14:tracePt t="105600" x="7870825" y="4221163"/>
          <p14:tracePt t="105616" x="7810500" y="4221163"/>
          <p14:tracePt t="105635" x="7734300" y="4221163"/>
          <p14:tracePt t="105650" x="7680325" y="4229100"/>
          <p14:tracePt t="105667" x="7573963" y="4244975"/>
          <p14:tracePt t="105684" x="7451725" y="4283075"/>
          <p14:tracePt t="105700" x="7391400" y="4289425"/>
          <p14:tracePt t="105716" x="7261225" y="4305300"/>
          <p14:tracePt t="105734" x="7185025" y="4321175"/>
          <p14:tracePt t="105750" x="7078663" y="4335463"/>
          <p14:tracePt t="105766" x="7056438" y="4343400"/>
          <p14:tracePt t="105948" x="7048500" y="4343400"/>
          <p14:tracePt t="105957" x="7040563" y="4343400"/>
          <p14:tracePt t="105968" x="7026275" y="4351338"/>
          <p14:tracePt t="105983" x="7010400" y="4351338"/>
          <p14:tracePt t="106000" x="6950075" y="4351338"/>
          <p14:tracePt t="106017" x="6918325" y="4351338"/>
          <p14:tracePt t="106034" x="6873875" y="4351338"/>
          <p14:tracePt t="106050" x="6850063" y="4351338"/>
          <p14:tracePt t="106066" x="6842125" y="4351338"/>
          <p14:tracePt t="106083" x="6835775" y="4359275"/>
          <p14:tracePt t="106100" x="6835775" y="4373563"/>
          <p14:tracePt t="106116" x="6835775" y="4389438"/>
          <p14:tracePt t="106134" x="6835775" y="4419600"/>
          <p14:tracePt t="106150" x="6835775" y="4441825"/>
          <p14:tracePt t="106167" x="6835775" y="4479925"/>
          <p14:tracePt t="106183" x="6835775" y="4541838"/>
          <p14:tracePt t="106200" x="6842125" y="4572000"/>
          <p14:tracePt t="106217" x="6865938" y="4625975"/>
          <p14:tracePt t="106233" x="6888163" y="4664075"/>
          <p14:tracePt t="106250" x="6911975" y="4686300"/>
          <p14:tracePt t="106267" x="6950075" y="4716463"/>
          <p14:tracePt t="106284" x="7002463" y="4732338"/>
          <p14:tracePt t="106300" x="7026275" y="4746625"/>
          <p14:tracePt t="106316" x="7078663" y="4762500"/>
          <p14:tracePt t="106333" x="7094538" y="4770438"/>
          <p14:tracePt t="106350" x="7132638" y="4792663"/>
          <p14:tracePt t="106367" x="7178675" y="4808538"/>
          <p14:tracePt t="106384" x="7200900" y="4816475"/>
          <p14:tracePt t="106400" x="7239000" y="4822825"/>
          <p14:tracePt t="106416" x="7285038" y="4830763"/>
          <p14:tracePt t="106433" x="7299325" y="4838700"/>
          <p14:tracePt t="106450" x="7337425" y="4838700"/>
          <p14:tracePt t="106467" x="7375525" y="4846638"/>
          <p14:tracePt t="106483" x="7391400" y="4854575"/>
          <p14:tracePt t="106500" x="7421563" y="4854575"/>
          <p14:tracePt t="106517" x="7467600" y="4860925"/>
          <p14:tracePt t="106534" x="7489825" y="4860925"/>
          <p14:tracePt t="106550" x="7527925" y="4854575"/>
          <p14:tracePt t="106567" x="7543800" y="4846638"/>
          <p14:tracePt t="106791" x="7604125" y="4846638"/>
          <p14:tracePt t="106801" x="7688263" y="4846638"/>
          <p14:tracePt t="106812" x="7764463" y="4846638"/>
          <p14:tracePt t="106821" x="7832725" y="4846638"/>
          <p14:tracePt t="106833" x="7902575" y="4860925"/>
          <p14:tracePt t="106850" x="7954963" y="4868863"/>
          <p14:tracePt t="106867" x="8008938" y="4884738"/>
          <p14:tracePt t="106884" x="8023225" y="4884738"/>
          <p14:tracePt t="106900" x="8023225" y="4892675"/>
          <p14:tracePt t="107187" x="8016875" y="4892675"/>
          <p14:tracePt t="107207" x="8008938" y="4892675"/>
          <p14:tracePt t="107218" x="8001000" y="4892675"/>
          <p14:tracePt t="107228" x="7993063" y="4892675"/>
          <p14:tracePt t="107239" x="7985125" y="4892675"/>
          <p14:tracePt t="107250" x="7978775" y="4892675"/>
          <p14:tracePt t="107267" x="7970838" y="4884738"/>
          <p14:tracePt t="107284" x="7962900" y="4876800"/>
          <p14:tracePt t="107300" x="7940675" y="4860925"/>
          <p14:tracePt t="107317" x="7932738" y="4854575"/>
          <p14:tracePt t="107334" x="7908925" y="4830763"/>
          <p14:tracePt t="107350" x="7886700" y="4808538"/>
          <p14:tracePt t="107367" x="7878763" y="4800600"/>
          <p14:tracePt t="107385" x="7856538" y="4778375"/>
          <p14:tracePt t="107400" x="7840663" y="4762500"/>
          <p14:tracePt t="107417" x="7826375" y="4732338"/>
          <p14:tracePt t="107434" x="7818438" y="4716463"/>
          <p14:tracePt t="107450" x="7818438" y="4702175"/>
          <p14:tracePt t="107467" x="7802563" y="4686300"/>
          <p14:tracePt t="107484" x="7802563" y="4664075"/>
          <p14:tracePt t="107500" x="7802563" y="4656138"/>
          <p14:tracePt t="107517" x="7788275" y="4625975"/>
          <p14:tracePt t="107534" x="7788275" y="4602163"/>
          <p14:tracePt t="107550" x="7780338" y="4594225"/>
          <p14:tracePt t="107567" x="7764463" y="4579938"/>
          <p14:tracePt t="107584" x="7756525" y="4564063"/>
          <p14:tracePt t="107600" x="7734300" y="4549775"/>
          <p14:tracePt t="107617" x="7718425" y="4533900"/>
          <p14:tracePt t="107634" x="7712075" y="4525963"/>
          <p14:tracePt t="107650" x="7696200" y="4503738"/>
          <p14:tracePt t="107667" x="7696200" y="4473575"/>
          <p14:tracePt t="107684" x="7696200" y="4457700"/>
          <p14:tracePt t="107700" x="7696200" y="4435475"/>
          <p14:tracePt t="107717" x="7704138" y="4411663"/>
          <p14:tracePt t="107734" x="7718425" y="4397375"/>
          <p14:tracePt t="107750" x="7734300" y="4381500"/>
          <p14:tracePt t="107767" x="7750175" y="4373563"/>
          <p14:tracePt t="107784" x="7756525" y="4365625"/>
          <p14:tracePt t="107800" x="7772400" y="4359275"/>
          <p14:tracePt t="107817" x="7780338" y="4351338"/>
          <p14:tracePt t="108001" x="7788275" y="4359275"/>
          <p14:tracePt t="108032" x="7794625" y="4359275"/>
          <p14:tracePt t="108052" x="7794625" y="4335463"/>
          <p14:tracePt t="108061" x="7794625" y="4313238"/>
          <p14:tracePt t="108072" x="7794625" y="4283075"/>
          <p14:tracePt t="108084" x="7802563" y="4251325"/>
          <p14:tracePt t="108100" x="7810500" y="4206875"/>
          <p14:tracePt t="108117" x="7818438" y="4122738"/>
          <p14:tracePt t="108134" x="7840663" y="4060825"/>
          <p14:tracePt t="108150" x="7848600" y="4046538"/>
          <p14:tracePt t="108167" x="7864475" y="4022725"/>
          <p14:tracePt t="108184" x="7878763" y="4008438"/>
          <p14:tracePt t="108200" x="7886700" y="4008438"/>
          <p14:tracePt t="108217" x="7908925" y="3992563"/>
          <p14:tracePt t="108234" x="7916863" y="3992563"/>
          <p14:tracePt t="108250" x="7940675" y="3978275"/>
          <p14:tracePt t="108267" x="7970838" y="3962400"/>
          <p14:tracePt t="108284" x="7978775" y="3954463"/>
          <p14:tracePt t="108300" x="8001000" y="3946525"/>
          <p14:tracePt t="108317" x="8031163" y="3940175"/>
          <p14:tracePt t="108334" x="8054975" y="3940175"/>
          <p14:tracePt t="108350" x="8099425" y="3932238"/>
          <p14:tracePt t="108367" x="8131175" y="3932238"/>
          <p14:tracePt t="108384" x="8137525" y="3932238"/>
          <p14:tracePt t="108400" x="8153400" y="3932238"/>
          <p14:tracePt t="108418" x="8161338" y="3932238"/>
          <p14:tracePt t="108434" x="8161338" y="3940175"/>
          <p14:tracePt t="108450" x="8175625" y="3946525"/>
          <p14:tracePt t="108691" x="8245475" y="3946525"/>
          <p14:tracePt t="108702" x="8359775" y="3946525"/>
          <p14:tracePt t="108712" x="8496300" y="3970338"/>
          <p14:tracePt t="108723" x="8648700" y="4022725"/>
          <p14:tracePt t="108734" x="8785225" y="4084638"/>
          <p14:tracePt t="108750" x="8907463" y="4144963"/>
          <p14:tracePt t="108767" x="9051925" y="4221163"/>
          <p14:tracePt t="108784" x="9097963" y="4244975"/>
          <p14:tracePt t="108800" x="9113838" y="4259263"/>
          <p14:tracePt t="108946" x="9121775" y="4267200"/>
          <p14:tracePt t="108957" x="9128125" y="4283075"/>
          <p14:tracePt t="108967" x="9136063" y="4283075"/>
          <p14:tracePt t="108977" x="9159875" y="4289425"/>
          <p14:tracePt t="108986" x="9182100" y="4313238"/>
          <p14:tracePt t="109000" x="9220200" y="4343400"/>
          <p14:tracePt t="109017" x="9258300" y="4381500"/>
          <p14:tracePt t="109019" x="9288463" y="4411663"/>
          <p14:tracePt t="109034" x="9312275" y="4465638"/>
          <p14:tracePt t="109051" x="9350375" y="4525963"/>
          <p14:tracePt t="109067" x="9350375" y="4541838"/>
          <p14:tracePt t="109068" x="9350375" y="4556125"/>
          <p14:tracePt t="109084" x="9350375" y="4572000"/>
          <p14:tracePt t="109101" x="9350375" y="4610100"/>
          <p14:tracePt t="109117" x="9342438" y="4618038"/>
          <p14:tracePt t="109134" x="9312275" y="4656138"/>
          <p14:tracePt t="109150" x="9280525" y="4694238"/>
          <p14:tracePt t="109167" x="9266238" y="4716463"/>
          <p14:tracePt t="109184" x="9228138" y="4762500"/>
          <p14:tracePt t="109201" x="9174163" y="4808538"/>
          <p14:tracePt t="109217" x="9159875" y="4822825"/>
          <p14:tracePt t="109234" x="9113838" y="4876800"/>
          <p14:tracePt t="109251" x="9105900" y="4892675"/>
          <p14:tracePt t="109267" x="9067800" y="4914900"/>
          <p14:tracePt t="109284" x="9037638" y="4937125"/>
          <p14:tracePt t="109300" x="9021763" y="4945063"/>
          <p14:tracePt t="109317" x="8983663" y="4953000"/>
          <p14:tracePt t="109334" x="8937625" y="4968875"/>
          <p14:tracePt t="109351" x="8923338" y="4968875"/>
          <p14:tracePt t="109367" x="8877300" y="4975225"/>
          <p14:tracePt t="109384" x="8855075" y="4983163"/>
          <p14:tracePt t="109400" x="8809038" y="4983163"/>
          <p14:tracePt t="109417" x="8763000" y="4991100"/>
          <p14:tracePt t="109434" x="8724900" y="4999038"/>
          <p14:tracePt t="109451" x="8709025" y="4999038"/>
          <p14:tracePt t="109467" x="8670925" y="4999038"/>
          <p14:tracePt t="109484" x="8656638" y="4999038"/>
          <p14:tracePt t="109501" x="8640763" y="4999038"/>
          <p14:tracePt t="109678" x="8632825" y="4999038"/>
          <p14:tracePt t="109687" x="8626475" y="4999038"/>
          <p14:tracePt t="109699" x="8610600" y="4999038"/>
          <p14:tracePt t="109708" x="8594725" y="4999038"/>
          <p14:tracePt t="109720" x="8572500" y="4999038"/>
          <p14:tracePt t="109734" x="8550275" y="4999038"/>
          <p14:tracePt t="109751" x="8480425" y="4991100"/>
          <p14:tracePt t="109767" x="8435975" y="4991100"/>
          <p14:tracePt t="109784" x="8359775" y="4991100"/>
          <p14:tracePt t="109801" x="8283575" y="4991100"/>
          <p14:tracePt t="109817" x="8259763" y="4991100"/>
          <p14:tracePt t="109834" x="8221663" y="4991100"/>
          <p14:tracePt t="109851" x="8183563" y="4991100"/>
          <p14:tracePt t="109867" x="8175625" y="4991100"/>
          <p14:tracePt t="109884" x="8137525" y="4991100"/>
          <p14:tracePt t="109901" x="8123238" y="4991100"/>
          <p14:tracePt t="109917" x="8085138" y="4991100"/>
          <p14:tracePt t="109934" x="8039100" y="4999038"/>
          <p14:tracePt t="109951" x="8016875" y="4999038"/>
          <p14:tracePt t="109967" x="7978775" y="4999038"/>
          <p14:tracePt t="109984" x="7947025" y="4999038"/>
          <p14:tracePt t="110000" x="7932738" y="4999038"/>
          <p14:tracePt t="110017" x="7916863" y="4999038"/>
          <p14:tracePt t="110034" x="7894638" y="4983163"/>
          <p14:tracePt t="110051" x="7886700" y="4975225"/>
          <p14:tracePt t="110067" x="7864475" y="4960938"/>
          <p14:tracePt t="110084" x="7856538" y="4953000"/>
          <p14:tracePt t="110101" x="7832725" y="4922838"/>
          <p14:tracePt t="110117" x="7818438" y="4899025"/>
          <p14:tracePt t="110134" x="7810500" y="4884738"/>
          <p14:tracePt t="110151" x="7802563" y="4860925"/>
          <p14:tracePt t="110168" x="7802563" y="4846638"/>
          <p14:tracePt t="110184" x="7802563" y="4838700"/>
          <p14:tracePt t="110229" x="7802563" y="4846638"/>
          <p14:tracePt t="110554" x="7832725" y="4846638"/>
          <p14:tracePt t="110562" x="7886700" y="4846638"/>
          <p14:tracePt t="110573" x="7954963" y="4846638"/>
          <p14:tracePt t="110584" x="8016875" y="4846638"/>
          <p14:tracePt t="110601" x="8069263" y="4846638"/>
          <p14:tracePt t="110617" x="8175625" y="4816475"/>
          <p14:tracePt t="110634" x="8259763" y="4762500"/>
          <p14:tracePt t="110651" x="8297863" y="4724400"/>
          <p14:tracePt t="110668" x="8335963" y="4648200"/>
          <p14:tracePt t="110684" x="8359775" y="4549775"/>
          <p14:tracePt t="110701" x="8366125" y="4487863"/>
          <p14:tracePt t="110718" x="8366125" y="4343400"/>
          <p14:tracePt t="110734" x="8366125" y="4259263"/>
          <p14:tracePt t="110751" x="8359775" y="4084638"/>
          <p14:tracePt t="110768" x="8351838" y="3916363"/>
          <p14:tracePt t="110784" x="8351838" y="3840163"/>
          <p14:tracePt t="110801" x="8343900" y="3733800"/>
          <p14:tracePt t="110817" x="8328025" y="3657600"/>
          <p14:tracePt t="110834" x="8313738" y="3641725"/>
          <p14:tracePt t="110851" x="8283575" y="3619500"/>
          <p14:tracePt t="110867" x="8267700" y="3611563"/>
          <p14:tracePt t="110884" x="8237538" y="3603625"/>
          <p14:tracePt t="110901" x="8199438" y="3603625"/>
          <p14:tracePt t="110917" x="8175625" y="3603625"/>
          <p14:tracePt t="110934" x="8131175" y="3603625"/>
          <p14:tracePt t="110951" x="8077200" y="3611563"/>
          <p14:tracePt t="110967" x="8039100" y="3619500"/>
          <p14:tracePt t="110984" x="7962900" y="3641725"/>
          <p14:tracePt t="111001" x="7894638" y="3665538"/>
          <p14:tracePt t="111017" x="7856538" y="3679825"/>
          <p14:tracePt t="111034" x="7802563" y="3717925"/>
          <p14:tracePt t="111051" x="7772400" y="3749675"/>
          <p14:tracePt t="111067" x="7764463" y="3771900"/>
          <p14:tracePt t="111084" x="7756525" y="3817938"/>
          <p14:tracePt t="111101" x="7750175" y="3894138"/>
          <p14:tracePt t="111118" x="7750175" y="3946525"/>
          <p14:tracePt t="111134" x="7742238" y="4084638"/>
          <p14:tracePt t="111151" x="7742238" y="4144963"/>
          <p14:tracePt t="111167" x="7734300" y="4259263"/>
          <p14:tracePt t="111184" x="7734300" y="4351338"/>
          <p14:tracePt t="111201" x="7726363" y="4411663"/>
          <p14:tracePt t="111217" x="7726363" y="4479925"/>
          <p14:tracePt t="111234" x="7726363" y="4518025"/>
          <p14:tracePt t="111251" x="7734300" y="4572000"/>
          <p14:tracePt t="111267" x="7742238" y="4618038"/>
          <p14:tracePt t="111285" x="7756525" y="4670425"/>
          <p14:tracePt t="111301" x="7780338" y="4708525"/>
          <p14:tracePt t="111318" x="7818438" y="4778375"/>
          <p14:tracePt t="111334" x="7848600" y="4808538"/>
          <p14:tracePt t="111351" x="7894638" y="4876800"/>
          <p14:tracePt t="111368" x="7940675" y="4953000"/>
          <p14:tracePt t="111384" x="7970838" y="4991100"/>
          <p14:tracePt t="111401" x="8023225" y="5059363"/>
          <p14:tracePt t="111418" x="8077200" y="5121275"/>
          <p14:tracePt t="111434" x="8115300" y="5151438"/>
          <p14:tracePt t="111451" x="8175625" y="5181600"/>
          <p14:tracePt t="111468" x="8245475" y="5173663"/>
          <p14:tracePt t="111485" x="8283575" y="5151438"/>
          <p14:tracePt t="111501" x="8343900" y="5083175"/>
          <p14:tracePt t="111518" x="8374063" y="5037138"/>
          <p14:tracePt t="111534" x="8442325" y="4922838"/>
          <p14:tracePt t="111551" x="8504238" y="4800600"/>
          <p14:tracePt t="111568" x="8518525" y="4754563"/>
          <p14:tracePt t="111584" x="8534400" y="4686300"/>
          <p14:tracePt t="111601" x="8526463" y="4640263"/>
          <p14:tracePt t="111618" x="8518525" y="4625975"/>
          <p14:tracePt t="111634" x="8488363" y="4587875"/>
          <p14:tracePt t="111651" x="8435975" y="4564063"/>
          <p14:tracePt t="111668" x="8420100" y="4541838"/>
          <p14:tracePt t="111684" x="8366125" y="4518025"/>
          <p14:tracePt t="111701" x="8351838" y="4503738"/>
          <p14:tracePt t="111702" x="8321675" y="4495800"/>
          <p14:tracePt t="111718" x="8305800" y="4487863"/>
          <p14:tracePt t="111734" x="8275638" y="4473575"/>
          <p14:tracePt t="111751" x="8267700" y="4465638"/>
          <p14:tracePt t="111768" x="8259763" y="4457700"/>
          <p14:tracePt t="111803" x="8259763" y="4465638"/>
          <p14:tracePt t="111996" x="8245475" y="4465638"/>
          <p14:tracePt t="112006" x="8207375" y="4441825"/>
          <p14:tracePt t="112017" x="8153400" y="4403725"/>
          <p14:tracePt t="112027" x="8061325" y="4343400"/>
          <p14:tracePt t="112037" x="7924800" y="4244975"/>
          <p14:tracePt t="112051" x="7718425" y="4114800"/>
          <p14:tracePt t="112068" x="7048500" y="3703638"/>
          <p14:tracePt t="112084" x="6569075" y="3459163"/>
          <p14:tracePt t="112101" x="5502275" y="2971800"/>
          <p14:tracePt t="112118" x="5356225" y="2797175"/>
          <p14:tracePt t="112134" x="4435475" y="2408238"/>
          <p14:tracePt t="112151" x="3322638" y="2111375"/>
          <p14:tracePt t="112168" x="2819400" y="1981200"/>
          <p14:tracePt t="112185" x="2079625" y="1874838"/>
          <p14:tracePt t="112201" x="1806575" y="1858963"/>
          <p14:tracePt t="112218" x="1768475" y="1851025"/>
          <p14:tracePt t="112234" x="1752600" y="1851025"/>
          <p14:tracePt t="112252" x="1790700" y="1858963"/>
          <p14:tracePt t="112268" x="1812925" y="1866900"/>
          <p14:tracePt t="112284" x="1851025" y="1874838"/>
          <p14:tracePt t="112301" x="1912938" y="1905000"/>
          <p14:tracePt t="112318" x="1943100" y="1927225"/>
          <p14:tracePt t="112334" x="2019300" y="2003425"/>
          <p14:tracePt t="112351" x="2041525" y="2027238"/>
          <p14:tracePt t="112368" x="2049463" y="2057400"/>
          <p14:tracePt t="112384" x="2035175" y="2079625"/>
          <p14:tracePt t="112401" x="2011363" y="2095500"/>
          <p14:tracePt t="112418" x="1897063" y="2125663"/>
          <p14:tracePt t="112435" x="1774825" y="2125663"/>
          <p14:tracePt t="112451" x="1714500" y="2125663"/>
          <p14:tracePt t="112468" x="1584325" y="2117725"/>
          <p14:tracePt t="112484" x="1493838" y="2079625"/>
          <p14:tracePt t="112501" x="1470025" y="2057400"/>
          <p14:tracePt t="112518" x="1447800" y="2035175"/>
          <p14:tracePt t="112688" x="1439863" y="2035175"/>
          <p14:tracePt t="112697" x="1431925" y="2027238"/>
          <p14:tracePt t="112708" x="1425575" y="2019300"/>
          <p14:tracePt t="112718" x="1417638" y="2011363"/>
          <p14:tracePt t="112734" x="1401763" y="2003425"/>
          <p14:tracePt t="112751" x="1379538" y="1973263"/>
          <p14:tracePt t="112768" x="1371600" y="1958975"/>
          <p14:tracePt t="112785" x="1341438" y="1935163"/>
          <p14:tracePt t="112801" x="1317625" y="1920875"/>
          <p14:tracePt t="112819" x="1311275" y="1920875"/>
          <p14:tracePt t="112871" x="1311275" y="1927225"/>
          <p14:tracePt t="112880" x="1303338" y="1935163"/>
          <p14:tracePt t="112891" x="1303338" y="1951038"/>
          <p14:tracePt t="112901" x="1295400" y="1965325"/>
          <p14:tracePt t="112918" x="1287463" y="1973263"/>
          <p14:tracePt t="112934" x="1287463" y="2011363"/>
          <p14:tracePt t="112951" x="1287463" y="2027238"/>
          <p14:tracePt t="112968" x="1287463" y="2065338"/>
          <p14:tracePt t="112984" x="1295400" y="2103438"/>
          <p14:tracePt t="113002" x="1303338" y="2125663"/>
          <p14:tracePt t="113018" x="1317625" y="2149475"/>
          <p14:tracePt t="113034" x="1333500" y="2179638"/>
          <p14:tracePt t="113051" x="1349375" y="2201863"/>
          <p14:tracePt t="113068" x="1371600" y="2225675"/>
          <p14:tracePt t="113085" x="1387475" y="2239963"/>
          <p14:tracePt t="113101" x="1393825" y="2239963"/>
          <p14:tracePt t="113118" x="1409700" y="2255838"/>
          <p14:tracePt t="113135" x="1417638" y="2255838"/>
          <p14:tracePt t="113151" x="1431925" y="2255838"/>
          <p14:tracePt t="113168" x="1455738" y="2239963"/>
          <p14:tracePt t="113185" x="1470025" y="2209800"/>
          <p14:tracePt t="113201" x="1470025" y="2187575"/>
          <p14:tracePt t="113218" x="1470025" y="2117725"/>
          <p14:tracePt t="113235" x="1470025" y="2079625"/>
          <p14:tracePt t="113252" x="1447800" y="1958975"/>
          <p14:tracePt t="113268" x="1425575" y="1844675"/>
          <p14:tracePt t="113285" x="1409700" y="1798638"/>
          <p14:tracePt t="113301" x="1387475" y="1744663"/>
          <p14:tracePt t="113318" x="1363663" y="1714500"/>
          <p14:tracePt t="113335" x="1355725" y="1706563"/>
          <p14:tracePt t="113351" x="1341438" y="1706563"/>
          <p14:tracePt t="113368" x="1325563" y="1706563"/>
          <p14:tracePt t="113385" x="1311275" y="1714500"/>
          <p14:tracePt t="113401" x="1287463" y="1736725"/>
          <p14:tracePt t="113418" x="1279525" y="1744663"/>
          <p14:tracePt t="113435" x="1265238" y="1782763"/>
          <p14:tracePt t="113452" x="1235075" y="1828800"/>
          <p14:tracePt t="113468" x="1235075" y="1851025"/>
          <p14:tracePt t="113485" x="1211263" y="1943100"/>
          <p14:tracePt t="113501" x="1211263" y="1997075"/>
          <p14:tracePt t="113518" x="1211263" y="2087563"/>
          <p14:tracePt t="113535" x="1227138" y="2187575"/>
          <p14:tracePt t="113551" x="1249363" y="2225675"/>
          <p14:tracePt t="113568" x="1287463" y="2286000"/>
          <p14:tracePt t="113585" x="1349375" y="2332038"/>
          <p14:tracePt t="113601" x="1379538" y="2346325"/>
          <p14:tracePt t="113618" x="1431925" y="2354263"/>
          <p14:tracePt t="113635" x="1493838" y="2346325"/>
          <p14:tracePt t="113651" x="1508125" y="2332038"/>
          <p14:tracePt t="113668" x="1554163" y="2286000"/>
          <p14:tracePt t="113685" x="1592263" y="2225675"/>
          <p14:tracePt t="113701" x="1600200" y="2193925"/>
          <p14:tracePt t="113718" x="1600200" y="2095500"/>
          <p14:tracePt t="113735" x="1600200" y="1989138"/>
          <p14:tracePt t="113751" x="1584325" y="1935163"/>
          <p14:tracePt t="113768" x="1539875" y="1812925"/>
          <p14:tracePt t="113785" x="1508125" y="1774825"/>
          <p14:tracePt t="113801" x="1463675" y="1744663"/>
          <p14:tracePt t="113818" x="1431925" y="1744663"/>
          <p14:tracePt t="113835" x="1425575" y="1752600"/>
          <p14:tracePt t="113851" x="1393825" y="1774825"/>
          <p14:tracePt t="113868" x="1379538" y="1798638"/>
          <p14:tracePt t="113885" x="1371600" y="1820863"/>
          <p14:tracePt t="113901" x="1355725" y="1882775"/>
          <p14:tracePt t="113918" x="1349375" y="1989138"/>
          <p14:tracePt t="113935" x="1349375" y="2035175"/>
          <p14:tracePt t="113952" x="1349375" y="2117725"/>
          <p14:tracePt t="113968" x="1349375" y="2155825"/>
          <p14:tracePt t="113985" x="1371600" y="2232025"/>
          <p14:tracePt t="114001" x="1393825" y="2263775"/>
          <p14:tracePt t="114018" x="1401763" y="2278063"/>
          <p14:tracePt t="114035" x="1439863" y="2301875"/>
          <p14:tracePt t="114051" x="1455738" y="2301875"/>
          <p14:tracePt t="114068" x="1485900" y="2301875"/>
          <p14:tracePt t="114085" x="1531938" y="2301875"/>
          <p14:tracePt t="114101" x="1577975" y="2286000"/>
          <p14:tracePt t="114118" x="1608138" y="2278063"/>
          <p14:tracePt t="114135" x="1654175" y="2232025"/>
          <p14:tracePt t="114151" x="1660525" y="2209800"/>
          <p14:tracePt t="114168" x="1668463" y="2141538"/>
          <p14:tracePt t="114185" x="1660525" y="2035175"/>
          <p14:tracePt t="114202" x="1600200" y="1882775"/>
          <p14:tracePt t="114218" x="1562100" y="1806575"/>
          <p14:tracePt t="114235" x="1447800" y="1684338"/>
          <p14:tracePt t="114251" x="1401763" y="1646238"/>
          <p14:tracePt t="114268" x="1317625" y="1630363"/>
          <p14:tracePt t="114285" x="1241425" y="1646238"/>
          <p14:tracePt t="114301" x="1227138" y="1676400"/>
          <p14:tracePt t="114318" x="1196975" y="1730375"/>
          <p14:tracePt t="114335" x="1173163" y="1806575"/>
          <p14:tracePt t="114351" x="1173163" y="1866900"/>
          <p14:tracePt t="114368" x="1173163" y="2003425"/>
          <p14:tracePt t="114385" x="1181100" y="2141538"/>
          <p14:tracePt t="114401" x="1203325" y="2201863"/>
          <p14:tracePt t="114418" x="1249363" y="2339975"/>
          <p14:tracePt t="114435" x="1279525" y="2392363"/>
          <p14:tracePt t="114452" x="1333500" y="2476500"/>
          <p14:tracePt t="114468" x="1387475" y="2536825"/>
          <p14:tracePt t="114485" x="1401763" y="2560638"/>
          <p14:tracePt t="114501" x="1439863" y="2574925"/>
          <p14:tracePt t="114518" x="1455738" y="2590800"/>
          <p14:tracePt t="114535" x="1485900" y="2598738"/>
          <p14:tracePt t="114551" x="1501775" y="2636838"/>
          <p14:tracePt t="114568" x="1516063" y="2659063"/>
          <p14:tracePt t="114863" x="1516063" y="2667000"/>
          <p14:tracePt t="114872" x="1516063" y="2682875"/>
          <p14:tracePt t="114883" x="1516063" y="2705100"/>
          <p14:tracePt t="114893" x="1516063" y="2751138"/>
          <p14:tracePt t="114903" x="1539875" y="2811463"/>
          <p14:tracePt t="114918" x="1562100" y="2879725"/>
          <p14:tracePt t="114935" x="1584325" y="2963863"/>
          <p14:tracePt t="114952" x="1668463" y="3170238"/>
          <p14:tracePt t="114968" x="1798638" y="3406775"/>
          <p14:tracePt t="114985" x="1858963" y="3513138"/>
          <p14:tracePt t="115002" x="2019300" y="3717925"/>
          <p14:tracePt t="115018" x="2155825" y="3840163"/>
          <p14:tracePt t="115035" x="2217738" y="3870325"/>
          <p14:tracePt t="115052" x="2332038" y="3916363"/>
          <p14:tracePt t="115068" x="2408238" y="3924300"/>
          <p14:tracePt t="115085" x="2454275" y="3924300"/>
          <p14:tracePt t="115102" x="2522538" y="3902075"/>
          <p14:tracePt t="115119" x="2574925" y="3848100"/>
          <p14:tracePt t="115135" x="2590800" y="3832225"/>
          <p14:tracePt t="115152" x="2613025" y="3779838"/>
          <p14:tracePt t="115169" x="2628900" y="3733800"/>
          <p14:tracePt t="115185" x="2628900" y="3717925"/>
          <p14:tracePt t="115202" x="2628900" y="3679825"/>
          <p14:tracePt t="115219" x="2628900" y="3665538"/>
          <p14:tracePt t="115235" x="2620963" y="3665538"/>
          <p14:tracePt t="115252" x="2613025" y="3665538"/>
          <p14:tracePt t="115270" x="2606675" y="3665538"/>
          <p14:tracePt t="115290" x="2606675" y="3679825"/>
          <p14:tracePt t="115302" x="2606675" y="3703638"/>
          <p14:tracePt t="115318" x="2606675" y="3733800"/>
          <p14:tracePt t="115335" x="2620963" y="3832225"/>
          <p14:tracePt t="115352" x="2682875" y="3954463"/>
          <p14:tracePt t="115368" x="2720975" y="4016375"/>
          <p14:tracePt t="115385" x="2849563" y="4144963"/>
          <p14:tracePt t="115402" x="3032125" y="4244975"/>
          <p14:tracePt t="115418" x="3140075" y="4267200"/>
          <p14:tracePt t="115435" x="3344863" y="4259263"/>
          <p14:tracePt t="115452" x="3429000" y="4221163"/>
          <p14:tracePt t="115468" x="3581400" y="4092575"/>
          <p14:tracePt t="115485" x="3665538" y="3932238"/>
          <p14:tracePt t="115502" x="3679825" y="3840163"/>
          <p14:tracePt t="115518" x="3673475" y="3649663"/>
          <p14:tracePt t="115535" x="3589338" y="3467100"/>
          <p14:tracePt t="115552" x="3527425" y="3390900"/>
          <p14:tracePt t="115568" x="3398838" y="3260725"/>
          <p14:tracePt t="115586" x="3268663" y="3208338"/>
          <p14:tracePt t="115602" x="3200400" y="3208338"/>
          <p14:tracePt t="115618" x="3108325" y="3254375"/>
          <p14:tracePt t="115635" x="3086100" y="3276600"/>
          <p14:tracePt t="115652" x="3048000" y="3360738"/>
          <p14:tracePt t="115668" x="3040063" y="3436938"/>
          <p14:tracePt t="115685" x="3040063" y="3467100"/>
          <p14:tracePt t="115702" x="3063875" y="3535363"/>
          <p14:tracePt t="115718" x="3154363" y="3627438"/>
          <p14:tracePt t="115735" x="3216275" y="3673475"/>
          <p14:tracePt t="115752" x="3336925" y="3771900"/>
          <p14:tracePt t="115768" x="3451225" y="3840163"/>
          <p14:tracePt t="115785" x="3505200" y="3863975"/>
          <p14:tracePt t="115802" x="3589338" y="3908425"/>
          <p14:tracePt t="115818" x="3619500" y="3932238"/>
          <p14:tracePt t="115835" x="3665538" y="3940175"/>
          <p14:tracePt t="115852" x="3695700" y="3940175"/>
          <p14:tracePt t="116032" x="3695700" y="3954463"/>
          <p14:tracePt t="116043" x="3703638" y="3962400"/>
          <p14:tracePt t="116052" x="3703638" y="3978275"/>
          <p14:tracePt t="116068" x="3711575" y="4008438"/>
          <p14:tracePt t="116085" x="3717925" y="4030663"/>
          <p14:tracePt t="116102" x="3733800" y="4084638"/>
          <p14:tracePt t="116118" x="3733800" y="4144963"/>
          <p14:tracePt t="116135" x="3733800" y="4183063"/>
          <p14:tracePt t="116152" x="3733800" y="4191000"/>
          <p14:tracePt t="116169" x="3725863" y="4206875"/>
          <p14:tracePt t="116185" x="3717925" y="4213225"/>
          <p14:tracePt t="116214" x="3711575" y="4213225"/>
          <p14:tracePt t="116237" x="3703638" y="4213225"/>
          <p14:tracePt t="116257" x="3695700" y="4213225"/>
          <p14:tracePt t="116266" x="3679825" y="4206875"/>
          <p14:tracePt t="116278" x="3673475" y="4206875"/>
          <p14:tracePt t="116287" x="3657600" y="4206875"/>
          <p14:tracePt t="116302" x="3649663" y="4198938"/>
          <p14:tracePt t="116319" x="3627438" y="4198938"/>
          <p14:tracePt t="116339" x="3619500" y="4198938"/>
          <p14:tracePt t="116352" x="3611563" y="4198938"/>
          <p14:tracePt t="116369" x="3603625" y="4198938"/>
          <p14:tracePt t="116389" x="3597275" y="4206875"/>
          <p14:tracePt t="116402" x="3597275" y="4213225"/>
          <p14:tracePt t="116419" x="3589338" y="4229100"/>
          <p14:tracePt t="116435" x="3589338" y="4283075"/>
          <p14:tracePt t="116452" x="3589338" y="4343400"/>
          <p14:tracePt t="116469" x="3589338" y="4419600"/>
          <p14:tracePt t="116485" x="3589338" y="4479925"/>
          <p14:tracePt t="116502" x="3589338" y="4618038"/>
          <p14:tracePt t="116519" x="3597275" y="4678363"/>
          <p14:tracePt t="116535" x="3635375" y="4822825"/>
          <p14:tracePt t="116552" x="3687763" y="4899025"/>
          <p14:tracePt t="116568" x="3717925" y="4914900"/>
          <p14:tracePt t="116585" x="3763963" y="4914900"/>
          <p14:tracePt t="116602" x="3817938" y="4838700"/>
          <p14:tracePt t="116619" x="3848100" y="4754563"/>
          <p14:tracePt t="116635" x="3878263" y="4518025"/>
          <p14:tracePt t="116652" x="3878263" y="4259263"/>
          <p14:tracePt t="116669" x="3870325" y="4152900"/>
          <p14:tracePt t="116685" x="3817938" y="3992563"/>
          <p14:tracePt t="116702" x="3787775" y="3940175"/>
          <p14:tracePt t="116718" x="3725863" y="3878263"/>
          <p14:tracePt t="116735" x="3657600" y="3840163"/>
          <p14:tracePt t="116752" x="3635375" y="3825875"/>
          <p14:tracePt t="116769" x="3589338" y="3810000"/>
          <p14:tracePt t="116786" x="3551238" y="3810000"/>
          <p14:tracePt t="116802" x="3543300" y="3817938"/>
          <p14:tracePt t="116819" x="3527425" y="3832225"/>
          <p14:tracePt t="116835" x="3521075" y="3856038"/>
          <p14:tracePt t="116852" x="3513138" y="3863975"/>
          <p14:tracePt t="116869" x="3513138" y="3902075"/>
          <p14:tracePt t="116886" x="3513138" y="3932238"/>
          <p14:tracePt t="116902" x="3513138" y="4008438"/>
          <p14:tracePt t="116919" x="3513138" y="4106863"/>
          <p14:tracePt t="116935" x="3513138" y="4144963"/>
          <p14:tracePt t="116952" x="3521075" y="4213225"/>
          <p14:tracePt t="116969" x="3543300" y="4267200"/>
          <p14:tracePt t="116985" x="3551238" y="4275138"/>
          <p14:tracePt t="117002" x="3581400" y="4297363"/>
          <p14:tracePt t="117019" x="3611563" y="4305300"/>
          <p14:tracePt t="117035" x="3635375" y="4305300"/>
          <p14:tracePt t="117052" x="3673475" y="4305300"/>
          <p14:tracePt t="117069" x="3687763" y="4305300"/>
          <p14:tracePt t="117120" x="3687763" y="4297363"/>
          <p14:tracePt t="117139" x="3687763" y="4283075"/>
          <p14:tracePt t="117150" x="3687763" y="4251325"/>
          <p14:tracePt t="117160" x="3687763" y="4206875"/>
          <p14:tracePt t="117173" x="3703638" y="4144963"/>
          <p14:tracePt t="117185" x="3733800" y="4046538"/>
          <p14:tracePt t="117202" x="3870325" y="3756025"/>
          <p14:tracePt t="117219" x="3992563" y="3589338"/>
          <p14:tracePt t="117235" x="4289425" y="3246438"/>
          <p14:tracePt t="117252" x="4449763" y="3101975"/>
          <p14:tracePt t="117269" x="4732338" y="2963863"/>
          <p14:tracePt t="117285" x="4922838" y="2925763"/>
          <p14:tracePt t="117302" x="4999038" y="2925763"/>
          <p14:tracePt t="117319" x="5151438" y="2979738"/>
          <p14:tracePt t="117335" x="5311775" y="3070225"/>
          <p14:tracePt t="117352" x="5380038" y="3124200"/>
          <p14:tracePt t="117369" x="5516563" y="3208338"/>
          <p14:tracePt t="117385" x="5608638" y="3260725"/>
          <p14:tracePt t="117402" x="5622925" y="3268663"/>
          <p14:tracePt t="117419" x="5630863" y="3268663"/>
          <p14:tracePt t="117597" x="5699125" y="3276600"/>
          <p14:tracePt t="117609" x="5807075" y="3284538"/>
          <p14:tracePt t="117618" x="5951538" y="3298825"/>
          <p14:tracePt t="117629" x="6172200" y="3336925"/>
          <p14:tracePt t="117637" x="6430963" y="3406775"/>
          <p14:tracePt t="117652" x="6637338" y="3459163"/>
          <p14:tracePt t="117669" x="6804025" y="3489325"/>
          <p14:tracePt t="117685" x="6950075" y="3513138"/>
          <p14:tracePt t="117702" x="6972300" y="3505200"/>
          <p14:tracePt t="117720" x="6956425" y="3467100"/>
          <p14:tracePt t="117802" x="6956425" y="3482975"/>
          <p14:tracePt t="117811" x="6956425" y="3497263"/>
          <p14:tracePt t="117822" x="6972300" y="3521075"/>
          <p14:tracePt t="117835" x="7002463" y="3551238"/>
          <p14:tracePt t="117852" x="7078663" y="3627438"/>
          <p14:tracePt t="117869" x="7124700" y="3665538"/>
          <p14:tracePt t="117885" x="7200900" y="3717925"/>
          <p14:tracePt t="117902" x="7216775" y="3725863"/>
          <p14:tracePt t="117919" x="7223125" y="3725863"/>
          <p14:tracePt t="117943" x="7223125" y="3717925"/>
          <p14:tracePt t="117954" x="7223125" y="3687763"/>
          <p14:tracePt t="117969" x="7216775" y="3641725"/>
          <p14:tracePt t="117985" x="7208838" y="3565525"/>
          <p14:tracePt t="118003" x="7200900" y="3535363"/>
          <p14:tracePt t="118019" x="7185025" y="3489325"/>
          <p14:tracePt t="118036" x="7162800" y="3459163"/>
          <p14:tracePt t="118052" x="7132638" y="3451225"/>
          <p14:tracePt t="118069" x="7040563" y="3421063"/>
          <p14:tracePt t="118086" x="6873875" y="3382963"/>
          <p14:tracePt t="118102" x="6759575" y="3375025"/>
          <p14:tracePt t="118119" x="6507163" y="3375025"/>
          <p14:tracePt t="118136" x="6378575" y="3398838"/>
          <p14:tracePt t="118152" x="6210300" y="3475038"/>
          <p14:tracePt t="118169" x="6111875" y="3573463"/>
          <p14:tracePt t="118186" x="6080125" y="3641725"/>
          <p14:tracePt t="118202" x="6035675" y="3771900"/>
          <p14:tracePt t="118219" x="6011863" y="3970338"/>
          <p14:tracePt t="118236" x="5989638" y="4068763"/>
          <p14:tracePt t="118252" x="5951538" y="4343400"/>
          <p14:tracePt t="118269" x="5883275" y="4732338"/>
          <p14:tracePt t="118286" x="5829300" y="4960938"/>
          <p14:tracePt t="118302" x="5737225" y="5318125"/>
          <p14:tracePt t="118320" x="5699125" y="5470525"/>
          <p14:tracePt t="118320" x="5668963" y="5578475"/>
          <p14:tracePt t="118336" x="5661025" y="5646738"/>
          <p14:tracePt t="118352" x="5661025" y="5722938"/>
          <p14:tracePt t="118522" x="5638800" y="5722938"/>
          <p14:tracePt t="118533" x="5622925" y="5737225"/>
          <p14:tracePt t="118543" x="5600700" y="5753100"/>
          <p14:tracePt t="118554" x="5578475" y="5783263"/>
          <p14:tracePt t="118569" x="5554663" y="5829300"/>
          <p14:tracePt t="118586" x="5540375" y="5935663"/>
          <p14:tracePt t="118602" x="5540375" y="5981700"/>
          <p14:tracePt t="118619" x="5584825" y="6057900"/>
          <p14:tracePt t="118636" x="5676900" y="6103938"/>
          <p14:tracePt t="118652" x="5730875" y="6103938"/>
          <p14:tracePt t="118669" x="5867400" y="6111875"/>
          <p14:tracePt t="118686" x="6027738" y="6073775"/>
          <p14:tracePt t="118702" x="6096000" y="6049963"/>
          <p14:tracePt t="118719" x="6232525" y="5989638"/>
          <p14:tracePt t="118736" x="6286500" y="5965825"/>
          <p14:tracePt t="118752" x="6370638" y="5927725"/>
          <p14:tracePt t="118769" x="6400800" y="5913438"/>
          <p14:tracePt t="118786" x="6408738" y="5905500"/>
          <p14:tracePt t="118827" x="6408738" y="5897563"/>
          <p14:tracePt t="118838" x="6408738" y="5889625"/>
          <p14:tracePt t="119063" x="6438900" y="5851525"/>
          <p14:tracePt t="119073" x="6477000" y="5813425"/>
          <p14:tracePt t="119083" x="6492875" y="5791200"/>
          <p14:tracePt t="119092" x="6507163" y="5775325"/>
          <p14:tracePt t="119103" x="6515100" y="5768975"/>
          <p14:tracePt t="119134" x="6507163" y="5768975"/>
          <p14:tracePt t="119143" x="6492875" y="5768975"/>
          <p14:tracePt t="119154" x="6477000" y="5768975"/>
          <p14:tracePt t="119169" x="6454775" y="5768975"/>
          <p14:tracePt t="119186" x="6400800" y="5768975"/>
          <p14:tracePt t="119203" x="6370638" y="5761038"/>
          <p14:tracePt t="119219" x="6308725" y="5753100"/>
          <p14:tracePt t="119236" x="6286500" y="5745163"/>
          <p14:tracePt t="119252" x="6278563" y="5745163"/>
          <p14:tracePt t="119269" x="6278563" y="5737225"/>
          <p14:tracePt t="119286" x="6278563" y="5730875"/>
          <p14:tracePt t="119305" x="6278563" y="5722938"/>
          <p14:tracePt t="119346" x="6286500" y="5722938"/>
          <p14:tracePt t="119376" x="6286500" y="5715000"/>
          <p14:tracePt t="119418" x="6294438" y="5715000"/>
          <p14:tracePt t="119470" x="6294438" y="5707063"/>
          <p14:tracePt t="119935" x="6278563" y="5707063"/>
          <p14:tracePt t="119947" x="6264275" y="5699125"/>
          <p14:tracePt t="119956" x="6226175" y="5684838"/>
          <p14:tracePt t="119969" x="6149975" y="5676900"/>
          <p14:tracePt t="119986" x="6042025" y="5661025"/>
          <p14:tracePt t="120003" x="5646738" y="5592763"/>
          <p14:tracePt t="120019" x="5021263" y="5432425"/>
          <p14:tracePt t="120036" x="4702175" y="5349875"/>
          <p14:tracePt t="120053" x="4130675" y="5181600"/>
          <p14:tracePt t="120069" x="3756025" y="5037138"/>
          <p14:tracePt t="120086" x="3673475" y="4991100"/>
          <p14:tracePt t="120103" x="3543300" y="4892675"/>
          <p14:tracePt t="120120" x="3489325" y="4808538"/>
          <p14:tracePt t="120136" x="3482975" y="4784725"/>
          <p14:tracePt t="120153" x="3475038" y="4732338"/>
          <p14:tracePt t="120169" x="3475038" y="4708525"/>
          <p14:tracePt t="120186" x="3489325" y="4678363"/>
          <p14:tracePt t="120203" x="3513138" y="4656138"/>
          <p14:tracePt t="120220" x="3521075" y="4640263"/>
          <p14:tracePt t="120220" x="3535363" y="4632325"/>
          <p14:tracePt t="120236" x="3535363" y="4618038"/>
          <p14:tracePt t="120253" x="3535363" y="4594225"/>
          <p14:tracePt t="120269" x="3535363" y="4587875"/>
          <p14:tracePt t="120286" x="3513138" y="4549775"/>
          <p14:tracePt t="120303" x="3467100" y="4511675"/>
          <p14:tracePt t="120320" x="3451225" y="4495800"/>
          <p14:tracePt t="120336" x="3421063" y="4457700"/>
          <p14:tracePt t="120353" x="3406775" y="4441825"/>
          <p14:tracePt t="120369" x="3406775" y="4411663"/>
          <p14:tracePt t="120386" x="3413125" y="4389438"/>
          <p14:tracePt t="120403" x="3421063" y="4373563"/>
          <p14:tracePt t="120419" x="3467100" y="4343400"/>
          <p14:tracePt t="120436" x="3527425" y="4313238"/>
          <p14:tracePt t="120453" x="3551238" y="4313238"/>
          <p14:tracePt t="120469" x="3581400" y="4313238"/>
          <p14:tracePt t="120486" x="3597275" y="4313238"/>
          <p14:tracePt t="120667" x="3589338" y="4321175"/>
          <p14:tracePt t="120678" x="3589338" y="4327525"/>
          <p14:tracePt t="120688" x="3589338" y="4335463"/>
          <p14:tracePt t="120703" x="3589338" y="4351338"/>
          <p14:tracePt t="120720" x="3589338" y="4381500"/>
          <p14:tracePt t="120736" x="3589338" y="4403725"/>
          <p14:tracePt t="120753" x="3589338" y="4441825"/>
          <p14:tracePt t="120770" x="3597275" y="4465638"/>
          <p14:tracePt t="120786" x="3603625" y="4479925"/>
          <p14:tracePt t="120803" x="3611563" y="4495800"/>
          <p14:tracePt t="120842" x="3619500" y="4495800"/>
          <p14:tracePt t="120891" x="3619500" y="4487863"/>
          <p14:tracePt t="120903" x="3619500" y="4479925"/>
          <p14:tracePt t="120912" x="3619500" y="4465638"/>
          <p14:tracePt t="120923" x="3619500" y="4449763"/>
          <p14:tracePt t="120936" x="3619500" y="4441825"/>
          <p14:tracePt t="120953" x="3619500" y="4411663"/>
          <p14:tracePt t="120969" x="3611563" y="4411663"/>
          <p14:tracePt t="120986" x="3603625" y="4403725"/>
          <p14:tracePt t="121014" x="3597275" y="4403725"/>
          <p14:tracePt t="121055" x="3589338" y="4419600"/>
          <p14:tracePt t="121064" x="3589338" y="4427538"/>
          <p14:tracePt t="121075" x="3581400" y="4441825"/>
          <p14:tracePt t="121086" x="3581400" y="4449763"/>
          <p14:tracePt t="121103" x="3581400" y="4473575"/>
          <p14:tracePt t="121119" x="3581400" y="4503738"/>
          <p14:tracePt t="121136" x="3589338" y="4525963"/>
          <p14:tracePt t="121153" x="3597275" y="4525963"/>
          <p14:tracePt t="121169" x="3611563" y="4533900"/>
          <p14:tracePt t="121186" x="3619500" y="4533900"/>
          <p14:tracePt t="121203" x="3627438" y="4525963"/>
          <p14:tracePt t="121219" x="3649663" y="4495800"/>
          <p14:tracePt t="121236" x="3649663" y="4479925"/>
          <p14:tracePt t="121253" x="3649663" y="4435475"/>
          <p14:tracePt t="121269" x="3649663" y="4397375"/>
          <p14:tracePt t="121286" x="3649663" y="4381500"/>
          <p14:tracePt t="121303" x="3635375" y="4351338"/>
          <p14:tracePt t="121320" x="3611563" y="4335463"/>
          <p14:tracePt t="121337" x="3603625" y="4335463"/>
          <p14:tracePt t="121353" x="3589338" y="4335463"/>
          <p14:tracePt t="121370" x="3581400" y="4335463"/>
          <p14:tracePt t="121386" x="3573463" y="4343400"/>
          <p14:tracePt t="121403" x="3565525" y="4351338"/>
          <p14:tracePt t="121419" x="3559175" y="4351338"/>
          <p14:tracePt t="121436" x="3551238" y="4365625"/>
          <p14:tracePt t="121453" x="3543300" y="4381500"/>
          <p14:tracePt t="121469" x="3543300" y="4389438"/>
          <p14:tracePt t="121486" x="3535363" y="4403725"/>
          <p14:tracePt t="121503" x="3535363" y="4427538"/>
          <p14:tracePt t="121520" x="3535363" y="4441825"/>
          <p14:tracePt t="121536" x="3535363" y="4479925"/>
          <p14:tracePt t="121553" x="3551238" y="4533900"/>
          <p14:tracePt t="121569" x="3559175" y="4549775"/>
          <p14:tracePt t="121586" x="3573463" y="4579938"/>
          <p14:tracePt t="121603" x="3589338" y="4587875"/>
          <p14:tracePt t="121619" x="3611563" y="4610100"/>
          <p14:tracePt t="121636" x="3635375" y="4618038"/>
          <p14:tracePt t="121653" x="3657600" y="4618038"/>
          <p14:tracePt t="121673" x="3665538" y="4618038"/>
          <p14:tracePt t="121686" x="3673475" y="4618038"/>
          <p14:tracePt t="121716" x="3679825" y="4602163"/>
          <p14:tracePt t="121736" x="3679825" y="4587875"/>
          <p14:tracePt t="121746" x="3687763" y="4572000"/>
          <p14:tracePt t="121756" x="3695700" y="4549775"/>
          <p14:tracePt t="121769" x="3695700" y="4533900"/>
          <p14:tracePt t="121786" x="3695700" y="4503738"/>
          <p14:tracePt t="121803" x="3695700" y="4449763"/>
          <p14:tracePt t="121820" x="3695700" y="4403725"/>
          <p14:tracePt t="121837" x="3679825" y="4381500"/>
          <p14:tracePt t="121853" x="3673475" y="4373563"/>
          <p14:tracePt t="121870" x="3657600" y="4365625"/>
          <p14:tracePt t="121886" x="3641725" y="4365625"/>
          <p14:tracePt t="121903" x="3627438" y="4365625"/>
          <p14:tracePt t="121920" x="3611563" y="4365625"/>
          <p14:tracePt t="121936" x="3597275" y="4365625"/>
          <p14:tracePt t="121953" x="3581400" y="4373563"/>
          <p14:tracePt t="121970" x="3573463" y="4389438"/>
          <p14:tracePt t="121986" x="3559175" y="4397375"/>
          <p14:tracePt t="122003" x="3551238" y="4419600"/>
          <p14:tracePt t="122020" x="3535363" y="4441825"/>
          <p14:tracePt t="122036" x="3535363" y="4465638"/>
          <p14:tracePt t="122053" x="3535363" y="4495800"/>
          <p14:tracePt t="122070" x="3535363" y="4518025"/>
          <p14:tracePt t="122086" x="3535363" y="4564063"/>
          <p14:tracePt t="122103" x="3543300" y="4602163"/>
          <p14:tracePt t="122120" x="3551238" y="4618038"/>
          <p14:tracePt t="122136" x="3565525" y="4648200"/>
          <p14:tracePt t="122153" x="3581400" y="4656138"/>
          <p14:tracePt t="122170" x="3589338" y="4664075"/>
          <p14:tracePt t="122186" x="3611563" y="4678363"/>
          <p14:tracePt t="122203" x="3619500" y="4686300"/>
          <p14:tracePt t="122220" x="3641725" y="4686300"/>
          <p14:tracePt t="122236" x="3665538" y="4686300"/>
          <p14:tracePt t="122255" x="3673475" y="4678363"/>
          <p14:tracePt t="122270" x="3673475" y="4670425"/>
          <p14:tracePt t="122286" x="3687763" y="4648200"/>
          <p14:tracePt t="122303" x="3695700" y="4625975"/>
          <p14:tracePt t="122321" x="3695700" y="4572000"/>
          <p14:tracePt t="122337" x="3695700" y="4503738"/>
          <p14:tracePt t="122353" x="3687763" y="4473575"/>
          <p14:tracePt t="122370" x="3649663" y="4397375"/>
          <p14:tracePt t="122386" x="3627438" y="4373563"/>
          <p14:tracePt t="122403" x="3611563" y="4359275"/>
          <p14:tracePt t="122420" x="3597275" y="4351338"/>
          <p14:tracePt t="122436" x="3589338" y="4351338"/>
          <p14:tracePt t="122453" x="3581400" y="4351338"/>
          <p14:tracePt t="122470" x="3565525" y="4359275"/>
          <p14:tracePt t="122486" x="3565525" y="4365625"/>
          <p14:tracePt t="122503" x="3551238" y="4381500"/>
          <p14:tracePt t="122520" x="3535363" y="4411663"/>
          <p14:tracePt t="122536" x="3535363" y="4419600"/>
          <p14:tracePt t="122553" x="3527425" y="4457700"/>
          <p14:tracePt t="122570" x="3527425" y="4495800"/>
          <p14:tracePt t="122586" x="3527425" y="4525963"/>
          <p14:tracePt t="122603" x="3559175" y="4564063"/>
          <p14:tracePt t="122620" x="3565525" y="4579938"/>
          <p14:tracePt t="122636" x="3589338" y="4602163"/>
          <p14:tracePt t="122653" x="3611563" y="4618038"/>
          <p14:tracePt t="122670" x="3619500" y="4618038"/>
          <p14:tracePt t="122686" x="3627438" y="4618038"/>
          <p14:tracePt t="122703" x="3635375" y="4618038"/>
          <p14:tracePt t="122721" x="3635375" y="4610100"/>
          <p14:tracePt t="122736" x="3641725" y="4594225"/>
          <p14:tracePt t="122753" x="3649663" y="4533900"/>
          <p14:tracePt t="122770" x="3665538" y="4487863"/>
          <p14:tracePt t="122786" x="3665538" y="4403725"/>
          <p14:tracePt t="122803" x="3665538" y="4343400"/>
          <p14:tracePt t="122820" x="3665538" y="4321175"/>
          <p14:tracePt t="122836" x="3649663" y="4297363"/>
          <p14:tracePt t="122853" x="3641725" y="4297363"/>
          <p14:tracePt t="122870" x="3627438" y="4297363"/>
          <p14:tracePt t="122895" x="3619500" y="4305300"/>
          <p14:tracePt t="122904" x="3603625" y="4321175"/>
          <p14:tracePt t="122920" x="3603625" y="4343400"/>
          <p14:tracePt t="122936" x="3589338" y="4397375"/>
          <p14:tracePt t="122953" x="3581400" y="4435475"/>
          <p14:tracePt t="122970" x="3581400" y="4487863"/>
          <p14:tracePt t="122986" x="3581400" y="4533900"/>
          <p14:tracePt t="123003" x="3589338" y="4556125"/>
          <p14:tracePt t="123020" x="3611563" y="4572000"/>
          <p14:tracePt t="123037" x="3635375" y="4594225"/>
          <p14:tracePt t="123053" x="3649663" y="4594225"/>
          <p14:tracePt t="123070" x="3673475" y="4602163"/>
          <p14:tracePt t="123086" x="3695700" y="4602163"/>
          <p14:tracePt t="123103" x="3703638" y="4602163"/>
          <p14:tracePt t="123120" x="3717925" y="4602163"/>
          <p14:tracePt t="123140" x="3717925" y="4594225"/>
          <p14:tracePt t="123153" x="3717925" y="4587875"/>
          <p14:tracePt t="123170" x="3717925" y="4549775"/>
          <p14:tracePt t="123186" x="3717925" y="4518025"/>
          <p14:tracePt t="123203" x="3717925" y="4465638"/>
          <p14:tracePt t="123220" x="3679825" y="4397375"/>
          <p14:tracePt t="123237" x="3665538" y="4381500"/>
          <p14:tracePt t="123253" x="3635375" y="4351338"/>
          <p14:tracePt t="123270" x="3603625" y="4343400"/>
          <p14:tracePt t="123290" x="3597275" y="4351338"/>
          <p14:tracePt t="123311" x="3589338" y="4365625"/>
          <p14:tracePt t="123322" x="3581400" y="4373563"/>
          <p14:tracePt t="123337" x="3581400" y="4389438"/>
          <p14:tracePt t="123353" x="3573463" y="4441825"/>
          <p14:tracePt t="123370" x="3573463" y="4479925"/>
          <p14:tracePt t="123386" x="3573463" y="4533900"/>
          <p14:tracePt t="123404" x="3573463" y="4579938"/>
          <p14:tracePt t="123420" x="3581400" y="4594225"/>
          <p14:tracePt t="123437" x="3603625" y="4625975"/>
          <p14:tracePt t="123453" x="3627438" y="4640263"/>
          <p14:tracePt t="123473" x="3641725" y="4640263"/>
          <p14:tracePt t="123486" x="3649663" y="4640263"/>
          <p14:tracePt t="123503" x="3657600" y="4640263"/>
          <p14:tracePt t="123520" x="3679825" y="4610100"/>
          <p14:tracePt t="123537" x="3703638" y="4572000"/>
          <p14:tracePt t="123553" x="3711575" y="4541838"/>
          <p14:tracePt t="123570" x="3725863" y="4473575"/>
          <p14:tracePt t="123587" x="3725863" y="4441825"/>
          <p14:tracePt t="123603" x="3725863" y="4389438"/>
          <p14:tracePt t="123620" x="3703638" y="4343400"/>
          <p14:tracePt t="123637" x="3679825" y="4327525"/>
          <p14:tracePt t="123653" x="3657600" y="4321175"/>
          <p14:tracePt t="123670" x="3641725" y="4321175"/>
          <p14:tracePt t="123687" x="3635375" y="4327525"/>
          <p14:tracePt t="123703" x="3611563" y="4351338"/>
          <p14:tracePt t="123721" x="3597275" y="4381500"/>
          <p14:tracePt t="123737" x="3589338" y="4403725"/>
          <p14:tracePt t="123753" x="3589338" y="4441825"/>
          <p14:tracePt t="123771" x="3589338" y="4473575"/>
          <p14:tracePt t="123787" x="3597275" y="4495800"/>
          <p14:tracePt t="123803" x="3611563" y="4518025"/>
          <p14:tracePt t="123820" x="3635375" y="4541838"/>
          <p14:tracePt t="123837" x="3641725" y="4549775"/>
          <p14:tracePt t="123853" x="3665538" y="4556125"/>
          <p14:tracePt t="123870" x="3673475" y="4556125"/>
          <p14:tracePt t="123871" x="3679825" y="4556125"/>
          <p14:tracePt t="123891" x="3687763" y="4556125"/>
          <p14:tracePt t="123930" x="3687763" y="4549775"/>
          <p14:tracePt t="123940" x="3695700" y="4533900"/>
          <p14:tracePt t="123951" x="3695700" y="4518025"/>
          <p14:tracePt t="123962" x="3695700" y="4487863"/>
          <p14:tracePt t="123971" x="3695700" y="4465638"/>
          <p14:tracePt t="123987" x="3695700" y="4449763"/>
          <p14:tracePt t="124003" x="3687763" y="4427538"/>
          <p14:tracePt t="124020" x="3665538" y="4397375"/>
          <p14:tracePt t="124037" x="3649663" y="4397375"/>
          <p14:tracePt t="124054" x="3641725" y="4397375"/>
          <p14:tracePt t="124074" x="3635375" y="4403725"/>
          <p14:tracePt t="124086" x="3627438" y="4403725"/>
          <p14:tracePt t="124104" x="3611563" y="4435475"/>
          <p14:tracePt t="124121" x="3603625" y="4441825"/>
          <p14:tracePt t="124137" x="3603625" y="4465638"/>
          <p14:tracePt t="124153" x="3603625" y="4479925"/>
          <p14:tracePt t="124170" x="3611563" y="4518025"/>
          <p14:tracePt t="124187" x="3641725" y="4564063"/>
          <p14:tracePt t="124203" x="3673475" y="4602163"/>
          <p14:tracePt t="124220" x="3779838" y="4678363"/>
          <p14:tracePt t="124237" x="3978275" y="4746625"/>
          <p14:tracePt t="124253" x="4183063" y="4784725"/>
          <p14:tracePt t="124270" x="4822825" y="4884738"/>
          <p14:tracePt t="124287" x="5646738" y="5021263"/>
          <p14:tracePt t="124304" x="6080125" y="5083175"/>
          <p14:tracePt t="124320" x="6743700" y="5181600"/>
          <p14:tracePt t="124337" x="6964363" y="5203825"/>
          <p14:tracePt t="124353" x="7116763" y="5219700"/>
          <p14:tracePt t="124370" x="7124700" y="5219700"/>
          <p14:tracePt t="124541" x="7124700" y="5227638"/>
          <p14:tracePt t="124552" x="7116763" y="5227638"/>
          <p14:tracePt t="124561" x="7108825" y="5235575"/>
          <p14:tracePt t="124572" x="7086600" y="5249863"/>
          <p14:tracePt t="124587" x="7048500" y="5265738"/>
          <p14:tracePt t="124603" x="6926263" y="5311775"/>
          <p14:tracePt t="124620" x="6865938" y="5326063"/>
          <p14:tracePt t="124637" x="6713538" y="5380038"/>
          <p14:tracePt t="124654" x="6583363" y="5410200"/>
          <p14:tracePt t="124670" x="6530975" y="5426075"/>
          <p14:tracePt t="124687" x="6461125" y="5440363"/>
          <p14:tracePt t="124703" x="6438900" y="5448300"/>
          <p14:tracePt t="124721" x="6408738" y="5456238"/>
          <p14:tracePt t="124737" x="6400800" y="5464175"/>
          <p14:tracePt t="124907" x="6392863" y="5464175"/>
          <p14:tracePt t="124918" x="6370638" y="5464175"/>
          <p14:tracePt t="124927" x="6354763" y="5464175"/>
          <p14:tracePt t="124939" x="6332538" y="5478463"/>
          <p14:tracePt t="124954" x="6286500" y="5486400"/>
          <p14:tracePt t="124970" x="6202363" y="5508625"/>
          <p14:tracePt t="124987" x="6164263" y="5516563"/>
          <p14:tracePt t="125003" x="6103938" y="5532438"/>
          <p14:tracePt t="125021" x="6080125" y="5546725"/>
          <p14:tracePt t="125037" x="6080125" y="5554663"/>
          <p14:tracePt t="125054" x="6080125" y="5562600"/>
          <p14:tracePt t="125212" x="6088063" y="5562600"/>
          <p14:tracePt t="125243" x="6088063" y="5570538"/>
          <p14:tracePt t="125284" x="6096000" y="5570538"/>
          <p14:tracePt t="125305" x="6111875" y="5570538"/>
          <p14:tracePt t="125315" x="6111875" y="5578475"/>
          <p14:tracePt t="125325" x="6118225" y="5584825"/>
          <p14:tracePt t="125337" x="6142038" y="5584825"/>
          <p14:tracePt t="125354" x="6149975" y="5584825"/>
          <p14:tracePt t="125371" x="6180138" y="5592763"/>
          <p14:tracePt t="125387" x="6210300" y="5592763"/>
          <p14:tracePt t="125404" x="6226175" y="5592763"/>
          <p14:tracePt t="125421" x="6270625" y="5592763"/>
          <p14:tracePt t="125437" x="6332538" y="5592763"/>
          <p14:tracePt t="125454" x="6354763" y="5584825"/>
          <p14:tracePt t="125470" x="6400800" y="5584825"/>
          <p14:tracePt t="125487" x="6446838" y="5570538"/>
          <p14:tracePt t="125504" x="6469063" y="5562600"/>
          <p14:tracePt t="125520" x="6523038" y="5554663"/>
          <p14:tracePt t="125537" x="6561138" y="5546725"/>
          <p14:tracePt t="125554" x="6575425" y="5540375"/>
          <p14:tracePt t="125629" x="6569075" y="5540375"/>
          <p14:tracePt t="125750" x="6561138" y="5540375"/>
          <p14:tracePt t="125904" x="6553200" y="5540375"/>
          <p14:tracePt t="125934" x="6553200" y="5546725"/>
          <p14:tracePt t="126879" x="6545263" y="5546725"/>
          <p14:tracePt t="126890" x="6537325" y="5546725"/>
          <p14:tracePt t="126899" x="6530975" y="5546725"/>
          <p14:tracePt t="126910" x="6499225" y="5540375"/>
          <p14:tracePt t="126921" x="6461125" y="5532438"/>
          <p14:tracePt t="126937" x="6408738" y="5516563"/>
          <p14:tracePt t="126954" x="6232525" y="5502275"/>
          <p14:tracePt t="126971" x="5883275" y="5448300"/>
          <p14:tracePt t="126987" x="5684838" y="5426075"/>
          <p14:tracePt t="127004" x="5287963" y="5356225"/>
          <p14:tracePt t="127021" x="5037138" y="5287963"/>
          <p14:tracePt t="127037" x="4968875" y="5241925"/>
          <p14:tracePt t="127054" x="4906963" y="5173663"/>
          <p14:tracePt t="127071" x="4906963" y="5121275"/>
          <p14:tracePt t="127087" x="4945063" y="5029200"/>
          <p14:tracePt t="127104" x="5045075" y="4906963"/>
          <p14:tracePt t="127121" x="5121275" y="4860925"/>
          <p14:tracePt t="127137" x="5280025" y="4762500"/>
          <p14:tracePt t="127154" x="5364163" y="4724400"/>
          <p14:tracePt t="127171" x="5508625" y="4656138"/>
          <p14:tracePt t="127187" x="5630863" y="4594225"/>
          <p14:tracePt t="127204" x="5730875" y="4533900"/>
          <p14:tracePt t="127221" x="5768975" y="4511675"/>
          <p14:tracePt t="127237" x="5821363" y="4479925"/>
          <p14:tracePt t="127254" x="5829300" y="4479925"/>
          <p14:tracePt t="127271" x="5829300" y="4473575"/>
          <p14:tracePt t="127296" x="5821363" y="4473575"/>
          <p14:tracePt t="127307" x="5813425" y="4473575"/>
          <p14:tracePt t="127327" x="5807075" y="4457700"/>
          <p14:tracePt t="127337" x="5799138" y="4441825"/>
          <p14:tracePt t="127354" x="5799138" y="4435475"/>
          <p14:tracePt t="127371" x="5799138" y="4419600"/>
          <p14:tracePt t="127581" x="5799138" y="4381500"/>
          <p14:tracePt t="127592" x="5791200" y="4321175"/>
          <p14:tracePt t="127601" x="5775325" y="4237038"/>
          <p14:tracePt t="127612" x="5761038" y="4152900"/>
          <p14:tracePt t="127621" x="5737225" y="4076700"/>
          <p14:tracePt t="127637" x="5715000" y="4000500"/>
          <p14:tracePt t="127654" x="5676900" y="3902075"/>
          <p14:tracePt t="127671" x="5654675" y="3870325"/>
          <p14:tracePt t="127687" x="5630863" y="3863975"/>
          <p14:tracePt t="127704" x="5608638" y="3863975"/>
          <p14:tracePt t="127721" x="5608638" y="3878263"/>
          <p14:tracePt t="127737" x="5584825" y="3902075"/>
          <p14:tracePt t="127754" x="5554663" y="3946525"/>
          <p14:tracePt t="127771" x="5532438" y="3984625"/>
          <p14:tracePt t="127787" x="5494338" y="4060825"/>
          <p14:tracePt t="127804" x="5464175" y="4183063"/>
          <p14:tracePt t="127821" x="5456238" y="4267200"/>
          <p14:tracePt t="127837" x="5432425" y="4403725"/>
          <p14:tracePt t="127854" x="5432425" y="4479925"/>
          <p14:tracePt t="127871" x="5440363" y="4618038"/>
          <p14:tracePt t="127887" x="5470525" y="4732338"/>
          <p14:tracePt t="127904" x="5486400" y="4778375"/>
          <p14:tracePt t="127921" x="5516563" y="4868863"/>
          <p14:tracePt t="127938" x="5562600" y="4953000"/>
          <p14:tracePt t="127954" x="5570538" y="4983163"/>
          <p14:tracePt t="127971" x="5600700" y="5059363"/>
          <p14:tracePt t="127987" x="5630863" y="5121275"/>
          <p14:tracePt t="128181" x="5630863" y="5127625"/>
          <p14:tracePt t="128190" x="5630863" y="5143500"/>
          <p14:tracePt t="128202" x="5630863" y="5159375"/>
          <p14:tracePt t="128211" x="5630863" y="5181600"/>
          <p14:tracePt t="128222" x="5638800" y="5211763"/>
          <p14:tracePt t="128237" x="5661025" y="5257800"/>
          <p14:tracePt t="128254" x="5722938" y="5356225"/>
          <p14:tracePt t="128271" x="5821363" y="5478463"/>
          <p14:tracePt t="128288" x="5883275" y="5546725"/>
          <p14:tracePt t="128304" x="5973763" y="5676900"/>
          <p14:tracePt t="128321" x="6019800" y="5730875"/>
          <p14:tracePt t="128337" x="6088063" y="5807075"/>
          <p14:tracePt t="128354" x="6126163" y="5829300"/>
          <p14:tracePt t="128373" x="6134100" y="5829300"/>
          <p14:tracePt t="128392" x="6142038" y="5829300"/>
          <p14:tracePt t="128405" x="6149975" y="5821363"/>
          <p14:tracePt t="128425" x="6156325" y="5821363"/>
          <p14:tracePt t="128438" x="6172200" y="5821363"/>
          <p14:tracePt t="128454" x="6194425" y="5813425"/>
          <p14:tracePt t="128471" x="6210300" y="5813425"/>
          <p14:tracePt t="128488" x="6226175" y="5813425"/>
          <p14:tracePt t="128504" x="6232525" y="5813425"/>
          <p14:tracePt t="128521" x="6248400" y="5837238"/>
          <p14:tracePt t="128537" x="6264275" y="5883275"/>
          <p14:tracePt t="128554" x="6264275" y="5913438"/>
          <p14:tracePt t="128571" x="6278563" y="5981700"/>
          <p14:tracePt t="128588" x="6294438" y="6027738"/>
          <p14:tracePt t="128604" x="6294438" y="6049963"/>
          <p14:tracePt t="128621" x="6294438" y="6065838"/>
          <p14:tracePt t="128801" x="6278563" y="6065838"/>
          <p14:tracePt t="128821" x="6270625" y="6065838"/>
          <p14:tracePt t="128830" x="6264275" y="6065838"/>
          <p14:tracePt t="128841" x="6256338" y="6065838"/>
          <p14:tracePt t="128862" x="6256338" y="6073775"/>
          <p14:tracePt t="128903" x="6256338" y="6088063"/>
          <p14:tracePt t="128912" x="6270625" y="6096000"/>
          <p14:tracePt t="128923" x="6302375" y="6111875"/>
          <p14:tracePt t="128938" x="6340475" y="6134100"/>
          <p14:tracePt t="128954" x="6438900" y="6180138"/>
          <p14:tracePt t="128971" x="6492875" y="6202363"/>
          <p14:tracePt t="128988" x="6569075" y="6240463"/>
          <p14:tracePt t="129005" x="6599238" y="6256338"/>
          <p14:tracePt t="129064" x="6583363" y="6256338"/>
          <p14:tracePt t="129076" x="6561138" y="6256338"/>
          <p14:tracePt t="129085" x="6537325" y="6256338"/>
          <p14:tracePt t="129096" x="6507163" y="6248400"/>
          <p14:tracePt t="129105" x="6477000" y="6248400"/>
          <p14:tracePt t="129121" x="6438900" y="6248400"/>
          <p14:tracePt t="129138" x="6392863" y="6248400"/>
          <p14:tracePt t="129154" x="6384925" y="6248400"/>
          <p14:tracePt t="129172" x="6378575" y="6248400"/>
          <p14:tracePt t="129196" x="6384925" y="6248400"/>
          <p14:tracePt t="129207" x="6408738" y="6248400"/>
          <p14:tracePt t="129221" x="6423025" y="6248400"/>
          <p14:tracePt t="129238" x="6469063" y="6256338"/>
          <p14:tracePt t="129254" x="6492875" y="6264275"/>
          <p14:tracePt t="129271" x="6523038" y="6270625"/>
          <p14:tracePt t="129288" x="6530975" y="6270625"/>
          <p14:tracePt t="129339" x="6523038" y="6270625"/>
          <p14:tracePt t="129351" x="6492875" y="6270625"/>
          <p14:tracePt t="129361" x="6469063" y="6270625"/>
          <p14:tracePt t="129371" x="6438900" y="6264275"/>
          <p14:tracePt t="129388" x="6408738" y="6264275"/>
          <p14:tracePt t="129404" x="6370638" y="6264275"/>
          <p14:tracePt t="129421" x="6354763" y="6264275"/>
          <p14:tracePt t="129461" x="6362700" y="6264275"/>
          <p14:tracePt t="129472" x="6384925" y="6264275"/>
          <p14:tracePt t="129481" x="6416675" y="6264275"/>
          <p14:tracePt t="129493" x="6454775" y="6264275"/>
          <p14:tracePt t="129504" x="6484938" y="6264275"/>
          <p14:tracePt t="129521" x="6507163" y="6264275"/>
          <p14:tracePt t="129538" x="6537325" y="6264275"/>
          <p14:tracePt t="129594" x="6523038" y="6264275"/>
          <p14:tracePt t="129603" x="6507163" y="6264275"/>
          <p14:tracePt t="129614" x="6484938" y="6264275"/>
          <p14:tracePt t="129623" x="6461125" y="6264275"/>
          <p14:tracePt t="129638" x="6446838" y="6264275"/>
          <p14:tracePt t="129654" x="6423025" y="6264275"/>
          <p14:tracePt t="129671" x="6416675" y="6264275"/>
          <p14:tracePt t="129705" x="6430963" y="6264275"/>
          <p14:tracePt t="129715" x="6446838" y="6256338"/>
          <p14:tracePt t="129725" x="6469063" y="6256338"/>
          <p14:tracePt t="129738" x="6507163" y="6248400"/>
          <p14:tracePt t="129754" x="6530975" y="6240463"/>
          <p14:tracePt t="129772" x="6561138" y="6232525"/>
          <p14:tracePt t="129788" x="6575425" y="6226175"/>
          <p14:tracePt t="129828" x="6569075" y="6226175"/>
          <p14:tracePt t="129838" x="6553200" y="6226175"/>
          <p14:tracePt t="129849" x="6537325" y="6226175"/>
          <p14:tracePt t="129858" x="6515100" y="6218238"/>
          <p14:tracePt t="129871" x="6499225" y="6218238"/>
          <p14:tracePt t="129888" x="6484938" y="6218238"/>
          <p14:tracePt t="129904" x="6469063" y="6210300"/>
          <p14:tracePt t="129922" x="6461125" y="6210300"/>
          <p14:tracePt t="129959" x="6469063" y="6210300"/>
          <p14:tracePt t="129971" x="6484938" y="6210300"/>
          <p14:tracePt t="129979" x="6507163" y="6202363"/>
          <p14:tracePt t="129991" x="6530975" y="6194425"/>
          <p14:tracePt t="130004" x="6569075" y="6180138"/>
          <p14:tracePt t="130193" x="6569075" y="6172200"/>
          <p14:tracePt t="130205" x="6569075" y="6156325"/>
          <p14:tracePt t="130214" x="6569075" y="6134100"/>
          <p14:tracePt t="130226" x="6575425" y="6088063"/>
          <p14:tracePt t="130238" x="6607175" y="6019800"/>
          <p14:tracePt t="130255" x="6727825" y="5851525"/>
          <p14:tracePt t="130271" x="6835775" y="5737225"/>
          <p14:tracePt t="130288" x="7154863" y="5440363"/>
          <p14:tracePt t="130305" x="7353300" y="5287963"/>
          <p14:tracePt t="130321" x="7772400" y="5037138"/>
          <p14:tracePt t="130338" x="8023225" y="4930775"/>
          <p14:tracePt t="130355" x="8099425" y="4906963"/>
          <p14:tracePt t="130371" x="8153400" y="4899025"/>
          <p14:tracePt t="130388" x="8153400" y="4906963"/>
          <p14:tracePt t="130405" x="8153400" y="4922838"/>
          <p14:tracePt t="130422" x="8153400" y="4937125"/>
          <p14:tracePt t="130438" x="8145463" y="4945063"/>
          <p14:tracePt t="130455" x="8137525" y="4953000"/>
          <p14:tracePt t="130472" x="8131175" y="4953000"/>
          <p14:tracePt t="130489" x="8123238" y="4945063"/>
          <p14:tracePt t="130505" x="8115300" y="4930775"/>
          <p14:tracePt t="130523" x="8107363" y="4876800"/>
          <p14:tracePt t="130538" x="8099425" y="4846638"/>
          <p14:tracePt t="130539" x="8093075" y="4816475"/>
          <p14:tracePt t="130555" x="8093075" y="4792663"/>
          <p14:tracePt t="130571" x="8093075" y="4754563"/>
          <p14:tracePt t="130588" x="8093075" y="4732338"/>
          <p14:tracePt t="130605" x="8131175" y="4694238"/>
          <p14:tracePt t="130621" x="8199438" y="4640263"/>
          <p14:tracePt t="130638" x="8213725" y="4625975"/>
          <p14:tracePt t="130655" x="8245475" y="4610100"/>
          <p14:tracePt t="130673" x="8251825" y="4610100"/>
          <p14:tracePt t="130688" x="8259763" y="4610100"/>
          <p14:tracePt t="130915" x="8267700" y="4541838"/>
          <p14:tracePt t="130926" x="8289925" y="4427538"/>
          <p14:tracePt t="130935" x="8305800" y="4321175"/>
          <p14:tracePt t="130946" x="8313738" y="4213225"/>
          <p14:tracePt t="130955" x="8313738" y="4137025"/>
          <p14:tracePt t="130971" x="8313738" y="4060825"/>
          <p14:tracePt t="130988" x="8275638" y="3984625"/>
          <p14:tracePt t="131005" x="8251825" y="3984625"/>
          <p14:tracePt t="131021" x="8213725" y="3978275"/>
          <p14:tracePt t="131038" x="8153400" y="4008438"/>
          <p14:tracePt t="131055" x="8115300" y="4030663"/>
          <p14:tracePt t="131071" x="8031163" y="4130675"/>
          <p14:tracePt t="131088" x="7993063" y="4175125"/>
          <p14:tracePt t="131105" x="7947025" y="4305300"/>
          <p14:tracePt t="131122" x="7932738" y="4427538"/>
          <p14:tracePt t="131138" x="7932738" y="4487863"/>
          <p14:tracePt t="131155" x="7962900" y="4610100"/>
          <p14:tracePt t="131171" x="8023225" y="4702175"/>
          <p14:tracePt t="131188" x="8061325" y="4732338"/>
          <p14:tracePt t="131205" x="8123238" y="4770438"/>
          <p14:tracePt t="131221" x="8175625" y="4784725"/>
          <p14:tracePt t="131238" x="8199438" y="4784725"/>
          <p14:tracePt t="131255" x="8229600" y="4784725"/>
          <p14:tracePt t="131272" x="8267700" y="4778375"/>
          <p14:tracePt t="131288" x="8275638" y="4762500"/>
          <p14:tracePt t="131305" x="8297863" y="4708525"/>
          <p14:tracePt t="131322" x="8305800" y="4640263"/>
          <p14:tracePt t="131338" x="8305800" y="4579938"/>
          <p14:tracePt t="131355" x="8267700" y="4449763"/>
          <p14:tracePt t="131372" x="8229600" y="4381500"/>
          <p14:tracePt t="131388" x="8131175" y="4289425"/>
          <p14:tracePt t="131405" x="8001000" y="4229100"/>
          <p14:tracePt t="131422" x="7924800" y="4229100"/>
          <p14:tracePt t="131438" x="7772400" y="4283075"/>
          <p14:tracePt t="131455" x="7635875" y="4411663"/>
          <p14:tracePt t="131472" x="7559675" y="4511675"/>
          <p14:tracePt t="131488" x="7445375" y="4808538"/>
          <p14:tracePt t="131505" x="7407275" y="5045075"/>
          <p14:tracePt t="131522" x="7407275" y="5159375"/>
          <p14:tracePt t="131538" x="7483475" y="5380038"/>
          <p14:tracePt t="131555" x="7535863" y="5464175"/>
          <p14:tracePt t="131572" x="7673975" y="5638800"/>
          <p14:tracePt t="131588" x="7810500" y="5745163"/>
          <p14:tracePt t="131605" x="7856538" y="5783263"/>
          <p14:tracePt t="131621" x="7916863" y="5845175"/>
          <p14:tracePt t="131638" x="7924800" y="5851525"/>
          <p14:tracePt t="131655" x="7932738" y="5851525"/>
          <p14:tracePt t="131749" x="7924800" y="5851525"/>
          <p14:tracePt t="131758" x="7916863" y="5851525"/>
          <p14:tracePt t="131770" x="7902575" y="5851525"/>
          <p14:tracePt t="131779" x="7894638" y="5859463"/>
          <p14:tracePt t="131790" x="7878763" y="5875338"/>
          <p14:tracePt t="131805" x="7856538" y="5883275"/>
          <p14:tracePt t="131822" x="7832725" y="5913438"/>
          <p14:tracePt t="131838" x="7818438" y="5921375"/>
          <p14:tracePt t="131855" x="7810500" y="5935663"/>
          <p14:tracePt t="131872" x="7810500" y="5943600"/>
          <p14:tracePt t="131888" x="7826375" y="5951538"/>
          <p14:tracePt t="131905" x="7902575" y="5973763"/>
          <p14:tracePt t="131922" x="8023225" y="5989638"/>
          <p14:tracePt t="131938" x="8115300" y="5989638"/>
          <p14:tracePt t="131955" x="8283575" y="5989638"/>
          <p14:tracePt t="131972" x="8343900" y="5973763"/>
          <p14:tracePt t="131988" x="8382000" y="5951538"/>
          <p14:tracePt t="132005" x="8382000" y="5943600"/>
          <p14:tracePt t="132022" x="8366125" y="5943600"/>
          <p14:tracePt t="132038" x="8283575" y="5935663"/>
          <p14:tracePt t="132055" x="8153400" y="5935663"/>
          <p14:tracePt t="132072" x="8077200" y="5935663"/>
          <p14:tracePt t="132088" x="7932738" y="5943600"/>
          <p14:tracePt t="132105" x="7856538" y="5943600"/>
          <p14:tracePt t="132122" x="7840663" y="5943600"/>
          <p14:tracePt t="132138" x="7832725" y="5943600"/>
          <p14:tracePt t="132155" x="7840663" y="5943600"/>
          <p14:tracePt t="132172" x="7848600" y="5943600"/>
          <p14:tracePt t="132189" x="7864475" y="5927725"/>
          <p14:tracePt t="132205" x="7864475" y="5913438"/>
          <p14:tracePt t="132222" x="7864475" y="5867400"/>
          <p14:tracePt t="132238" x="7840663" y="5799138"/>
          <p14:tracePt t="132255" x="7810500" y="5753100"/>
          <p14:tracePt t="132272" x="7726363" y="5676900"/>
          <p14:tracePt t="132288" x="7642225" y="5616575"/>
          <p14:tracePt t="132305" x="7597775" y="5584825"/>
          <p14:tracePt t="132322" x="7497763" y="5540375"/>
          <p14:tracePt t="132339" x="7429500" y="5516563"/>
          <p14:tracePt t="132355" x="7399338" y="5516563"/>
          <p14:tracePt t="132372" x="7369175" y="5516563"/>
          <p14:tracePt t="132388" x="7361238" y="5532438"/>
          <p14:tracePt t="132405" x="7361238" y="5546725"/>
          <p14:tracePt t="132563" x="7353300" y="5546725"/>
          <p14:tracePt t="132572" x="7337425" y="5546725"/>
          <p14:tracePt t="132583" x="7299325" y="5540375"/>
          <p14:tracePt t="132592" x="7239000" y="5508625"/>
          <p14:tracePt t="132605" x="7124700" y="5464175"/>
          <p14:tracePt t="132622" x="6988175" y="5402263"/>
          <p14:tracePt t="132638" x="6499225" y="5173663"/>
          <p14:tracePt t="132655" x="5722938" y="4830763"/>
          <p14:tracePt t="132672" x="5249863" y="4648200"/>
          <p14:tracePt t="132688" x="4678363" y="4435475"/>
          <p14:tracePt t="132705" x="3984625" y="4283075"/>
          <p14:tracePt t="132722" x="3581400" y="4275138"/>
          <p14:tracePt t="132738" x="2917825" y="4244975"/>
          <p14:tracePt t="132755" x="2613025" y="4283075"/>
          <p14:tracePt t="132772" x="2536825" y="4321175"/>
          <p14:tracePt t="132788" x="2460625" y="4397375"/>
          <p14:tracePt t="132805" x="2438400" y="4449763"/>
          <p14:tracePt t="132822" x="2422525" y="4495800"/>
          <p14:tracePt t="132948" x="2416175" y="4495800"/>
          <p14:tracePt t="132969" x="2400300" y="4503738"/>
          <p14:tracePt t="132980" x="2378075" y="4511675"/>
          <p14:tracePt t="132989" x="2346325" y="4533900"/>
          <p14:tracePt t="133005" x="2301875" y="4556125"/>
          <p14:tracePt t="133022" x="2155825" y="4656138"/>
          <p14:tracePt t="133039" x="2079625" y="4716463"/>
          <p14:tracePt t="133055" x="1905000" y="4860925"/>
          <p14:tracePt t="133072" x="1722438" y="5045075"/>
          <p14:tracePt t="133088" x="1660525" y="5127625"/>
          <p14:tracePt t="133105" x="1554163" y="5287963"/>
          <p14:tracePt t="133122" x="1485900" y="5402263"/>
          <p14:tracePt t="133138" x="1463675" y="5426075"/>
          <p14:tracePt t="133155" x="1463675" y="5440363"/>
          <p14:tracePt t="133303" x="1455738" y="5448300"/>
          <p14:tracePt t="133314" x="1439863" y="5448300"/>
          <p14:tracePt t="133326" x="1409700" y="5464175"/>
          <p14:tracePt t="133338" x="1363663" y="5478463"/>
          <p14:tracePt t="133355" x="1303338" y="5494338"/>
          <p14:tracePt t="133372" x="1165225" y="5540375"/>
          <p14:tracePt t="133388" x="990600" y="5622925"/>
          <p14:tracePt t="133405" x="914400" y="5668963"/>
          <p14:tracePt t="133422" x="769938" y="5783263"/>
          <p14:tracePt t="133438" x="663575" y="5897563"/>
          <p14:tracePt t="133455" x="617538" y="5951538"/>
          <p14:tracePt t="133472" x="563563" y="6042025"/>
          <p14:tracePt t="133488" x="549275" y="6118225"/>
          <p14:tracePt t="133505" x="549275" y="6149975"/>
          <p14:tracePt t="133522" x="549275" y="6202363"/>
          <p14:tracePt t="133539" x="549275" y="6226175"/>
          <p14:tracePt t="133555" x="555625" y="6232525"/>
          <p14:tracePt t="133572" x="571500" y="6240463"/>
          <p14:tracePt t="133589" x="601663" y="6240463"/>
          <p14:tracePt t="133721" x="593725" y="6240463"/>
          <p14:tracePt t="133741" x="587375" y="6248400"/>
          <p14:tracePt t="133753" x="571500" y="6264275"/>
          <p14:tracePt t="133761" x="563563" y="6286500"/>
          <p14:tracePt t="133773" x="549275" y="6302375"/>
          <p14:tracePt t="133789" x="533400" y="6324600"/>
          <p14:tracePt t="133805" x="487363" y="6378575"/>
          <p14:tracePt t="133822" x="473075" y="6408738"/>
          <p14:tracePt t="133839" x="457200" y="6446838"/>
          <p14:tracePt t="133855" x="449263" y="6499225"/>
          <p14:tracePt t="133872" x="449263" y="6523038"/>
          <p14:tracePt t="133889" x="449263" y="6561138"/>
        </p14:tracePtLst>
      </p14:laserTraceLst>
    </p:ext>
  </p:extLst>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284</TotalTime>
  <Words>1032</Words>
  <Application>Microsoft Office PowerPoint</Application>
  <PresentationFormat>Panorámica</PresentationFormat>
  <Paragraphs>95</Paragraphs>
  <Slides>15</Slides>
  <Notes>0</Notes>
  <HiddenSlides>0</HiddenSlides>
  <MMClips>15</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Trebuchet MS</vt:lpstr>
      <vt:lpstr>Wingdings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22</cp:revision>
  <dcterms:created xsi:type="dcterms:W3CDTF">2020-05-18T00:42:14Z</dcterms:created>
  <dcterms:modified xsi:type="dcterms:W3CDTF">2020-06-02T00:20:44Z</dcterms:modified>
</cp:coreProperties>
</file>